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898" y="2527967"/>
            <a:ext cx="16400203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366BA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494" y="2350824"/>
            <a:ext cx="16059149" cy="71807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913" y="11913"/>
            <a:ext cx="18264505" cy="2044700"/>
          </a:xfrm>
          <a:custGeom>
            <a:avLst/>
            <a:gdLst/>
            <a:ahLst/>
            <a:cxnLst/>
            <a:rect l="l" t="t" r="r" b="b"/>
            <a:pathLst>
              <a:path w="18264505" h="2044700">
                <a:moveTo>
                  <a:pt x="18264170" y="2044220"/>
                </a:moveTo>
                <a:lnTo>
                  <a:pt x="0" y="2044220"/>
                </a:lnTo>
                <a:lnTo>
                  <a:pt x="0" y="0"/>
                </a:lnTo>
                <a:lnTo>
                  <a:pt x="18264170" y="0"/>
                </a:lnTo>
                <a:lnTo>
                  <a:pt x="18264170" y="2044220"/>
                </a:lnTo>
                <a:close/>
              </a:path>
            </a:pathLst>
          </a:custGeom>
          <a:solidFill>
            <a:srgbClr val="FF66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"/>
            <a:ext cx="18288000" cy="2068195"/>
          </a:xfrm>
          <a:custGeom>
            <a:avLst/>
            <a:gdLst/>
            <a:ahLst/>
            <a:cxnLst/>
            <a:rect l="l" t="t" r="r" b="b"/>
            <a:pathLst>
              <a:path w="18288000" h="2068195">
                <a:moveTo>
                  <a:pt x="18287988" y="0"/>
                </a:moveTo>
                <a:lnTo>
                  <a:pt x="18264162" y="0"/>
                </a:lnTo>
                <a:lnTo>
                  <a:pt x="18264162" y="23825"/>
                </a:lnTo>
                <a:lnTo>
                  <a:pt x="18264162" y="2044217"/>
                </a:lnTo>
                <a:lnTo>
                  <a:pt x="23825" y="2044217"/>
                </a:lnTo>
                <a:lnTo>
                  <a:pt x="23825" y="23825"/>
                </a:lnTo>
                <a:lnTo>
                  <a:pt x="18264162" y="23825"/>
                </a:lnTo>
                <a:lnTo>
                  <a:pt x="18264162" y="0"/>
                </a:lnTo>
                <a:lnTo>
                  <a:pt x="23825" y="0"/>
                </a:lnTo>
                <a:lnTo>
                  <a:pt x="0" y="0"/>
                </a:lnTo>
                <a:lnTo>
                  <a:pt x="0" y="2068042"/>
                </a:lnTo>
                <a:lnTo>
                  <a:pt x="23825" y="2068042"/>
                </a:lnTo>
                <a:lnTo>
                  <a:pt x="18264162" y="2068042"/>
                </a:lnTo>
                <a:lnTo>
                  <a:pt x="18287988" y="2068042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617338" y="204693"/>
            <a:ext cx="10073005" cy="1625600"/>
          </a:xfrm>
          <a:custGeom>
            <a:avLst/>
            <a:gdLst/>
            <a:ahLst/>
            <a:cxnLst/>
            <a:rect l="l" t="t" r="r" b="b"/>
            <a:pathLst>
              <a:path w="10073005" h="1625600">
                <a:moveTo>
                  <a:pt x="5713580" y="12700"/>
                </a:moveTo>
                <a:lnTo>
                  <a:pt x="4359083" y="12700"/>
                </a:lnTo>
                <a:lnTo>
                  <a:pt x="4433087" y="0"/>
                </a:lnTo>
                <a:lnTo>
                  <a:pt x="5639576" y="0"/>
                </a:lnTo>
                <a:lnTo>
                  <a:pt x="5713580" y="12700"/>
                </a:lnTo>
                <a:close/>
              </a:path>
              <a:path w="10073005" h="1625600">
                <a:moveTo>
                  <a:pt x="6150229" y="25400"/>
                </a:moveTo>
                <a:lnTo>
                  <a:pt x="3922435" y="25400"/>
                </a:lnTo>
                <a:lnTo>
                  <a:pt x="3994291" y="12700"/>
                </a:lnTo>
                <a:lnTo>
                  <a:pt x="6078372" y="12700"/>
                </a:lnTo>
                <a:lnTo>
                  <a:pt x="6150229" y="25400"/>
                </a:lnTo>
                <a:close/>
              </a:path>
              <a:path w="10073005" h="1625600">
                <a:moveTo>
                  <a:pt x="6503559" y="38100"/>
                </a:moveTo>
                <a:lnTo>
                  <a:pt x="3569104" y="38100"/>
                </a:lnTo>
                <a:lnTo>
                  <a:pt x="3638950" y="25400"/>
                </a:lnTo>
                <a:lnTo>
                  <a:pt x="6433713" y="25400"/>
                </a:lnTo>
                <a:lnTo>
                  <a:pt x="6503559" y="38100"/>
                </a:lnTo>
                <a:close/>
              </a:path>
              <a:path w="10073005" h="1625600">
                <a:moveTo>
                  <a:pt x="6710508" y="50800"/>
                </a:moveTo>
                <a:lnTo>
                  <a:pt x="3362155" y="50800"/>
                </a:lnTo>
                <a:lnTo>
                  <a:pt x="3430699" y="38100"/>
                </a:lnTo>
                <a:lnTo>
                  <a:pt x="6641964" y="38100"/>
                </a:lnTo>
                <a:lnTo>
                  <a:pt x="6710508" y="50800"/>
                </a:lnTo>
                <a:close/>
              </a:path>
              <a:path w="10073005" h="1625600">
                <a:moveTo>
                  <a:pt x="6913406" y="63500"/>
                </a:moveTo>
                <a:lnTo>
                  <a:pt x="3159257" y="63500"/>
                </a:lnTo>
                <a:lnTo>
                  <a:pt x="3226427" y="50800"/>
                </a:lnTo>
                <a:lnTo>
                  <a:pt x="6846237" y="50800"/>
                </a:lnTo>
                <a:lnTo>
                  <a:pt x="6913406" y="63500"/>
                </a:lnTo>
                <a:close/>
              </a:path>
              <a:path w="10073005" h="1625600">
                <a:moveTo>
                  <a:pt x="7112037" y="76200"/>
                </a:moveTo>
                <a:lnTo>
                  <a:pt x="2960627" y="76200"/>
                </a:lnTo>
                <a:lnTo>
                  <a:pt x="3026349" y="63500"/>
                </a:lnTo>
                <a:lnTo>
                  <a:pt x="7046314" y="63500"/>
                </a:lnTo>
                <a:lnTo>
                  <a:pt x="7112037" y="76200"/>
                </a:lnTo>
                <a:close/>
              </a:path>
              <a:path w="10073005" h="1625600">
                <a:moveTo>
                  <a:pt x="7306184" y="88900"/>
                </a:moveTo>
                <a:lnTo>
                  <a:pt x="2766480" y="88900"/>
                </a:lnTo>
                <a:lnTo>
                  <a:pt x="2830684" y="76200"/>
                </a:lnTo>
                <a:lnTo>
                  <a:pt x="7241980" y="76200"/>
                </a:lnTo>
                <a:lnTo>
                  <a:pt x="7306184" y="88900"/>
                </a:lnTo>
                <a:close/>
              </a:path>
              <a:path w="10073005" h="1625600">
                <a:moveTo>
                  <a:pt x="7433018" y="101600"/>
                </a:moveTo>
                <a:lnTo>
                  <a:pt x="2639646" y="101600"/>
                </a:lnTo>
                <a:lnTo>
                  <a:pt x="2702797" y="88900"/>
                </a:lnTo>
                <a:lnTo>
                  <a:pt x="7369866" y="88900"/>
                </a:lnTo>
                <a:lnTo>
                  <a:pt x="7433018" y="101600"/>
                </a:lnTo>
                <a:close/>
              </a:path>
              <a:path w="10073005" h="1625600">
                <a:moveTo>
                  <a:pt x="7557699" y="114300"/>
                </a:moveTo>
                <a:lnTo>
                  <a:pt x="2514964" y="114300"/>
                </a:lnTo>
                <a:lnTo>
                  <a:pt x="2577032" y="101600"/>
                </a:lnTo>
                <a:lnTo>
                  <a:pt x="7495631" y="101600"/>
                </a:lnTo>
                <a:lnTo>
                  <a:pt x="7557699" y="114300"/>
                </a:lnTo>
                <a:close/>
              </a:path>
              <a:path w="10073005" h="1625600">
                <a:moveTo>
                  <a:pt x="7680163" y="127000"/>
                </a:moveTo>
                <a:lnTo>
                  <a:pt x="2392500" y="127000"/>
                </a:lnTo>
                <a:lnTo>
                  <a:pt x="2453451" y="114300"/>
                </a:lnTo>
                <a:lnTo>
                  <a:pt x="7619212" y="114300"/>
                </a:lnTo>
                <a:lnTo>
                  <a:pt x="7680163" y="127000"/>
                </a:lnTo>
                <a:close/>
              </a:path>
              <a:path w="10073005" h="1625600">
                <a:moveTo>
                  <a:pt x="7800347" y="139700"/>
                </a:moveTo>
                <a:lnTo>
                  <a:pt x="2272317" y="139700"/>
                </a:lnTo>
                <a:lnTo>
                  <a:pt x="2332119" y="127000"/>
                </a:lnTo>
                <a:lnTo>
                  <a:pt x="7740544" y="127000"/>
                </a:lnTo>
                <a:lnTo>
                  <a:pt x="7800347" y="139700"/>
                </a:lnTo>
                <a:close/>
              </a:path>
              <a:path w="10073005" h="1625600">
                <a:moveTo>
                  <a:pt x="7918185" y="152400"/>
                </a:moveTo>
                <a:lnTo>
                  <a:pt x="2154478" y="152400"/>
                </a:lnTo>
                <a:lnTo>
                  <a:pt x="2213100" y="139700"/>
                </a:lnTo>
                <a:lnTo>
                  <a:pt x="7859563" y="139700"/>
                </a:lnTo>
                <a:lnTo>
                  <a:pt x="7918185" y="152400"/>
                </a:lnTo>
                <a:close/>
              </a:path>
              <a:path w="10073005" h="1625600">
                <a:moveTo>
                  <a:pt x="8033615" y="165100"/>
                </a:moveTo>
                <a:lnTo>
                  <a:pt x="2039049" y="165100"/>
                </a:lnTo>
                <a:lnTo>
                  <a:pt x="2096459" y="152400"/>
                </a:lnTo>
                <a:lnTo>
                  <a:pt x="7976205" y="152400"/>
                </a:lnTo>
                <a:lnTo>
                  <a:pt x="8033615" y="165100"/>
                </a:lnTo>
                <a:close/>
              </a:path>
              <a:path w="10073005" h="1625600">
                <a:moveTo>
                  <a:pt x="8146571" y="177800"/>
                </a:moveTo>
                <a:lnTo>
                  <a:pt x="1926093" y="177800"/>
                </a:lnTo>
                <a:lnTo>
                  <a:pt x="1982258" y="165100"/>
                </a:lnTo>
                <a:lnTo>
                  <a:pt x="8090406" y="165100"/>
                </a:lnTo>
                <a:lnTo>
                  <a:pt x="8146571" y="177800"/>
                </a:lnTo>
                <a:close/>
              </a:path>
              <a:path w="10073005" h="1625600">
                <a:moveTo>
                  <a:pt x="8311228" y="203200"/>
                </a:moveTo>
                <a:lnTo>
                  <a:pt x="1761435" y="203200"/>
                </a:lnTo>
                <a:lnTo>
                  <a:pt x="1870562" y="177800"/>
                </a:lnTo>
                <a:lnTo>
                  <a:pt x="8202102" y="177800"/>
                </a:lnTo>
                <a:lnTo>
                  <a:pt x="8311228" y="203200"/>
                </a:lnTo>
                <a:close/>
              </a:path>
              <a:path w="10073005" h="1625600">
                <a:moveTo>
                  <a:pt x="8417722" y="215900"/>
                </a:moveTo>
                <a:lnTo>
                  <a:pt x="1654942" y="215900"/>
                </a:lnTo>
                <a:lnTo>
                  <a:pt x="1707855" y="203200"/>
                </a:lnTo>
                <a:lnTo>
                  <a:pt x="8364808" y="203200"/>
                </a:lnTo>
                <a:lnTo>
                  <a:pt x="8417722" y="215900"/>
                </a:lnTo>
                <a:close/>
              </a:path>
              <a:path w="10073005" h="1625600">
                <a:moveTo>
                  <a:pt x="8572385" y="241300"/>
                </a:moveTo>
                <a:lnTo>
                  <a:pt x="1500279" y="241300"/>
                </a:lnTo>
                <a:lnTo>
                  <a:pt x="1602702" y="215900"/>
                </a:lnTo>
                <a:lnTo>
                  <a:pt x="8469961" y="215900"/>
                </a:lnTo>
                <a:lnTo>
                  <a:pt x="8572385" y="241300"/>
                </a:lnTo>
                <a:close/>
              </a:path>
              <a:path w="10073005" h="1625600">
                <a:moveTo>
                  <a:pt x="8720763" y="266700"/>
                </a:moveTo>
                <a:lnTo>
                  <a:pt x="1351901" y="266700"/>
                </a:lnTo>
                <a:lnTo>
                  <a:pt x="1450110" y="241300"/>
                </a:lnTo>
                <a:lnTo>
                  <a:pt x="8622553" y="241300"/>
                </a:lnTo>
                <a:lnTo>
                  <a:pt x="8720763" y="266700"/>
                </a:lnTo>
                <a:close/>
              </a:path>
              <a:path w="10073005" h="1625600">
                <a:moveTo>
                  <a:pt x="8862639" y="292100"/>
                </a:moveTo>
                <a:lnTo>
                  <a:pt x="1210024" y="292100"/>
                </a:lnTo>
                <a:lnTo>
                  <a:pt x="1303876" y="266700"/>
                </a:lnTo>
                <a:lnTo>
                  <a:pt x="8768788" y="266700"/>
                </a:lnTo>
                <a:lnTo>
                  <a:pt x="8862639" y="292100"/>
                </a:lnTo>
                <a:close/>
              </a:path>
              <a:path w="10073005" h="1625600">
                <a:moveTo>
                  <a:pt x="8997799" y="317500"/>
                </a:moveTo>
                <a:lnTo>
                  <a:pt x="1074865" y="317500"/>
                </a:lnTo>
                <a:lnTo>
                  <a:pt x="1164214" y="292100"/>
                </a:lnTo>
                <a:lnTo>
                  <a:pt x="8908450" y="292100"/>
                </a:lnTo>
                <a:lnTo>
                  <a:pt x="8997799" y="317500"/>
                </a:lnTo>
                <a:close/>
              </a:path>
              <a:path w="10073005" h="1625600">
                <a:moveTo>
                  <a:pt x="9167188" y="355600"/>
                </a:moveTo>
                <a:lnTo>
                  <a:pt x="905475" y="355600"/>
                </a:lnTo>
                <a:lnTo>
                  <a:pt x="1031342" y="317500"/>
                </a:lnTo>
                <a:lnTo>
                  <a:pt x="9041322" y="317500"/>
                </a:lnTo>
                <a:lnTo>
                  <a:pt x="9167188" y="355600"/>
                </a:lnTo>
                <a:close/>
              </a:path>
              <a:path w="10073005" h="1625600">
                <a:moveTo>
                  <a:pt x="9360811" y="406400"/>
                </a:moveTo>
                <a:lnTo>
                  <a:pt x="711853" y="406400"/>
                </a:lnTo>
                <a:lnTo>
                  <a:pt x="786831" y="381000"/>
                </a:lnTo>
                <a:lnTo>
                  <a:pt x="865114" y="355600"/>
                </a:lnTo>
                <a:lnTo>
                  <a:pt x="9207550" y="355600"/>
                </a:lnTo>
                <a:lnTo>
                  <a:pt x="9285833" y="381000"/>
                </a:lnTo>
                <a:lnTo>
                  <a:pt x="9360811" y="406400"/>
                </a:lnTo>
                <a:close/>
              </a:path>
              <a:path w="10073005" h="1625600">
                <a:moveTo>
                  <a:pt x="9533371" y="457200"/>
                </a:moveTo>
                <a:lnTo>
                  <a:pt x="539292" y="457200"/>
                </a:lnTo>
                <a:lnTo>
                  <a:pt x="572071" y="444500"/>
                </a:lnTo>
                <a:lnTo>
                  <a:pt x="640245" y="419100"/>
                </a:lnTo>
                <a:lnTo>
                  <a:pt x="675624" y="406400"/>
                </a:lnTo>
                <a:lnTo>
                  <a:pt x="9397040" y="406400"/>
                </a:lnTo>
                <a:lnTo>
                  <a:pt x="9432418" y="419100"/>
                </a:lnTo>
                <a:lnTo>
                  <a:pt x="9500592" y="444500"/>
                </a:lnTo>
                <a:lnTo>
                  <a:pt x="9533371" y="457200"/>
                </a:lnTo>
                <a:close/>
              </a:path>
              <a:path w="10073005" h="1625600">
                <a:moveTo>
                  <a:pt x="9711234" y="520700"/>
                </a:moveTo>
                <a:lnTo>
                  <a:pt x="361429" y="520700"/>
                </a:lnTo>
                <a:lnTo>
                  <a:pt x="388794" y="508000"/>
                </a:lnTo>
                <a:lnTo>
                  <a:pt x="417080" y="495300"/>
                </a:lnTo>
                <a:lnTo>
                  <a:pt x="446282" y="482600"/>
                </a:lnTo>
                <a:lnTo>
                  <a:pt x="476389" y="469900"/>
                </a:lnTo>
                <a:lnTo>
                  <a:pt x="507395" y="457200"/>
                </a:lnTo>
                <a:lnTo>
                  <a:pt x="9565268" y="457200"/>
                </a:lnTo>
                <a:lnTo>
                  <a:pt x="9626382" y="482600"/>
                </a:lnTo>
                <a:lnTo>
                  <a:pt x="9683870" y="508000"/>
                </a:lnTo>
                <a:lnTo>
                  <a:pt x="9711234" y="520700"/>
                </a:lnTo>
                <a:close/>
              </a:path>
              <a:path w="10073005" h="1625600">
                <a:moveTo>
                  <a:pt x="9914677" y="622300"/>
                </a:moveTo>
                <a:lnTo>
                  <a:pt x="157987" y="622300"/>
                </a:lnTo>
                <a:lnTo>
                  <a:pt x="176688" y="609600"/>
                </a:lnTo>
                <a:lnTo>
                  <a:pt x="217066" y="584200"/>
                </a:lnTo>
                <a:lnTo>
                  <a:pt x="261358" y="558800"/>
                </a:lnTo>
                <a:lnTo>
                  <a:pt x="309501" y="533400"/>
                </a:lnTo>
                <a:lnTo>
                  <a:pt x="334996" y="520700"/>
                </a:lnTo>
                <a:lnTo>
                  <a:pt x="9737668" y="520700"/>
                </a:lnTo>
                <a:lnTo>
                  <a:pt x="9787711" y="546100"/>
                </a:lnTo>
                <a:lnTo>
                  <a:pt x="9833937" y="571500"/>
                </a:lnTo>
                <a:lnTo>
                  <a:pt x="9876280" y="596900"/>
                </a:lnTo>
                <a:lnTo>
                  <a:pt x="9914677" y="622300"/>
                </a:lnTo>
                <a:close/>
              </a:path>
              <a:path w="10073005" h="1625600">
                <a:moveTo>
                  <a:pt x="10045224" y="914400"/>
                </a:moveTo>
                <a:lnTo>
                  <a:pt x="27440" y="914400"/>
                </a:lnTo>
                <a:lnTo>
                  <a:pt x="20208" y="901700"/>
                </a:lnTo>
                <a:lnTo>
                  <a:pt x="5087" y="863600"/>
                </a:lnTo>
                <a:lnTo>
                  <a:pt x="0" y="825500"/>
                </a:lnTo>
                <a:lnTo>
                  <a:pt x="567" y="812800"/>
                </a:lnTo>
                <a:lnTo>
                  <a:pt x="9023" y="774700"/>
                </a:lnTo>
                <a:lnTo>
                  <a:pt x="27440" y="736600"/>
                </a:lnTo>
                <a:lnTo>
                  <a:pt x="55600" y="698500"/>
                </a:lnTo>
                <a:lnTo>
                  <a:pt x="93289" y="660400"/>
                </a:lnTo>
                <a:lnTo>
                  <a:pt x="123601" y="635000"/>
                </a:lnTo>
                <a:lnTo>
                  <a:pt x="140288" y="622300"/>
                </a:lnTo>
                <a:lnTo>
                  <a:pt x="9932375" y="622300"/>
                </a:lnTo>
                <a:lnTo>
                  <a:pt x="9964732" y="647700"/>
                </a:lnTo>
                <a:lnTo>
                  <a:pt x="10005548" y="685800"/>
                </a:lnTo>
                <a:lnTo>
                  <a:pt x="10036909" y="723900"/>
                </a:lnTo>
                <a:lnTo>
                  <a:pt x="10058597" y="762000"/>
                </a:lnTo>
                <a:lnTo>
                  <a:pt x="10070398" y="800100"/>
                </a:lnTo>
                <a:lnTo>
                  <a:pt x="10072096" y="812800"/>
                </a:lnTo>
                <a:lnTo>
                  <a:pt x="10072664" y="812800"/>
                </a:lnTo>
                <a:lnTo>
                  <a:pt x="10070398" y="850900"/>
                </a:lnTo>
                <a:lnTo>
                  <a:pt x="10058597" y="889000"/>
                </a:lnTo>
                <a:lnTo>
                  <a:pt x="10052456" y="901700"/>
                </a:lnTo>
                <a:lnTo>
                  <a:pt x="10045224" y="914400"/>
                </a:lnTo>
                <a:close/>
              </a:path>
              <a:path w="10073005" h="1625600">
                <a:moveTo>
                  <a:pt x="9855598" y="1066800"/>
                </a:moveTo>
                <a:lnTo>
                  <a:pt x="217066" y="1066800"/>
                </a:lnTo>
                <a:lnTo>
                  <a:pt x="196384" y="1054100"/>
                </a:lnTo>
                <a:lnTo>
                  <a:pt x="157987" y="1028700"/>
                </a:lnTo>
                <a:lnTo>
                  <a:pt x="123601" y="1003300"/>
                </a:lnTo>
                <a:lnTo>
                  <a:pt x="93289" y="977900"/>
                </a:lnTo>
                <a:lnTo>
                  <a:pt x="55600" y="939800"/>
                </a:lnTo>
                <a:lnTo>
                  <a:pt x="35755" y="914400"/>
                </a:lnTo>
                <a:lnTo>
                  <a:pt x="10036909" y="914400"/>
                </a:lnTo>
                <a:lnTo>
                  <a:pt x="10005548" y="952500"/>
                </a:lnTo>
                <a:lnTo>
                  <a:pt x="9964732" y="990600"/>
                </a:lnTo>
                <a:lnTo>
                  <a:pt x="9932375" y="1016000"/>
                </a:lnTo>
                <a:lnTo>
                  <a:pt x="9895975" y="1041400"/>
                </a:lnTo>
                <a:lnTo>
                  <a:pt x="9855598" y="1066800"/>
                </a:lnTo>
                <a:close/>
              </a:path>
              <a:path w="10073005" h="1625600">
                <a:moveTo>
                  <a:pt x="9655583" y="1155700"/>
                </a:moveTo>
                <a:lnTo>
                  <a:pt x="417080" y="1155700"/>
                </a:lnTo>
                <a:lnTo>
                  <a:pt x="388794" y="1143000"/>
                </a:lnTo>
                <a:lnTo>
                  <a:pt x="334996" y="1117600"/>
                </a:lnTo>
                <a:lnTo>
                  <a:pt x="284952" y="1092200"/>
                </a:lnTo>
                <a:lnTo>
                  <a:pt x="238727" y="1066800"/>
                </a:lnTo>
                <a:lnTo>
                  <a:pt x="9833937" y="1066800"/>
                </a:lnTo>
                <a:lnTo>
                  <a:pt x="9787711" y="1092200"/>
                </a:lnTo>
                <a:lnTo>
                  <a:pt x="9737668" y="1117600"/>
                </a:lnTo>
                <a:lnTo>
                  <a:pt x="9683870" y="1143000"/>
                </a:lnTo>
                <a:lnTo>
                  <a:pt x="9655583" y="1155700"/>
                </a:lnTo>
                <a:close/>
              </a:path>
              <a:path w="10073005" h="1625600">
                <a:moveTo>
                  <a:pt x="9466938" y="1219200"/>
                </a:moveTo>
                <a:lnTo>
                  <a:pt x="605725" y="1219200"/>
                </a:lnTo>
                <a:lnTo>
                  <a:pt x="572071" y="1206500"/>
                </a:lnTo>
                <a:lnTo>
                  <a:pt x="539292" y="1193800"/>
                </a:lnTo>
                <a:lnTo>
                  <a:pt x="507395" y="1181100"/>
                </a:lnTo>
                <a:lnTo>
                  <a:pt x="476389" y="1168400"/>
                </a:lnTo>
                <a:lnTo>
                  <a:pt x="446282" y="1155700"/>
                </a:lnTo>
                <a:lnTo>
                  <a:pt x="9626382" y="1155700"/>
                </a:lnTo>
                <a:lnTo>
                  <a:pt x="9565268" y="1181100"/>
                </a:lnTo>
                <a:lnTo>
                  <a:pt x="9500592" y="1206500"/>
                </a:lnTo>
                <a:lnTo>
                  <a:pt x="9466938" y="1219200"/>
                </a:lnTo>
                <a:close/>
              </a:path>
              <a:path w="10073005" h="1625600">
                <a:moveTo>
                  <a:pt x="9285833" y="1270000"/>
                </a:moveTo>
                <a:lnTo>
                  <a:pt x="786831" y="1270000"/>
                </a:lnTo>
                <a:lnTo>
                  <a:pt x="711853" y="1244600"/>
                </a:lnTo>
                <a:lnTo>
                  <a:pt x="640245" y="1219200"/>
                </a:lnTo>
                <a:lnTo>
                  <a:pt x="9432418" y="1219200"/>
                </a:lnTo>
                <a:lnTo>
                  <a:pt x="9360811" y="1244600"/>
                </a:lnTo>
                <a:lnTo>
                  <a:pt x="9285833" y="1270000"/>
                </a:lnTo>
                <a:close/>
              </a:path>
              <a:path w="10073005" h="1625600">
                <a:moveTo>
                  <a:pt x="9126025" y="1308100"/>
                </a:moveTo>
                <a:lnTo>
                  <a:pt x="946639" y="1308100"/>
                </a:lnTo>
                <a:lnTo>
                  <a:pt x="825563" y="1270000"/>
                </a:lnTo>
                <a:lnTo>
                  <a:pt x="9247101" y="1270000"/>
                </a:lnTo>
                <a:lnTo>
                  <a:pt x="9126025" y="1308100"/>
                </a:lnTo>
                <a:close/>
              </a:path>
              <a:path w="10073005" h="1625600">
                <a:moveTo>
                  <a:pt x="8997799" y="1333500"/>
                </a:moveTo>
                <a:lnTo>
                  <a:pt x="1074865" y="1333500"/>
                </a:lnTo>
                <a:lnTo>
                  <a:pt x="988597" y="1308100"/>
                </a:lnTo>
                <a:lnTo>
                  <a:pt x="9084066" y="1308100"/>
                </a:lnTo>
                <a:lnTo>
                  <a:pt x="8997799" y="1333500"/>
                </a:lnTo>
                <a:close/>
              </a:path>
              <a:path w="10073005" h="1625600">
                <a:moveTo>
                  <a:pt x="8816083" y="1371600"/>
                </a:moveTo>
                <a:lnTo>
                  <a:pt x="1256581" y="1371600"/>
                </a:lnTo>
                <a:lnTo>
                  <a:pt x="1119158" y="1333500"/>
                </a:lnTo>
                <a:lnTo>
                  <a:pt x="8953505" y="1333500"/>
                </a:lnTo>
                <a:lnTo>
                  <a:pt x="8816083" y="1371600"/>
                </a:lnTo>
                <a:close/>
              </a:path>
              <a:path w="10073005" h="1625600">
                <a:moveTo>
                  <a:pt x="8672015" y="1397000"/>
                </a:moveTo>
                <a:lnTo>
                  <a:pt x="1400648" y="1397000"/>
                </a:lnTo>
                <a:lnTo>
                  <a:pt x="1303876" y="1371600"/>
                </a:lnTo>
                <a:lnTo>
                  <a:pt x="8768788" y="1371600"/>
                </a:lnTo>
                <a:lnTo>
                  <a:pt x="8672015" y="1397000"/>
                </a:lnTo>
                <a:close/>
              </a:path>
              <a:path w="10073005" h="1625600">
                <a:moveTo>
                  <a:pt x="8572385" y="1409700"/>
                </a:moveTo>
                <a:lnTo>
                  <a:pt x="1500279" y="1409700"/>
                </a:lnTo>
                <a:lnTo>
                  <a:pt x="1450110" y="1397000"/>
                </a:lnTo>
                <a:lnTo>
                  <a:pt x="8622553" y="1397000"/>
                </a:lnTo>
                <a:lnTo>
                  <a:pt x="8572385" y="1409700"/>
                </a:lnTo>
                <a:close/>
              </a:path>
              <a:path w="10073005" h="1625600">
                <a:moveTo>
                  <a:pt x="8417722" y="1435100"/>
                </a:moveTo>
                <a:lnTo>
                  <a:pt x="1654942" y="1435100"/>
                </a:lnTo>
                <a:lnTo>
                  <a:pt x="1551145" y="1409700"/>
                </a:lnTo>
                <a:lnTo>
                  <a:pt x="8521518" y="1409700"/>
                </a:lnTo>
                <a:lnTo>
                  <a:pt x="8417722" y="1435100"/>
                </a:lnTo>
                <a:close/>
              </a:path>
              <a:path w="10073005" h="1625600">
                <a:moveTo>
                  <a:pt x="8256990" y="1460500"/>
                </a:moveTo>
                <a:lnTo>
                  <a:pt x="1815673" y="1460500"/>
                </a:lnTo>
                <a:lnTo>
                  <a:pt x="1707855" y="1435100"/>
                </a:lnTo>
                <a:lnTo>
                  <a:pt x="8364808" y="1435100"/>
                </a:lnTo>
                <a:lnTo>
                  <a:pt x="8256990" y="1460500"/>
                </a:lnTo>
                <a:close/>
              </a:path>
              <a:path w="10073005" h="1625600">
                <a:moveTo>
                  <a:pt x="8146571" y="1473200"/>
                </a:moveTo>
                <a:lnTo>
                  <a:pt x="1926093" y="1473200"/>
                </a:lnTo>
                <a:lnTo>
                  <a:pt x="1870562" y="1460500"/>
                </a:lnTo>
                <a:lnTo>
                  <a:pt x="8202102" y="1460500"/>
                </a:lnTo>
                <a:lnTo>
                  <a:pt x="8146571" y="1473200"/>
                </a:lnTo>
                <a:close/>
              </a:path>
              <a:path w="10073005" h="1625600">
                <a:moveTo>
                  <a:pt x="8033615" y="1485900"/>
                </a:moveTo>
                <a:lnTo>
                  <a:pt x="2039049" y="1485900"/>
                </a:lnTo>
                <a:lnTo>
                  <a:pt x="1982258" y="1473200"/>
                </a:lnTo>
                <a:lnTo>
                  <a:pt x="8090406" y="1473200"/>
                </a:lnTo>
                <a:lnTo>
                  <a:pt x="8033615" y="1485900"/>
                </a:lnTo>
                <a:close/>
              </a:path>
              <a:path w="10073005" h="1625600">
                <a:moveTo>
                  <a:pt x="7918185" y="1498600"/>
                </a:moveTo>
                <a:lnTo>
                  <a:pt x="2154478" y="1498600"/>
                </a:lnTo>
                <a:lnTo>
                  <a:pt x="2096459" y="1485900"/>
                </a:lnTo>
                <a:lnTo>
                  <a:pt x="7976205" y="1485900"/>
                </a:lnTo>
                <a:lnTo>
                  <a:pt x="7918185" y="1498600"/>
                </a:lnTo>
                <a:close/>
              </a:path>
              <a:path w="10073005" h="1625600">
                <a:moveTo>
                  <a:pt x="7800347" y="1511300"/>
                </a:moveTo>
                <a:lnTo>
                  <a:pt x="2272317" y="1511300"/>
                </a:lnTo>
                <a:lnTo>
                  <a:pt x="2213100" y="1498600"/>
                </a:lnTo>
                <a:lnTo>
                  <a:pt x="7859563" y="1498600"/>
                </a:lnTo>
                <a:lnTo>
                  <a:pt x="7800347" y="1511300"/>
                </a:lnTo>
                <a:close/>
              </a:path>
              <a:path w="10073005" h="1625600">
                <a:moveTo>
                  <a:pt x="7680163" y="1524000"/>
                </a:moveTo>
                <a:lnTo>
                  <a:pt x="2392500" y="1524000"/>
                </a:lnTo>
                <a:lnTo>
                  <a:pt x="2332119" y="1511300"/>
                </a:lnTo>
                <a:lnTo>
                  <a:pt x="7740544" y="1511300"/>
                </a:lnTo>
                <a:lnTo>
                  <a:pt x="7680163" y="1524000"/>
                </a:lnTo>
                <a:close/>
              </a:path>
              <a:path w="10073005" h="1625600">
                <a:moveTo>
                  <a:pt x="7557699" y="1536700"/>
                </a:moveTo>
                <a:lnTo>
                  <a:pt x="2514964" y="1536700"/>
                </a:lnTo>
                <a:lnTo>
                  <a:pt x="2453451" y="1524000"/>
                </a:lnTo>
                <a:lnTo>
                  <a:pt x="7619212" y="1524000"/>
                </a:lnTo>
                <a:lnTo>
                  <a:pt x="7557699" y="1536700"/>
                </a:lnTo>
                <a:close/>
              </a:path>
              <a:path w="10073005" h="1625600">
                <a:moveTo>
                  <a:pt x="7433018" y="1549400"/>
                </a:moveTo>
                <a:lnTo>
                  <a:pt x="2639646" y="1549400"/>
                </a:lnTo>
                <a:lnTo>
                  <a:pt x="2577032" y="1536700"/>
                </a:lnTo>
                <a:lnTo>
                  <a:pt x="7495631" y="1536700"/>
                </a:lnTo>
                <a:lnTo>
                  <a:pt x="7433018" y="1549400"/>
                </a:lnTo>
                <a:close/>
              </a:path>
              <a:path w="10073005" h="1625600">
                <a:moveTo>
                  <a:pt x="7306184" y="1562100"/>
                </a:moveTo>
                <a:lnTo>
                  <a:pt x="2766480" y="1562100"/>
                </a:lnTo>
                <a:lnTo>
                  <a:pt x="2702797" y="1549400"/>
                </a:lnTo>
                <a:lnTo>
                  <a:pt x="7369866" y="1549400"/>
                </a:lnTo>
                <a:lnTo>
                  <a:pt x="7306184" y="1562100"/>
                </a:lnTo>
                <a:close/>
              </a:path>
              <a:path w="10073005" h="1625600">
                <a:moveTo>
                  <a:pt x="7112037" y="1574800"/>
                </a:moveTo>
                <a:lnTo>
                  <a:pt x="2960627" y="1574800"/>
                </a:lnTo>
                <a:lnTo>
                  <a:pt x="2895402" y="1562100"/>
                </a:lnTo>
                <a:lnTo>
                  <a:pt x="7177261" y="1562100"/>
                </a:lnTo>
                <a:lnTo>
                  <a:pt x="7112037" y="1574800"/>
                </a:lnTo>
                <a:close/>
              </a:path>
              <a:path w="10073005" h="1625600">
                <a:moveTo>
                  <a:pt x="6913406" y="1587500"/>
                </a:moveTo>
                <a:lnTo>
                  <a:pt x="3159257" y="1587500"/>
                </a:lnTo>
                <a:lnTo>
                  <a:pt x="3092562" y="1574800"/>
                </a:lnTo>
                <a:lnTo>
                  <a:pt x="6980101" y="1574800"/>
                </a:lnTo>
                <a:lnTo>
                  <a:pt x="6913406" y="1587500"/>
                </a:lnTo>
                <a:close/>
              </a:path>
              <a:path w="10073005" h="1625600">
                <a:moveTo>
                  <a:pt x="6778601" y="1600200"/>
                </a:moveTo>
                <a:lnTo>
                  <a:pt x="3294062" y="1600200"/>
                </a:lnTo>
                <a:lnTo>
                  <a:pt x="3226427" y="1587500"/>
                </a:lnTo>
                <a:lnTo>
                  <a:pt x="6846237" y="1587500"/>
                </a:lnTo>
                <a:lnTo>
                  <a:pt x="6778601" y="1600200"/>
                </a:lnTo>
                <a:close/>
              </a:path>
              <a:path w="10073005" h="1625600">
                <a:moveTo>
                  <a:pt x="6503559" y="1612900"/>
                </a:moveTo>
                <a:lnTo>
                  <a:pt x="3569104" y="1612900"/>
                </a:lnTo>
                <a:lnTo>
                  <a:pt x="3499685" y="1600200"/>
                </a:lnTo>
                <a:lnTo>
                  <a:pt x="6572979" y="1600200"/>
                </a:lnTo>
                <a:lnTo>
                  <a:pt x="6503559" y="1612900"/>
                </a:lnTo>
                <a:close/>
              </a:path>
              <a:path w="10073005" h="1625600">
                <a:moveTo>
                  <a:pt x="6221699" y="1625600"/>
                </a:moveTo>
                <a:lnTo>
                  <a:pt x="3850964" y="1625600"/>
                </a:lnTo>
                <a:lnTo>
                  <a:pt x="3779888" y="1612900"/>
                </a:lnTo>
                <a:lnTo>
                  <a:pt x="6292775" y="1612900"/>
                </a:lnTo>
                <a:lnTo>
                  <a:pt x="6221699" y="1625600"/>
                </a:lnTo>
                <a:close/>
              </a:path>
            </a:pathLst>
          </a:custGeom>
          <a:solidFill>
            <a:srgbClr val="FF66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9842" y="535776"/>
            <a:ext cx="5048315" cy="1153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4501" y="2346243"/>
            <a:ext cx="16498996" cy="683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ngov.in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n.gov.in/deptst/socialwelfare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dhanagopi0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511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3122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734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"/>
            <a:ext cx="2529205" cy="2033270"/>
          </a:xfrm>
          <a:custGeom>
            <a:avLst/>
            <a:gdLst/>
            <a:ahLst/>
            <a:cxnLst/>
            <a:rect l="l" t="t" r="r" b="b"/>
            <a:pathLst>
              <a:path w="2529205" h="2033270">
                <a:moveTo>
                  <a:pt x="2529128" y="472503"/>
                </a:moveTo>
                <a:lnTo>
                  <a:pt x="2032711" y="472503"/>
                </a:lnTo>
                <a:lnTo>
                  <a:pt x="2032711" y="0"/>
                </a:lnTo>
                <a:lnTo>
                  <a:pt x="2004339" y="0"/>
                </a:lnTo>
                <a:lnTo>
                  <a:pt x="2004339" y="472503"/>
                </a:lnTo>
                <a:lnTo>
                  <a:pt x="0" y="472503"/>
                </a:lnTo>
                <a:lnTo>
                  <a:pt x="0" y="500875"/>
                </a:lnTo>
                <a:lnTo>
                  <a:pt x="472503" y="500875"/>
                </a:lnTo>
                <a:lnTo>
                  <a:pt x="472503" y="983119"/>
                </a:lnTo>
                <a:lnTo>
                  <a:pt x="0" y="983119"/>
                </a:lnTo>
                <a:lnTo>
                  <a:pt x="0" y="1011478"/>
                </a:lnTo>
                <a:lnTo>
                  <a:pt x="472503" y="1011478"/>
                </a:lnTo>
                <a:lnTo>
                  <a:pt x="472503" y="1493723"/>
                </a:lnTo>
                <a:lnTo>
                  <a:pt x="0" y="1493723"/>
                </a:lnTo>
                <a:lnTo>
                  <a:pt x="0" y="1522095"/>
                </a:lnTo>
                <a:lnTo>
                  <a:pt x="472503" y="1522095"/>
                </a:lnTo>
                <a:lnTo>
                  <a:pt x="472503" y="2004339"/>
                </a:lnTo>
                <a:lnTo>
                  <a:pt x="0" y="2004339"/>
                </a:lnTo>
                <a:lnTo>
                  <a:pt x="0" y="2032711"/>
                </a:lnTo>
                <a:lnTo>
                  <a:pt x="2529128" y="2032711"/>
                </a:lnTo>
                <a:lnTo>
                  <a:pt x="2529128" y="2004339"/>
                </a:lnTo>
                <a:lnTo>
                  <a:pt x="2032711" y="2004339"/>
                </a:lnTo>
                <a:lnTo>
                  <a:pt x="2032711" y="1522095"/>
                </a:lnTo>
                <a:lnTo>
                  <a:pt x="2529128" y="1522095"/>
                </a:lnTo>
                <a:lnTo>
                  <a:pt x="2529128" y="1493723"/>
                </a:lnTo>
                <a:lnTo>
                  <a:pt x="2004339" y="1493723"/>
                </a:lnTo>
                <a:lnTo>
                  <a:pt x="2004339" y="1522095"/>
                </a:lnTo>
                <a:lnTo>
                  <a:pt x="2004339" y="2004339"/>
                </a:lnTo>
                <a:lnTo>
                  <a:pt x="1522095" y="2004339"/>
                </a:lnTo>
                <a:lnTo>
                  <a:pt x="1522095" y="1522095"/>
                </a:lnTo>
                <a:lnTo>
                  <a:pt x="2004339" y="1522095"/>
                </a:lnTo>
                <a:lnTo>
                  <a:pt x="2004339" y="1493723"/>
                </a:lnTo>
                <a:lnTo>
                  <a:pt x="1493723" y="1493723"/>
                </a:lnTo>
                <a:lnTo>
                  <a:pt x="1493723" y="1522095"/>
                </a:lnTo>
                <a:lnTo>
                  <a:pt x="1493723" y="2004339"/>
                </a:lnTo>
                <a:lnTo>
                  <a:pt x="1011478" y="2004339"/>
                </a:lnTo>
                <a:lnTo>
                  <a:pt x="1011478" y="1522095"/>
                </a:lnTo>
                <a:lnTo>
                  <a:pt x="1493723" y="1522095"/>
                </a:lnTo>
                <a:lnTo>
                  <a:pt x="1493723" y="1493723"/>
                </a:lnTo>
                <a:lnTo>
                  <a:pt x="983119" y="1493723"/>
                </a:lnTo>
                <a:lnTo>
                  <a:pt x="983119" y="1522095"/>
                </a:lnTo>
                <a:lnTo>
                  <a:pt x="983119" y="2004339"/>
                </a:lnTo>
                <a:lnTo>
                  <a:pt x="500875" y="2004339"/>
                </a:lnTo>
                <a:lnTo>
                  <a:pt x="500875" y="1522095"/>
                </a:lnTo>
                <a:lnTo>
                  <a:pt x="983119" y="1522095"/>
                </a:lnTo>
                <a:lnTo>
                  <a:pt x="983119" y="1493723"/>
                </a:lnTo>
                <a:lnTo>
                  <a:pt x="489648" y="1493723"/>
                </a:lnTo>
                <a:lnTo>
                  <a:pt x="489648" y="1011478"/>
                </a:lnTo>
                <a:lnTo>
                  <a:pt x="489648" y="983119"/>
                </a:lnTo>
                <a:lnTo>
                  <a:pt x="489648" y="500875"/>
                </a:lnTo>
                <a:lnTo>
                  <a:pt x="2529128" y="500875"/>
                </a:lnTo>
                <a:lnTo>
                  <a:pt x="2529128" y="47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503" y="2032723"/>
            <a:ext cx="28575" cy="496570"/>
          </a:xfrm>
          <a:custGeom>
            <a:avLst/>
            <a:gdLst/>
            <a:ahLst/>
            <a:cxnLst/>
            <a:rect l="l" t="t" r="r" b="b"/>
            <a:pathLst>
              <a:path w="28575" h="496569">
                <a:moveTo>
                  <a:pt x="28371" y="0"/>
                </a:moveTo>
                <a:lnTo>
                  <a:pt x="0" y="0"/>
                </a:lnTo>
                <a:lnTo>
                  <a:pt x="0" y="306984"/>
                </a:lnTo>
                <a:lnTo>
                  <a:pt x="0" y="496417"/>
                </a:lnTo>
                <a:lnTo>
                  <a:pt x="28371" y="496417"/>
                </a:lnTo>
                <a:lnTo>
                  <a:pt x="28371" y="306984"/>
                </a:lnTo>
                <a:lnTo>
                  <a:pt x="28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3122" y="2032712"/>
            <a:ext cx="28575" cy="307340"/>
          </a:xfrm>
          <a:custGeom>
            <a:avLst/>
            <a:gdLst/>
            <a:ahLst/>
            <a:cxnLst/>
            <a:rect l="l" t="t" r="r" b="b"/>
            <a:pathLst>
              <a:path w="28575" h="307339">
                <a:moveTo>
                  <a:pt x="0" y="306986"/>
                </a:moveTo>
                <a:lnTo>
                  <a:pt x="28367" y="306986"/>
                </a:lnTo>
                <a:lnTo>
                  <a:pt x="28367" y="0"/>
                </a:lnTo>
                <a:lnTo>
                  <a:pt x="0" y="0"/>
                </a:lnTo>
                <a:lnTo>
                  <a:pt x="0" y="30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3734" y="2032712"/>
            <a:ext cx="28575" cy="307340"/>
          </a:xfrm>
          <a:custGeom>
            <a:avLst/>
            <a:gdLst/>
            <a:ahLst/>
            <a:cxnLst/>
            <a:rect l="l" t="t" r="r" b="b"/>
            <a:pathLst>
              <a:path w="28575" h="307339">
                <a:moveTo>
                  <a:pt x="0" y="306986"/>
                </a:moveTo>
                <a:lnTo>
                  <a:pt x="28367" y="306986"/>
                </a:lnTo>
                <a:lnTo>
                  <a:pt x="28367" y="0"/>
                </a:lnTo>
                <a:lnTo>
                  <a:pt x="0" y="0"/>
                </a:lnTo>
                <a:lnTo>
                  <a:pt x="0" y="30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4345" y="2032712"/>
            <a:ext cx="28575" cy="307340"/>
          </a:xfrm>
          <a:custGeom>
            <a:avLst/>
            <a:gdLst/>
            <a:ahLst/>
            <a:cxnLst/>
            <a:rect l="l" t="t" r="r" b="b"/>
            <a:pathLst>
              <a:path w="28575" h="307339">
                <a:moveTo>
                  <a:pt x="0" y="306986"/>
                </a:moveTo>
                <a:lnTo>
                  <a:pt x="28367" y="306986"/>
                </a:lnTo>
                <a:lnTo>
                  <a:pt x="28367" y="0"/>
                </a:lnTo>
                <a:lnTo>
                  <a:pt x="0" y="0"/>
                </a:lnTo>
                <a:lnTo>
                  <a:pt x="0" y="30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529140"/>
            <a:ext cx="501015" cy="5134610"/>
          </a:xfrm>
          <a:custGeom>
            <a:avLst/>
            <a:gdLst/>
            <a:ahLst/>
            <a:cxnLst/>
            <a:rect l="l" t="t" r="r" b="b"/>
            <a:pathLst>
              <a:path w="501015" h="5134609">
                <a:moveTo>
                  <a:pt x="500875" y="4638052"/>
                </a:moveTo>
                <a:lnTo>
                  <a:pt x="480441" y="4638052"/>
                </a:lnTo>
                <a:lnTo>
                  <a:pt x="480441" y="4609693"/>
                </a:lnTo>
                <a:lnTo>
                  <a:pt x="480441" y="4127449"/>
                </a:lnTo>
                <a:lnTo>
                  <a:pt x="480441" y="0"/>
                </a:lnTo>
                <a:lnTo>
                  <a:pt x="0" y="0"/>
                </a:lnTo>
                <a:lnTo>
                  <a:pt x="0" y="28371"/>
                </a:lnTo>
                <a:lnTo>
                  <a:pt x="472503" y="28371"/>
                </a:lnTo>
                <a:lnTo>
                  <a:pt x="472503" y="510616"/>
                </a:lnTo>
                <a:lnTo>
                  <a:pt x="0" y="510616"/>
                </a:lnTo>
                <a:lnTo>
                  <a:pt x="0" y="538988"/>
                </a:lnTo>
                <a:lnTo>
                  <a:pt x="472503" y="538988"/>
                </a:lnTo>
                <a:lnTo>
                  <a:pt x="472503" y="1021232"/>
                </a:lnTo>
                <a:lnTo>
                  <a:pt x="0" y="1021232"/>
                </a:lnTo>
                <a:lnTo>
                  <a:pt x="0" y="1049591"/>
                </a:lnTo>
                <a:lnTo>
                  <a:pt x="472503" y="1049591"/>
                </a:lnTo>
                <a:lnTo>
                  <a:pt x="472503" y="1531835"/>
                </a:lnTo>
                <a:lnTo>
                  <a:pt x="0" y="1531835"/>
                </a:lnTo>
                <a:lnTo>
                  <a:pt x="0" y="1560207"/>
                </a:lnTo>
                <a:lnTo>
                  <a:pt x="472503" y="1560207"/>
                </a:lnTo>
                <a:lnTo>
                  <a:pt x="472503" y="2042452"/>
                </a:lnTo>
                <a:lnTo>
                  <a:pt x="0" y="2042452"/>
                </a:lnTo>
                <a:lnTo>
                  <a:pt x="0" y="2070823"/>
                </a:lnTo>
                <a:lnTo>
                  <a:pt x="472503" y="2070823"/>
                </a:lnTo>
                <a:lnTo>
                  <a:pt x="472503" y="2567241"/>
                </a:lnTo>
                <a:lnTo>
                  <a:pt x="0" y="2567241"/>
                </a:lnTo>
                <a:lnTo>
                  <a:pt x="0" y="2595613"/>
                </a:lnTo>
                <a:lnTo>
                  <a:pt x="472503" y="2595613"/>
                </a:lnTo>
                <a:lnTo>
                  <a:pt x="472503" y="3077857"/>
                </a:lnTo>
                <a:lnTo>
                  <a:pt x="0" y="3077857"/>
                </a:lnTo>
                <a:lnTo>
                  <a:pt x="0" y="3106229"/>
                </a:lnTo>
                <a:lnTo>
                  <a:pt x="472503" y="3106229"/>
                </a:lnTo>
                <a:lnTo>
                  <a:pt x="472503" y="3588474"/>
                </a:lnTo>
                <a:lnTo>
                  <a:pt x="0" y="3588474"/>
                </a:lnTo>
                <a:lnTo>
                  <a:pt x="0" y="3616833"/>
                </a:lnTo>
                <a:lnTo>
                  <a:pt x="472503" y="3616833"/>
                </a:lnTo>
                <a:lnTo>
                  <a:pt x="472503" y="4099077"/>
                </a:lnTo>
                <a:lnTo>
                  <a:pt x="0" y="4099077"/>
                </a:lnTo>
                <a:lnTo>
                  <a:pt x="0" y="4127449"/>
                </a:lnTo>
                <a:lnTo>
                  <a:pt x="472503" y="4127449"/>
                </a:lnTo>
                <a:lnTo>
                  <a:pt x="472503" y="4609693"/>
                </a:lnTo>
                <a:lnTo>
                  <a:pt x="0" y="4609693"/>
                </a:lnTo>
                <a:lnTo>
                  <a:pt x="0" y="4638052"/>
                </a:lnTo>
                <a:lnTo>
                  <a:pt x="472503" y="4638052"/>
                </a:lnTo>
                <a:lnTo>
                  <a:pt x="472503" y="4891278"/>
                </a:lnTo>
                <a:lnTo>
                  <a:pt x="472503" y="5134483"/>
                </a:lnTo>
                <a:lnTo>
                  <a:pt x="500875" y="5134483"/>
                </a:lnTo>
                <a:lnTo>
                  <a:pt x="500875" y="4891278"/>
                </a:lnTo>
                <a:lnTo>
                  <a:pt x="500875" y="4638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122" y="7420406"/>
            <a:ext cx="28575" cy="243840"/>
          </a:xfrm>
          <a:custGeom>
            <a:avLst/>
            <a:gdLst/>
            <a:ahLst/>
            <a:cxnLst/>
            <a:rect l="l" t="t" r="r" b="b"/>
            <a:pathLst>
              <a:path w="28575" h="243840">
                <a:moveTo>
                  <a:pt x="0" y="243214"/>
                </a:moveTo>
                <a:lnTo>
                  <a:pt x="28367" y="243214"/>
                </a:lnTo>
                <a:lnTo>
                  <a:pt x="28367" y="0"/>
                </a:lnTo>
                <a:lnTo>
                  <a:pt x="0" y="0"/>
                </a:lnTo>
                <a:lnTo>
                  <a:pt x="0" y="243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3734" y="7420406"/>
            <a:ext cx="28575" cy="243840"/>
          </a:xfrm>
          <a:custGeom>
            <a:avLst/>
            <a:gdLst/>
            <a:ahLst/>
            <a:cxnLst/>
            <a:rect l="l" t="t" r="r" b="b"/>
            <a:pathLst>
              <a:path w="28575" h="243840">
                <a:moveTo>
                  <a:pt x="0" y="243214"/>
                </a:moveTo>
                <a:lnTo>
                  <a:pt x="28367" y="243214"/>
                </a:lnTo>
                <a:lnTo>
                  <a:pt x="28367" y="0"/>
                </a:lnTo>
                <a:lnTo>
                  <a:pt x="0" y="0"/>
                </a:lnTo>
                <a:lnTo>
                  <a:pt x="0" y="243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420419"/>
            <a:ext cx="2529205" cy="2867025"/>
          </a:xfrm>
          <a:custGeom>
            <a:avLst/>
            <a:gdLst/>
            <a:ahLst/>
            <a:cxnLst/>
            <a:rect l="l" t="t" r="r" b="b"/>
            <a:pathLst>
              <a:path w="2529205" h="2867025">
                <a:moveTo>
                  <a:pt x="2529128" y="243205"/>
                </a:moveTo>
                <a:lnTo>
                  <a:pt x="2032711" y="243205"/>
                </a:lnTo>
                <a:lnTo>
                  <a:pt x="2032711" y="0"/>
                </a:lnTo>
                <a:lnTo>
                  <a:pt x="2004339" y="0"/>
                </a:lnTo>
                <a:lnTo>
                  <a:pt x="2004339" y="2810446"/>
                </a:lnTo>
                <a:lnTo>
                  <a:pt x="1522095" y="2810446"/>
                </a:lnTo>
                <a:lnTo>
                  <a:pt x="1522095" y="2314016"/>
                </a:lnTo>
                <a:lnTo>
                  <a:pt x="2004339" y="2314016"/>
                </a:lnTo>
                <a:lnTo>
                  <a:pt x="2004339" y="2285657"/>
                </a:lnTo>
                <a:lnTo>
                  <a:pt x="1522095" y="2285657"/>
                </a:lnTo>
                <a:lnTo>
                  <a:pt x="1522095" y="1803412"/>
                </a:lnTo>
                <a:lnTo>
                  <a:pt x="2004339" y="1803412"/>
                </a:lnTo>
                <a:lnTo>
                  <a:pt x="2004339" y="1775040"/>
                </a:lnTo>
                <a:lnTo>
                  <a:pt x="1522095" y="1775040"/>
                </a:lnTo>
                <a:lnTo>
                  <a:pt x="1522095" y="1292796"/>
                </a:lnTo>
                <a:lnTo>
                  <a:pt x="2004339" y="1292796"/>
                </a:lnTo>
                <a:lnTo>
                  <a:pt x="2004339" y="1264424"/>
                </a:lnTo>
                <a:lnTo>
                  <a:pt x="1522095" y="1264424"/>
                </a:lnTo>
                <a:lnTo>
                  <a:pt x="1522095" y="782193"/>
                </a:lnTo>
                <a:lnTo>
                  <a:pt x="2004339" y="782193"/>
                </a:lnTo>
                <a:lnTo>
                  <a:pt x="2004339" y="753821"/>
                </a:lnTo>
                <a:lnTo>
                  <a:pt x="1522095" y="753821"/>
                </a:lnTo>
                <a:lnTo>
                  <a:pt x="1522095" y="271576"/>
                </a:lnTo>
                <a:lnTo>
                  <a:pt x="2004339" y="271576"/>
                </a:lnTo>
                <a:lnTo>
                  <a:pt x="2004339" y="243205"/>
                </a:lnTo>
                <a:lnTo>
                  <a:pt x="1493723" y="243205"/>
                </a:lnTo>
                <a:lnTo>
                  <a:pt x="1493723" y="271576"/>
                </a:lnTo>
                <a:lnTo>
                  <a:pt x="1493723" y="753821"/>
                </a:lnTo>
                <a:lnTo>
                  <a:pt x="1493723" y="2810446"/>
                </a:lnTo>
                <a:lnTo>
                  <a:pt x="1011478" y="2810446"/>
                </a:lnTo>
                <a:lnTo>
                  <a:pt x="1011478" y="2314016"/>
                </a:lnTo>
                <a:lnTo>
                  <a:pt x="1493723" y="2314016"/>
                </a:lnTo>
                <a:lnTo>
                  <a:pt x="1493723" y="2285657"/>
                </a:lnTo>
                <a:lnTo>
                  <a:pt x="1011478" y="2285657"/>
                </a:lnTo>
                <a:lnTo>
                  <a:pt x="1011478" y="1803412"/>
                </a:lnTo>
                <a:lnTo>
                  <a:pt x="1493723" y="1803412"/>
                </a:lnTo>
                <a:lnTo>
                  <a:pt x="1493723" y="1775040"/>
                </a:lnTo>
                <a:lnTo>
                  <a:pt x="1011478" y="1775040"/>
                </a:lnTo>
                <a:lnTo>
                  <a:pt x="1011478" y="1292796"/>
                </a:lnTo>
                <a:lnTo>
                  <a:pt x="1493723" y="1292796"/>
                </a:lnTo>
                <a:lnTo>
                  <a:pt x="1493723" y="1264424"/>
                </a:lnTo>
                <a:lnTo>
                  <a:pt x="1011478" y="1264424"/>
                </a:lnTo>
                <a:lnTo>
                  <a:pt x="1011478" y="782193"/>
                </a:lnTo>
                <a:lnTo>
                  <a:pt x="1493723" y="782193"/>
                </a:lnTo>
                <a:lnTo>
                  <a:pt x="1493723" y="753821"/>
                </a:lnTo>
                <a:lnTo>
                  <a:pt x="1011478" y="753821"/>
                </a:lnTo>
                <a:lnTo>
                  <a:pt x="1011478" y="271576"/>
                </a:lnTo>
                <a:lnTo>
                  <a:pt x="1493723" y="271576"/>
                </a:lnTo>
                <a:lnTo>
                  <a:pt x="1493723" y="243205"/>
                </a:lnTo>
                <a:lnTo>
                  <a:pt x="983119" y="243205"/>
                </a:lnTo>
                <a:lnTo>
                  <a:pt x="983119" y="271576"/>
                </a:lnTo>
                <a:lnTo>
                  <a:pt x="983119" y="753821"/>
                </a:lnTo>
                <a:lnTo>
                  <a:pt x="983119" y="2810446"/>
                </a:lnTo>
                <a:lnTo>
                  <a:pt x="500875" y="2810446"/>
                </a:lnTo>
                <a:lnTo>
                  <a:pt x="500875" y="2314016"/>
                </a:lnTo>
                <a:lnTo>
                  <a:pt x="983119" y="2314016"/>
                </a:lnTo>
                <a:lnTo>
                  <a:pt x="983119" y="2285657"/>
                </a:lnTo>
                <a:lnTo>
                  <a:pt x="500875" y="2285657"/>
                </a:lnTo>
                <a:lnTo>
                  <a:pt x="500875" y="1803412"/>
                </a:lnTo>
                <a:lnTo>
                  <a:pt x="983119" y="1803412"/>
                </a:lnTo>
                <a:lnTo>
                  <a:pt x="983119" y="1775040"/>
                </a:lnTo>
                <a:lnTo>
                  <a:pt x="500875" y="1775040"/>
                </a:lnTo>
                <a:lnTo>
                  <a:pt x="500875" y="1292796"/>
                </a:lnTo>
                <a:lnTo>
                  <a:pt x="983119" y="1292796"/>
                </a:lnTo>
                <a:lnTo>
                  <a:pt x="983119" y="1264424"/>
                </a:lnTo>
                <a:lnTo>
                  <a:pt x="500875" y="1264424"/>
                </a:lnTo>
                <a:lnTo>
                  <a:pt x="500875" y="782193"/>
                </a:lnTo>
                <a:lnTo>
                  <a:pt x="983119" y="782193"/>
                </a:lnTo>
                <a:lnTo>
                  <a:pt x="983119" y="753821"/>
                </a:lnTo>
                <a:lnTo>
                  <a:pt x="500875" y="753821"/>
                </a:lnTo>
                <a:lnTo>
                  <a:pt x="500875" y="271576"/>
                </a:lnTo>
                <a:lnTo>
                  <a:pt x="983119" y="271576"/>
                </a:lnTo>
                <a:lnTo>
                  <a:pt x="983119" y="243205"/>
                </a:lnTo>
                <a:lnTo>
                  <a:pt x="0" y="243205"/>
                </a:lnTo>
                <a:lnTo>
                  <a:pt x="0" y="271576"/>
                </a:lnTo>
                <a:lnTo>
                  <a:pt x="472503" y="271576"/>
                </a:lnTo>
                <a:lnTo>
                  <a:pt x="472503" y="753821"/>
                </a:lnTo>
                <a:lnTo>
                  <a:pt x="0" y="753821"/>
                </a:lnTo>
                <a:lnTo>
                  <a:pt x="0" y="782193"/>
                </a:lnTo>
                <a:lnTo>
                  <a:pt x="472503" y="782193"/>
                </a:lnTo>
                <a:lnTo>
                  <a:pt x="472503" y="1264424"/>
                </a:lnTo>
                <a:lnTo>
                  <a:pt x="0" y="1264424"/>
                </a:lnTo>
                <a:lnTo>
                  <a:pt x="0" y="1292796"/>
                </a:lnTo>
                <a:lnTo>
                  <a:pt x="472503" y="1292796"/>
                </a:lnTo>
                <a:lnTo>
                  <a:pt x="472503" y="1775040"/>
                </a:lnTo>
                <a:lnTo>
                  <a:pt x="0" y="1775040"/>
                </a:lnTo>
                <a:lnTo>
                  <a:pt x="0" y="1803412"/>
                </a:lnTo>
                <a:lnTo>
                  <a:pt x="472503" y="1803412"/>
                </a:lnTo>
                <a:lnTo>
                  <a:pt x="472503" y="2285657"/>
                </a:lnTo>
                <a:lnTo>
                  <a:pt x="0" y="2285657"/>
                </a:lnTo>
                <a:lnTo>
                  <a:pt x="0" y="2314016"/>
                </a:lnTo>
                <a:lnTo>
                  <a:pt x="472503" y="2314016"/>
                </a:lnTo>
                <a:lnTo>
                  <a:pt x="472503" y="2810446"/>
                </a:lnTo>
                <a:lnTo>
                  <a:pt x="0" y="2810446"/>
                </a:lnTo>
                <a:lnTo>
                  <a:pt x="0" y="2838818"/>
                </a:lnTo>
                <a:lnTo>
                  <a:pt x="472503" y="2838818"/>
                </a:lnTo>
                <a:lnTo>
                  <a:pt x="472503" y="2866580"/>
                </a:lnTo>
                <a:lnTo>
                  <a:pt x="500875" y="2866580"/>
                </a:lnTo>
                <a:lnTo>
                  <a:pt x="500875" y="2838818"/>
                </a:lnTo>
                <a:lnTo>
                  <a:pt x="983119" y="2838818"/>
                </a:lnTo>
                <a:lnTo>
                  <a:pt x="983119" y="2866580"/>
                </a:lnTo>
                <a:lnTo>
                  <a:pt x="1011478" y="2866580"/>
                </a:lnTo>
                <a:lnTo>
                  <a:pt x="1011478" y="2838818"/>
                </a:lnTo>
                <a:lnTo>
                  <a:pt x="1493723" y="2838818"/>
                </a:lnTo>
                <a:lnTo>
                  <a:pt x="1493723" y="2866580"/>
                </a:lnTo>
                <a:lnTo>
                  <a:pt x="1522095" y="2866580"/>
                </a:lnTo>
                <a:lnTo>
                  <a:pt x="1522095" y="2838818"/>
                </a:lnTo>
                <a:lnTo>
                  <a:pt x="2004339" y="2838818"/>
                </a:lnTo>
                <a:lnTo>
                  <a:pt x="2004339" y="2866580"/>
                </a:lnTo>
                <a:lnTo>
                  <a:pt x="2032711" y="2866580"/>
                </a:lnTo>
                <a:lnTo>
                  <a:pt x="2032711" y="2838818"/>
                </a:lnTo>
                <a:lnTo>
                  <a:pt x="2529128" y="2838818"/>
                </a:lnTo>
                <a:lnTo>
                  <a:pt x="2529128" y="2810446"/>
                </a:lnTo>
                <a:lnTo>
                  <a:pt x="2032711" y="2810446"/>
                </a:lnTo>
                <a:lnTo>
                  <a:pt x="2032711" y="2314016"/>
                </a:lnTo>
                <a:lnTo>
                  <a:pt x="2529128" y="2314016"/>
                </a:lnTo>
                <a:lnTo>
                  <a:pt x="2529128" y="2285657"/>
                </a:lnTo>
                <a:lnTo>
                  <a:pt x="2032711" y="2285657"/>
                </a:lnTo>
                <a:lnTo>
                  <a:pt x="2032711" y="1803412"/>
                </a:lnTo>
                <a:lnTo>
                  <a:pt x="2529128" y="1803412"/>
                </a:lnTo>
                <a:lnTo>
                  <a:pt x="2529128" y="1775040"/>
                </a:lnTo>
                <a:lnTo>
                  <a:pt x="2032711" y="1775040"/>
                </a:lnTo>
                <a:lnTo>
                  <a:pt x="2032711" y="1292796"/>
                </a:lnTo>
                <a:lnTo>
                  <a:pt x="2529128" y="1292796"/>
                </a:lnTo>
                <a:lnTo>
                  <a:pt x="2529128" y="1264424"/>
                </a:lnTo>
                <a:lnTo>
                  <a:pt x="2032711" y="1264424"/>
                </a:lnTo>
                <a:lnTo>
                  <a:pt x="2032711" y="782193"/>
                </a:lnTo>
                <a:lnTo>
                  <a:pt x="2529128" y="782193"/>
                </a:lnTo>
                <a:lnTo>
                  <a:pt x="2529128" y="753821"/>
                </a:lnTo>
                <a:lnTo>
                  <a:pt x="2032711" y="753821"/>
                </a:lnTo>
                <a:lnTo>
                  <a:pt x="2032711" y="271576"/>
                </a:lnTo>
                <a:lnTo>
                  <a:pt x="2529128" y="271576"/>
                </a:lnTo>
                <a:lnTo>
                  <a:pt x="2529128" y="243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9128" y="11"/>
            <a:ext cx="2567305" cy="488950"/>
          </a:xfrm>
          <a:custGeom>
            <a:avLst/>
            <a:gdLst/>
            <a:ahLst/>
            <a:cxnLst/>
            <a:rect l="l" t="t" r="r" b="b"/>
            <a:pathLst>
              <a:path w="2567304" h="488950">
                <a:moveTo>
                  <a:pt x="2567241" y="472440"/>
                </a:moveTo>
                <a:lnTo>
                  <a:pt x="28371" y="472440"/>
                </a:lnTo>
                <a:lnTo>
                  <a:pt x="28371" y="0"/>
                </a:lnTo>
                <a:lnTo>
                  <a:pt x="0" y="0"/>
                </a:lnTo>
                <a:lnTo>
                  <a:pt x="0" y="472440"/>
                </a:lnTo>
                <a:lnTo>
                  <a:pt x="0" y="488937"/>
                </a:lnTo>
                <a:lnTo>
                  <a:pt x="2567241" y="488937"/>
                </a:lnTo>
                <a:lnTo>
                  <a:pt x="256724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9128" y="1511756"/>
            <a:ext cx="2567305" cy="828040"/>
          </a:xfrm>
          <a:custGeom>
            <a:avLst/>
            <a:gdLst/>
            <a:ahLst/>
            <a:cxnLst/>
            <a:rect l="l" t="t" r="r" b="b"/>
            <a:pathLst>
              <a:path w="2567304" h="828039">
                <a:moveTo>
                  <a:pt x="2567241" y="0"/>
                </a:moveTo>
                <a:lnTo>
                  <a:pt x="0" y="0"/>
                </a:lnTo>
                <a:lnTo>
                  <a:pt x="0" y="10985"/>
                </a:lnTo>
                <a:lnTo>
                  <a:pt x="0" y="492315"/>
                </a:lnTo>
                <a:lnTo>
                  <a:pt x="0" y="521525"/>
                </a:lnTo>
                <a:lnTo>
                  <a:pt x="0" y="827951"/>
                </a:lnTo>
                <a:lnTo>
                  <a:pt x="28371" y="827951"/>
                </a:lnTo>
                <a:lnTo>
                  <a:pt x="28371" y="521525"/>
                </a:lnTo>
                <a:lnTo>
                  <a:pt x="2567241" y="521525"/>
                </a:lnTo>
                <a:lnTo>
                  <a:pt x="2567241" y="492315"/>
                </a:lnTo>
                <a:lnTo>
                  <a:pt x="28371" y="492315"/>
                </a:lnTo>
                <a:lnTo>
                  <a:pt x="28371" y="10985"/>
                </a:lnTo>
                <a:lnTo>
                  <a:pt x="2567241" y="10985"/>
                </a:lnTo>
                <a:lnTo>
                  <a:pt x="2567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9751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0363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0974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1585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9751" y="1522101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0363" y="1522101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60974" y="1522101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1585" y="1522101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39751" y="2032712"/>
            <a:ext cx="28575" cy="307340"/>
          </a:xfrm>
          <a:custGeom>
            <a:avLst/>
            <a:gdLst/>
            <a:ahLst/>
            <a:cxnLst/>
            <a:rect l="l" t="t" r="r" b="b"/>
            <a:pathLst>
              <a:path w="28575" h="307339">
                <a:moveTo>
                  <a:pt x="0" y="306986"/>
                </a:moveTo>
                <a:lnTo>
                  <a:pt x="28367" y="306986"/>
                </a:lnTo>
                <a:lnTo>
                  <a:pt x="28367" y="0"/>
                </a:lnTo>
                <a:lnTo>
                  <a:pt x="0" y="0"/>
                </a:lnTo>
                <a:lnTo>
                  <a:pt x="0" y="30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0363" y="2032712"/>
            <a:ext cx="28575" cy="307340"/>
          </a:xfrm>
          <a:custGeom>
            <a:avLst/>
            <a:gdLst/>
            <a:ahLst/>
            <a:cxnLst/>
            <a:rect l="l" t="t" r="r" b="b"/>
            <a:pathLst>
              <a:path w="28575" h="307339">
                <a:moveTo>
                  <a:pt x="0" y="306986"/>
                </a:moveTo>
                <a:lnTo>
                  <a:pt x="28367" y="306986"/>
                </a:lnTo>
                <a:lnTo>
                  <a:pt x="28367" y="0"/>
                </a:lnTo>
                <a:lnTo>
                  <a:pt x="0" y="0"/>
                </a:lnTo>
                <a:lnTo>
                  <a:pt x="0" y="30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0974" y="2032712"/>
            <a:ext cx="28575" cy="307340"/>
          </a:xfrm>
          <a:custGeom>
            <a:avLst/>
            <a:gdLst/>
            <a:ahLst/>
            <a:cxnLst/>
            <a:rect l="l" t="t" r="r" b="b"/>
            <a:pathLst>
              <a:path w="28575" h="307339">
                <a:moveTo>
                  <a:pt x="0" y="306986"/>
                </a:moveTo>
                <a:lnTo>
                  <a:pt x="28367" y="306986"/>
                </a:lnTo>
                <a:lnTo>
                  <a:pt x="28367" y="0"/>
                </a:lnTo>
                <a:lnTo>
                  <a:pt x="0" y="0"/>
                </a:lnTo>
                <a:lnTo>
                  <a:pt x="0" y="30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1585" y="2032712"/>
            <a:ext cx="28575" cy="307340"/>
          </a:xfrm>
          <a:custGeom>
            <a:avLst/>
            <a:gdLst/>
            <a:ahLst/>
            <a:cxnLst/>
            <a:rect l="l" t="t" r="r" b="b"/>
            <a:pathLst>
              <a:path w="28575" h="307339">
                <a:moveTo>
                  <a:pt x="0" y="306986"/>
                </a:moveTo>
                <a:lnTo>
                  <a:pt x="28367" y="306986"/>
                </a:lnTo>
                <a:lnTo>
                  <a:pt x="28367" y="0"/>
                </a:lnTo>
                <a:lnTo>
                  <a:pt x="0" y="0"/>
                </a:lnTo>
                <a:lnTo>
                  <a:pt x="0" y="30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9140" y="7420406"/>
            <a:ext cx="28575" cy="243204"/>
          </a:xfrm>
          <a:custGeom>
            <a:avLst/>
            <a:gdLst/>
            <a:ahLst/>
            <a:cxnLst/>
            <a:rect l="l" t="t" r="r" b="b"/>
            <a:pathLst>
              <a:path w="28575" h="243204">
                <a:moveTo>
                  <a:pt x="0" y="242643"/>
                </a:moveTo>
                <a:lnTo>
                  <a:pt x="28367" y="242643"/>
                </a:lnTo>
                <a:lnTo>
                  <a:pt x="28367" y="0"/>
                </a:lnTo>
                <a:lnTo>
                  <a:pt x="0" y="0"/>
                </a:lnTo>
                <a:lnTo>
                  <a:pt x="0" y="242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39751" y="7420406"/>
            <a:ext cx="28575" cy="243840"/>
          </a:xfrm>
          <a:custGeom>
            <a:avLst/>
            <a:gdLst/>
            <a:ahLst/>
            <a:cxnLst/>
            <a:rect l="l" t="t" r="r" b="b"/>
            <a:pathLst>
              <a:path w="28575" h="243840">
                <a:moveTo>
                  <a:pt x="0" y="243214"/>
                </a:moveTo>
                <a:lnTo>
                  <a:pt x="28367" y="243214"/>
                </a:lnTo>
                <a:lnTo>
                  <a:pt x="28367" y="0"/>
                </a:lnTo>
                <a:lnTo>
                  <a:pt x="0" y="0"/>
                </a:lnTo>
                <a:lnTo>
                  <a:pt x="0" y="243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50363" y="7420406"/>
            <a:ext cx="28575" cy="243840"/>
          </a:xfrm>
          <a:custGeom>
            <a:avLst/>
            <a:gdLst/>
            <a:ahLst/>
            <a:cxnLst/>
            <a:rect l="l" t="t" r="r" b="b"/>
            <a:pathLst>
              <a:path w="28575" h="243840">
                <a:moveTo>
                  <a:pt x="0" y="243214"/>
                </a:moveTo>
                <a:lnTo>
                  <a:pt x="28367" y="243214"/>
                </a:lnTo>
                <a:lnTo>
                  <a:pt x="28367" y="0"/>
                </a:lnTo>
                <a:lnTo>
                  <a:pt x="0" y="0"/>
                </a:lnTo>
                <a:lnTo>
                  <a:pt x="0" y="243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0974" y="7420406"/>
            <a:ext cx="28575" cy="243840"/>
          </a:xfrm>
          <a:custGeom>
            <a:avLst/>
            <a:gdLst/>
            <a:ahLst/>
            <a:cxnLst/>
            <a:rect l="l" t="t" r="r" b="b"/>
            <a:pathLst>
              <a:path w="28575" h="243840">
                <a:moveTo>
                  <a:pt x="0" y="243214"/>
                </a:moveTo>
                <a:lnTo>
                  <a:pt x="28367" y="243214"/>
                </a:lnTo>
                <a:lnTo>
                  <a:pt x="28367" y="0"/>
                </a:lnTo>
                <a:lnTo>
                  <a:pt x="0" y="0"/>
                </a:lnTo>
                <a:lnTo>
                  <a:pt x="0" y="243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29128" y="7420419"/>
            <a:ext cx="2567305" cy="2867025"/>
          </a:xfrm>
          <a:custGeom>
            <a:avLst/>
            <a:gdLst/>
            <a:ahLst/>
            <a:cxnLst/>
            <a:rect l="l" t="t" r="r" b="b"/>
            <a:pathLst>
              <a:path w="2567304" h="2867025">
                <a:moveTo>
                  <a:pt x="538988" y="2838818"/>
                </a:moveTo>
                <a:lnTo>
                  <a:pt x="510616" y="2838818"/>
                </a:lnTo>
                <a:lnTo>
                  <a:pt x="510616" y="2866580"/>
                </a:lnTo>
                <a:lnTo>
                  <a:pt x="538988" y="2866580"/>
                </a:lnTo>
                <a:lnTo>
                  <a:pt x="538988" y="2838818"/>
                </a:lnTo>
                <a:close/>
              </a:path>
              <a:path w="2567304" h="2867025">
                <a:moveTo>
                  <a:pt x="1049591" y="2838818"/>
                </a:moveTo>
                <a:lnTo>
                  <a:pt x="1021232" y="2838818"/>
                </a:lnTo>
                <a:lnTo>
                  <a:pt x="1021232" y="2866580"/>
                </a:lnTo>
                <a:lnTo>
                  <a:pt x="1049591" y="2866580"/>
                </a:lnTo>
                <a:lnTo>
                  <a:pt x="1049591" y="2838818"/>
                </a:lnTo>
                <a:close/>
              </a:path>
              <a:path w="2567304" h="2867025">
                <a:moveTo>
                  <a:pt x="1560207" y="2838818"/>
                </a:moveTo>
                <a:lnTo>
                  <a:pt x="1531835" y="2838818"/>
                </a:lnTo>
                <a:lnTo>
                  <a:pt x="1531835" y="2866580"/>
                </a:lnTo>
                <a:lnTo>
                  <a:pt x="1560207" y="2866580"/>
                </a:lnTo>
                <a:lnTo>
                  <a:pt x="1560207" y="2838818"/>
                </a:lnTo>
                <a:close/>
              </a:path>
              <a:path w="2567304" h="2867025">
                <a:moveTo>
                  <a:pt x="2070823" y="2838818"/>
                </a:moveTo>
                <a:lnTo>
                  <a:pt x="2042452" y="2838818"/>
                </a:lnTo>
                <a:lnTo>
                  <a:pt x="2042452" y="2866580"/>
                </a:lnTo>
                <a:lnTo>
                  <a:pt x="2070823" y="2866580"/>
                </a:lnTo>
                <a:lnTo>
                  <a:pt x="2070823" y="2838818"/>
                </a:lnTo>
                <a:close/>
              </a:path>
              <a:path w="2567304" h="2867025">
                <a:moveTo>
                  <a:pt x="2567241" y="243205"/>
                </a:moveTo>
                <a:lnTo>
                  <a:pt x="2070823" y="243205"/>
                </a:lnTo>
                <a:lnTo>
                  <a:pt x="2070823" y="0"/>
                </a:lnTo>
                <a:lnTo>
                  <a:pt x="2042452" y="0"/>
                </a:lnTo>
                <a:lnTo>
                  <a:pt x="2042452" y="243205"/>
                </a:lnTo>
                <a:lnTo>
                  <a:pt x="14185" y="243205"/>
                </a:lnTo>
                <a:lnTo>
                  <a:pt x="14185" y="257175"/>
                </a:lnTo>
                <a:lnTo>
                  <a:pt x="0" y="257175"/>
                </a:lnTo>
                <a:lnTo>
                  <a:pt x="0" y="271145"/>
                </a:lnTo>
                <a:lnTo>
                  <a:pt x="0" y="753745"/>
                </a:lnTo>
                <a:lnTo>
                  <a:pt x="0" y="2809875"/>
                </a:lnTo>
                <a:lnTo>
                  <a:pt x="28371" y="2809875"/>
                </a:lnTo>
                <a:lnTo>
                  <a:pt x="28371" y="2314575"/>
                </a:lnTo>
                <a:lnTo>
                  <a:pt x="510616" y="2314575"/>
                </a:lnTo>
                <a:lnTo>
                  <a:pt x="510616" y="2810446"/>
                </a:lnTo>
                <a:lnTo>
                  <a:pt x="14185" y="2810446"/>
                </a:lnTo>
                <a:lnTo>
                  <a:pt x="14185" y="2824416"/>
                </a:lnTo>
                <a:lnTo>
                  <a:pt x="0" y="2824416"/>
                </a:lnTo>
                <a:lnTo>
                  <a:pt x="0" y="2838386"/>
                </a:lnTo>
                <a:lnTo>
                  <a:pt x="0" y="2866326"/>
                </a:lnTo>
                <a:lnTo>
                  <a:pt x="28371" y="2866326"/>
                </a:lnTo>
                <a:lnTo>
                  <a:pt x="28371" y="2838386"/>
                </a:lnTo>
                <a:lnTo>
                  <a:pt x="2567241" y="2838386"/>
                </a:lnTo>
                <a:lnTo>
                  <a:pt x="2567241" y="2824416"/>
                </a:lnTo>
                <a:lnTo>
                  <a:pt x="2567241" y="2810446"/>
                </a:lnTo>
                <a:lnTo>
                  <a:pt x="2070823" y="2810446"/>
                </a:lnTo>
                <a:lnTo>
                  <a:pt x="2070823" y="2314575"/>
                </a:lnTo>
                <a:lnTo>
                  <a:pt x="2567241" y="2314575"/>
                </a:lnTo>
                <a:lnTo>
                  <a:pt x="2567241" y="2285365"/>
                </a:lnTo>
                <a:lnTo>
                  <a:pt x="2070823" y="2285365"/>
                </a:lnTo>
                <a:lnTo>
                  <a:pt x="2070823" y="1804035"/>
                </a:lnTo>
                <a:lnTo>
                  <a:pt x="2567241" y="1804035"/>
                </a:lnTo>
                <a:lnTo>
                  <a:pt x="2567241" y="1774825"/>
                </a:lnTo>
                <a:lnTo>
                  <a:pt x="2070823" y="1774825"/>
                </a:lnTo>
                <a:lnTo>
                  <a:pt x="2070823" y="1292796"/>
                </a:lnTo>
                <a:lnTo>
                  <a:pt x="2042452" y="1292796"/>
                </a:lnTo>
                <a:lnTo>
                  <a:pt x="2042452" y="2810446"/>
                </a:lnTo>
                <a:lnTo>
                  <a:pt x="1560207" y="2810446"/>
                </a:lnTo>
                <a:lnTo>
                  <a:pt x="1560207" y="2314575"/>
                </a:lnTo>
                <a:lnTo>
                  <a:pt x="2042452" y="2314575"/>
                </a:lnTo>
                <a:lnTo>
                  <a:pt x="2042452" y="2285365"/>
                </a:lnTo>
                <a:lnTo>
                  <a:pt x="1560207" y="2285365"/>
                </a:lnTo>
                <a:lnTo>
                  <a:pt x="1560207" y="1804035"/>
                </a:lnTo>
                <a:lnTo>
                  <a:pt x="2042452" y="1804035"/>
                </a:lnTo>
                <a:lnTo>
                  <a:pt x="2042452" y="1774825"/>
                </a:lnTo>
                <a:lnTo>
                  <a:pt x="1560207" y="1774825"/>
                </a:lnTo>
                <a:lnTo>
                  <a:pt x="1560207" y="1292796"/>
                </a:lnTo>
                <a:lnTo>
                  <a:pt x="1531835" y="1292796"/>
                </a:lnTo>
                <a:lnTo>
                  <a:pt x="1531835" y="2810446"/>
                </a:lnTo>
                <a:lnTo>
                  <a:pt x="1049591" y="2810446"/>
                </a:lnTo>
                <a:lnTo>
                  <a:pt x="1049591" y="2314575"/>
                </a:lnTo>
                <a:lnTo>
                  <a:pt x="1531835" y="2314575"/>
                </a:lnTo>
                <a:lnTo>
                  <a:pt x="1531835" y="2285365"/>
                </a:lnTo>
                <a:lnTo>
                  <a:pt x="1049591" y="2285365"/>
                </a:lnTo>
                <a:lnTo>
                  <a:pt x="1049591" y="1804035"/>
                </a:lnTo>
                <a:lnTo>
                  <a:pt x="1531835" y="1804035"/>
                </a:lnTo>
                <a:lnTo>
                  <a:pt x="1531835" y="1774825"/>
                </a:lnTo>
                <a:lnTo>
                  <a:pt x="1049591" y="1774825"/>
                </a:lnTo>
                <a:lnTo>
                  <a:pt x="1049591" y="1292796"/>
                </a:lnTo>
                <a:lnTo>
                  <a:pt x="1021232" y="1292796"/>
                </a:lnTo>
                <a:lnTo>
                  <a:pt x="1021232" y="2810446"/>
                </a:lnTo>
                <a:lnTo>
                  <a:pt x="538988" y="2810446"/>
                </a:lnTo>
                <a:lnTo>
                  <a:pt x="538988" y="2314575"/>
                </a:lnTo>
                <a:lnTo>
                  <a:pt x="1021232" y="2314575"/>
                </a:lnTo>
                <a:lnTo>
                  <a:pt x="1021232" y="2285365"/>
                </a:lnTo>
                <a:lnTo>
                  <a:pt x="538988" y="2285365"/>
                </a:lnTo>
                <a:lnTo>
                  <a:pt x="538988" y="1804035"/>
                </a:lnTo>
                <a:lnTo>
                  <a:pt x="1021232" y="1804035"/>
                </a:lnTo>
                <a:lnTo>
                  <a:pt x="1021232" y="1774825"/>
                </a:lnTo>
                <a:lnTo>
                  <a:pt x="538988" y="1774825"/>
                </a:lnTo>
                <a:lnTo>
                  <a:pt x="538988" y="1292796"/>
                </a:lnTo>
                <a:lnTo>
                  <a:pt x="510616" y="1292796"/>
                </a:lnTo>
                <a:lnTo>
                  <a:pt x="510616" y="1774825"/>
                </a:lnTo>
                <a:lnTo>
                  <a:pt x="510616" y="1804035"/>
                </a:lnTo>
                <a:lnTo>
                  <a:pt x="510616" y="2285365"/>
                </a:lnTo>
                <a:lnTo>
                  <a:pt x="28371" y="2285365"/>
                </a:lnTo>
                <a:lnTo>
                  <a:pt x="28371" y="1804035"/>
                </a:lnTo>
                <a:lnTo>
                  <a:pt x="510616" y="1804035"/>
                </a:lnTo>
                <a:lnTo>
                  <a:pt x="510616" y="1774825"/>
                </a:lnTo>
                <a:lnTo>
                  <a:pt x="28371" y="1774825"/>
                </a:lnTo>
                <a:lnTo>
                  <a:pt x="28371" y="1292225"/>
                </a:lnTo>
                <a:lnTo>
                  <a:pt x="2567241" y="1292225"/>
                </a:lnTo>
                <a:lnTo>
                  <a:pt x="2567241" y="1264285"/>
                </a:lnTo>
                <a:lnTo>
                  <a:pt x="2070823" y="1264285"/>
                </a:lnTo>
                <a:lnTo>
                  <a:pt x="2070823" y="782193"/>
                </a:lnTo>
                <a:lnTo>
                  <a:pt x="2042452" y="782193"/>
                </a:lnTo>
                <a:lnTo>
                  <a:pt x="2042452" y="1264285"/>
                </a:lnTo>
                <a:lnTo>
                  <a:pt x="1560207" y="1264285"/>
                </a:lnTo>
                <a:lnTo>
                  <a:pt x="1560207" y="782193"/>
                </a:lnTo>
                <a:lnTo>
                  <a:pt x="1531835" y="782193"/>
                </a:lnTo>
                <a:lnTo>
                  <a:pt x="1531835" y="1264285"/>
                </a:lnTo>
                <a:lnTo>
                  <a:pt x="1049591" y="1264285"/>
                </a:lnTo>
                <a:lnTo>
                  <a:pt x="1049591" y="782193"/>
                </a:lnTo>
                <a:lnTo>
                  <a:pt x="1021232" y="782193"/>
                </a:lnTo>
                <a:lnTo>
                  <a:pt x="1021232" y="1264285"/>
                </a:lnTo>
                <a:lnTo>
                  <a:pt x="538988" y="1264285"/>
                </a:lnTo>
                <a:lnTo>
                  <a:pt x="538988" y="782193"/>
                </a:lnTo>
                <a:lnTo>
                  <a:pt x="510616" y="782193"/>
                </a:lnTo>
                <a:lnTo>
                  <a:pt x="510616" y="1264285"/>
                </a:lnTo>
                <a:lnTo>
                  <a:pt x="28371" y="1264285"/>
                </a:lnTo>
                <a:lnTo>
                  <a:pt x="28371" y="781685"/>
                </a:lnTo>
                <a:lnTo>
                  <a:pt x="2567241" y="781685"/>
                </a:lnTo>
                <a:lnTo>
                  <a:pt x="2567241" y="753745"/>
                </a:lnTo>
                <a:lnTo>
                  <a:pt x="2070823" y="753745"/>
                </a:lnTo>
                <a:lnTo>
                  <a:pt x="2070823" y="271576"/>
                </a:lnTo>
                <a:lnTo>
                  <a:pt x="2042452" y="271576"/>
                </a:lnTo>
                <a:lnTo>
                  <a:pt x="2042452" y="753745"/>
                </a:lnTo>
                <a:lnTo>
                  <a:pt x="1560207" y="753745"/>
                </a:lnTo>
                <a:lnTo>
                  <a:pt x="1560207" y="271576"/>
                </a:lnTo>
                <a:lnTo>
                  <a:pt x="1531835" y="271576"/>
                </a:lnTo>
                <a:lnTo>
                  <a:pt x="1531835" y="753745"/>
                </a:lnTo>
                <a:lnTo>
                  <a:pt x="1049591" y="753745"/>
                </a:lnTo>
                <a:lnTo>
                  <a:pt x="1049591" y="271576"/>
                </a:lnTo>
                <a:lnTo>
                  <a:pt x="1021232" y="271576"/>
                </a:lnTo>
                <a:lnTo>
                  <a:pt x="1021232" y="753745"/>
                </a:lnTo>
                <a:lnTo>
                  <a:pt x="538988" y="753745"/>
                </a:lnTo>
                <a:lnTo>
                  <a:pt x="538988" y="271576"/>
                </a:lnTo>
                <a:lnTo>
                  <a:pt x="510616" y="271576"/>
                </a:lnTo>
                <a:lnTo>
                  <a:pt x="510616" y="753745"/>
                </a:lnTo>
                <a:lnTo>
                  <a:pt x="28371" y="753745"/>
                </a:lnTo>
                <a:lnTo>
                  <a:pt x="28371" y="271145"/>
                </a:lnTo>
                <a:lnTo>
                  <a:pt x="2567241" y="271145"/>
                </a:lnTo>
                <a:lnTo>
                  <a:pt x="2567241" y="257175"/>
                </a:lnTo>
                <a:lnTo>
                  <a:pt x="2567241" y="243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96370" y="11"/>
            <a:ext cx="2567305" cy="500380"/>
          </a:xfrm>
          <a:custGeom>
            <a:avLst/>
            <a:gdLst/>
            <a:ahLst/>
            <a:cxnLst/>
            <a:rect l="l" t="t" r="r" b="b"/>
            <a:pathLst>
              <a:path w="2567304" h="500380">
                <a:moveTo>
                  <a:pt x="2567241" y="472440"/>
                </a:moveTo>
                <a:lnTo>
                  <a:pt x="28371" y="472440"/>
                </a:lnTo>
                <a:lnTo>
                  <a:pt x="28371" y="0"/>
                </a:lnTo>
                <a:lnTo>
                  <a:pt x="0" y="0"/>
                </a:lnTo>
                <a:lnTo>
                  <a:pt x="0" y="472440"/>
                </a:lnTo>
                <a:lnTo>
                  <a:pt x="0" y="488937"/>
                </a:lnTo>
                <a:lnTo>
                  <a:pt x="0" y="500380"/>
                </a:lnTo>
                <a:lnTo>
                  <a:pt x="2567241" y="500380"/>
                </a:lnTo>
                <a:lnTo>
                  <a:pt x="2567241" y="488937"/>
                </a:lnTo>
                <a:lnTo>
                  <a:pt x="256724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31829" y="982980"/>
            <a:ext cx="2532380" cy="27940"/>
          </a:xfrm>
          <a:custGeom>
            <a:avLst/>
            <a:gdLst/>
            <a:ahLst/>
            <a:cxnLst/>
            <a:rect l="l" t="t" r="r" b="b"/>
            <a:pathLst>
              <a:path w="2532379" h="27940">
                <a:moveTo>
                  <a:pt x="0" y="27940"/>
                </a:moveTo>
                <a:lnTo>
                  <a:pt x="2531791" y="27940"/>
                </a:lnTo>
                <a:lnTo>
                  <a:pt x="2531791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96370" y="1493532"/>
            <a:ext cx="2567305" cy="846455"/>
          </a:xfrm>
          <a:custGeom>
            <a:avLst/>
            <a:gdLst/>
            <a:ahLst/>
            <a:cxnLst/>
            <a:rect l="l" t="t" r="r" b="b"/>
            <a:pathLst>
              <a:path w="2567304" h="846455">
                <a:moveTo>
                  <a:pt x="2567241" y="0"/>
                </a:moveTo>
                <a:lnTo>
                  <a:pt x="35458" y="0"/>
                </a:lnTo>
                <a:lnTo>
                  <a:pt x="35458" y="18224"/>
                </a:lnTo>
                <a:lnTo>
                  <a:pt x="0" y="18224"/>
                </a:lnTo>
                <a:lnTo>
                  <a:pt x="0" y="29210"/>
                </a:lnTo>
                <a:lnTo>
                  <a:pt x="0" y="510540"/>
                </a:lnTo>
                <a:lnTo>
                  <a:pt x="0" y="539750"/>
                </a:lnTo>
                <a:lnTo>
                  <a:pt x="0" y="846175"/>
                </a:lnTo>
                <a:lnTo>
                  <a:pt x="28371" y="846175"/>
                </a:lnTo>
                <a:lnTo>
                  <a:pt x="28371" y="539750"/>
                </a:lnTo>
                <a:lnTo>
                  <a:pt x="2567241" y="539750"/>
                </a:lnTo>
                <a:lnTo>
                  <a:pt x="2567241" y="510540"/>
                </a:lnTo>
                <a:lnTo>
                  <a:pt x="28371" y="510540"/>
                </a:lnTo>
                <a:lnTo>
                  <a:pt x="28371" y="29210"/>
                </a:lnTo>
                <a:lnTo>
                  <a:pt x="2567241" y="29210"/>
                </a:lnTo>
                <a:lnTo>
                  <a:pt x="2567241" y="18224"/>
                </a:lnTo>
                <a:lnTo>
                  <a:pt x="2567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6992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17603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28214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38826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06992" y="500878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17603" y="500878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28214" y="500878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38826" y="500878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06992" y="1011490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17603" y="1011490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28214" y="1011490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38826" y="1011490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06992" y="1522101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17603" y="1522101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28214" y="1522101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38826" y="1522101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06992" y="2032712"/>
            <a:ext cx="28575" cy="307340"/>
          </a:xfrm>
          <a:custGeom>
            <a:avLst/>
            <a:gdLst/>
            <a:ahLst/>
            <a:cxnLst/>
            <a:rect l="l" t="t" r="r" b="b"/>
            <a:pathLst>
              <a:path w="28575" h="307339">
                <a:moveTo>
                  <a:pt x="0" y="306986"/>
                </a:moveTo>
                <a:lnTo>
                  <a:pt x="28367" y="306986"/>
                </a:lnTo>
                <a:lnTo>
                  <a:pt x="28367" y="0"/>
                </a:lnTo>
                <a:lnTo>
                  <a:pt x="0" y="0"/>
                </a:lnTo>
                <a:lnTo>
                  <a:pt x="0" y="30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17603" y="2032712"/>
            <a:ext cx="28575" cy="307340"/>
          </a:xfrm>
          <a:custGeom>
            <a:avLst/>
            <a:gdLst/>
            <a:ahLst/>
            <a:cxnLst/>
            <a:rect l="l" t="t" r="r" b="b"/>
            <a:pathLst>
              <a:path w="28575" h="307339">
                <a:moveTo>
                  <a:pt x="0" y="306986"/>
                </a:moveTo>
                <a:lnTo>
                  <a:pt x="28367" y="306986"/>
                </a:lnTo>
                <a:lnTo>
                  <a:pt x="28367" y="0"/>
                </a:lnTo>
                <a:lnTo>
                  <a:pt x="0" y="0"/>
                </a:lnTo>
                <a:lnTo>
                  <a:pt x="0" y="30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28214" y="2032712"/>
            <a:ext cx="28575" cy="307340"/>
          </a:xfrm>
          <a:custGeom>
            <a:avLst/>
            <a:gdLst/>
            <a:ahLst/>
            <a:cxnLst/>
            <a:rect l="l" t="t" r="r" b="b"/>
            <a:pathLst>
              <a:path w="28575" h="307339">
                <a:moveTo>
                  <a:pt x="0" y="306986"/>
                </a:moveTo>
                <a:lnTo>
                  <a:pt x="28367" y="306986"/>
                </a:lnTo>
                <a:lnTo>
                  <a:pt x="28367" y="0"/>
                </a:lnTo>
                <a:lnTo>
                  <a:pt x="0" y="0"/>
                </a:lnTo>
                <a:lnTo>
                  <a:pt x="0" y="30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38826" y="2032712"/>
            <a:ext cx="28575" cy="307340"/>
          </a:xfrm>
          <a:custGeom>
            <a:avLst/>
            <a:gdLst/>
            <a:ahLst/>
            <a:cxnLst/>
            <a:rect l="l" t="t" r="r" b="b"/>
            <a:pathLst>
              <a:path w="28575" h="307339">
                <a:moveTo>
                  <a:pt x="0" y="306986"/>
                </a:moveTo>
                <a:lnTo>
                  <a:pt x="28367" y="306986"/>
                </a:lnTo>
                <a:lnTo>
                  <a:pt x="28367" y="0"/>
                </a:lnTo>
                <a:lnTo>
                  <a:pt x="0" y="0"/>
                </a:lnTo>
                <a:lnTo>
                  <a:pt x="0" y="306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96380" y="7420406"/>
            <a:ext cx="28575" cy="243204"/>
          </a:xfrm>
          <a:custGeom>
            <a:avLst/>
            <a:gdLst/>
            <a:ahLst/>
            <a:cxnLst/>
            <a:rect l="l" t="t" r="r" b="b"/>
            <a:pathLst>
              <a:path w="28575" h="243204">
                <a:moveTo>
                  <a:pt x="0" y="242643"/>
                </a:moveTo>
                <a:lnTo>
                  <a:pt x="28367" y="242643"/>
                </a:lnTo>
                <a:lnTo>
                  <a:pt x="28367" y="0"/>
                </a:lnTo>
                <a:lnTo>
                  <a:pt x="0" y="0"/>
                </a:lnTo>
                <a:lnTo>
                  <a:pt x="0" y="242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06992" y="7420406"/>
            <a:ext cx="28575" cy="243840"/>
          </a:xfrm>
          <a:custGeom>
            <a:avLst/>
            <a:gdLst/>
            <a:ahLst/>
            <a:cxnLst/>
            <a:rect l="l" t="t" r="r" b="b"/>
            <a:pathLst>
              <a:path w="28575" h="243840">
                <a:moveTo>
                  <a:pt x="0" y="243214"/>
                </a:moveTo>
                <a:lnTo>
                  <a:pt x="28367" y="243214"/>
                </a:lnTo>
                <a:lnTo>
                  <a:pt x="28367" y="0"/>
                </a:lnTo>
                <a:lnTo>
                  <a:pt x="0" y="0"/>
                </a:lnTo>
                <a:lnTo>
                  <a:pt x="0" y="243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17603" y="7420406"/>
            <a:ext cx="28575" cy="243840"/>
          </a:xfrm>
          <a:custGeom>
            <a:avLst/>
            <a:gdLst/>
            <a:ahLst/>
            <a:cxnLst/>
            <a:rect l="l" t="t" r="r" b="b"/>
            <a:pathLst>
              <a:path w="28575" h="243840">
                <a:moveTo>
                  <a:pt x="0" y="243214"/>
                </a:moveTo>
                <a:lnTo>
                  <a:pt x="28367" y="243214"/>
                </a:lnTo>
                <a:lnTo>
                  <a:pt x="28367" y="0"/>
                </a:lnTo>
                <a:lnTo>
                  <a:pt x="0" y="0"/>
                </a:lnTo>
                <a:lnTo>
                  <a:pt x="0" y="243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28214" y="7420406"/>
            <a:ext cx="28575" cy="243840"/>
          </a:xfrm>
          <a:custGeom>
            <a:avLst/>
            <a:gdLst/>
            <a:ahLst/>
            <a:cxnLst/>
            <a:rect l="l" t="t" r="r" b="b"/>
            <a:pathLst>
              <a:path w="28575" h="243840">
                <a:moveTo>
                  <a:pt x="0" y="243214"/>
                </a:moveTo>
                <a:lnTo>
                  <a:pt x="28367" y="243214"/>
                </a:lnTo>
                <a:lnTo>
                  <a:pt x="28367" y="0"/>
                </a:lnTo>
                <a:lnTo>
                  <a:pt x="0" y="0"/>
                </a:lnTo>
                <a:lnTo>
                  <a:pt x="0" y="243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96370" y="7420419"/>
            <a:ext cx="2567305" cy="2867025"/>
          </a:xfrm>
          <a:custGeom>
            <a:avLst/>
            <a:gdLst/>
            <a:ahLst/>
            <a:cxnLst/>
            <a:rect l="l" t="t" r="r" b="b"/>
            <a:pathLst>
              <a:path w="2567304" h="2867025">
                <a:moveTo>
                  <a:pt x="538988" y="2838818"/>
                </a:moveTo>
                <a:lnTo>
                  <a:pt x="510616" y="2838818"/>
                </a:lnTo>
                <a:lnTo>
                  <a:pt x="510616" y="2866580"/>
                </a:lnTo>
                <a:lnTo>
                  <a:pt x="538988" y="2866580"/>
                </a:lnTo>
                <a:lnTo>
                  <a:pt x="538988" y="2838818"/>
                </a:lnTo>
                <a:close/>
              </a:path>
              <a:path w="2567304" h="2867025">
                <a:moveTo>
                  <a:pt x="1049591" y="2838818"/>
                </a:moveTo>
                <a:lnTo>
                  <a:pt x="1021232" y="2838818"/>
                </a:lnTo>
                <a:lnTo>
                  <a:pt x="1021232" y="2866580"/>
                </a:lnTo>
                <a:lnTo>
                  <a:pt x="1049591" y="2866580"/>
                </a:lnTo>
                <a:lnTo>
                  <a:pt x="1049591" y="2838818"/>
                </a:lnTo>
                <a:close/>
              </a:path>
              <a:path w="2567304" h="2867025">
                <a:moveTo>
                  <a:pt x="1560207" y="2838818"/>
                </a:moveTo>
                <a:lnTo>
                  <a:pt x="1531835" y="2838818"/>
                </a:lnTo>
                <a:lnTo>
                  <a:pt x="1531835" y="2866580"/>
                </a:lnTo>
                <a:lnTo>
                  <a:pt x="1560207" y="2866580"/>
                </a:lnTo>
                <a:lnTo>
                  <a:pt x="1560207" y="2838818"/>
                </a:lnTo>
                <a:close/>
              </a:path>
              <a:path w="2567304" h="2867025">
                <a:moveTo>
                  <a:pt x="2070811" y="2838818"/>
                </a:moveTo>
                <a:lnTo>
                  <a:pt x="2042452" y="2838818"/>
                </a:lnTo>
                <a:lnTo>
                  <a:pt x="2042452" y="2866580"/>
                </a:lnTo>
                <a:lnTo>
                  <a:pt x="2070811" y="2866580"/>
                </a:lnTo>
                <a:lnTo>
                  <a:pt x="2070811" y="2838818"/>
                </a:lnTo>
                <a:close/>
              </a:path>
              <a:path w="2567304" h="2867025">
                <a:moveTo>
                  <a:pt x="2567241" y="243205"/>
                </a:moveTo>
                <a:lnTo>
                  <a:pt x="2070811" y="243205"/>
                </a:lnTo>
                <a:lnTo>
                  <a:pt x="2070811" y="0"/>
                </a:lnTo>
                <a:lnTo>
                  <a:pt x="2042452" y="0"/>
                </a:lnTo>
                <a:lnTo>
                  <a:pt x="2042452" y="243205"/>
                </a:lnTo>
                <a:lnTo>
                  <a:pt x="14185" y="243205"/>
                </a:lnTo>
                <a:lnTo>
                  <a:pt x="14185" y="257175"/>
                </a:lnTo>
                <a:lnTo>
                  <a:pt x="0" y="257175"/>
                </a:lnTo>
                <a:lnTo>
                  <a:pt x="0" y="271145"/>
                </a:lnTo>
                <a:lnTo>
                  <a:pt x="0" y="753745"/>
                </a:lnTo>
                <a:lnTo>
                  <a:pt x="0" y="2809875"/>
                </a:lnTo>
                <a:lnTo>
                  <a:pt x="28371" y="2809875"/>
                </a:lnTo>
                <a:lnTo>
                  <a:pt x="28371" y="2314575"/>
                </a:lnTo>
                <a:lnTo>
                  <a:pt x="510616" y="2314575"/>
                </a:lnTo>
                <a:lnTo>
                  <a:pt x="510616" y="2810446"/>
                </a:lnTo>
                <a:lnTo>
                  <a:pt x="14185" y="2810446"/>
                </a:lnTo>
                <a:lnTo>
                  <a:pt x="14185" y="2824416"/>
                </a:lnTo>
                <a:lnTo>
                  <a:pt x="0" y="2824416"/>
                </a:lnTo>
                <a:lnTo>
                  <a:pt x="0" y="2838386"/>
                </a:lnTo>
                <a:lnTo>
                  <a:pt x="0" y="2866326"/>
                </a:lnTo>
                <a:lnTo>
                  <a:pt x="28371" y="2866326"/>
                </a:lnTo>
                <a:lnTo>
                  <a:pt x="28371" y="2838386"/>
                </a:lnTo>
                <a:lnTo>
                  <a:pt x="2567241" y="2838386"/>
                </a:lnTo>
                <a:lnTo>
                  <a:pt x="2567241" y="2824416"/>
                </a:lnTo>
                <a:lnTo>
                  <a:pt x="2567241" y="2810446"/>
                </a:lnTo>
                <a:lnTo>
                  <a:pt x="2070811" y="2810446"/>
                </a:lnTo>
                <a:lnTo>
                  <a:pt x="2070811" y="2314575"/>
                </a:lnTo>
                <a:lnTo>
                  <a:pt x="2567241" y="2314575"/>
                </a:lnTo>
                <a:lnTo>
                  <a:pt x="2567241" y="2285365"/>
                </a:lnTo>
                <a:lnTo>
                  <a:pt x="2070811" y="2285365"/>
                </a:lnTo>
                <a:lnTo>
                  <a:pt x="2070811" y="1804035"/>
                </a:lnTo>
                <a:lnTo>
                  <a:pt x="2567241" y="1804035"/>
                </a:lnTo>
                <a:lnTo>
                  <a:pt x="2567241" y="1774825"/>
                </a:lnTo>
                <a:lnTo>
                  <a:pt x="2070811" y="1774825"/>
                </a:lnTo>
                <a:lnTo>
                  <a:pt x="2070811" y="1292796"/>
                </a:lnTo>
                <a:lnTo>
                  <a:pt x="2042452" y="1292796"/>
                </a:lnTo>
                <a:lnTo>
                  <a:pt x="2042452" y="2810446"/>
                </a:lnTo>
                <a:lnTo>
                  <a:pt x="1560207" y="2810446"/>
                </a:lnTo>
                <a:lnTo>
                  <a:pt x="1560207" y="2314575"/>
                </a:lnTo>
                <a:lnTo>
                  <a:pt x="2042452" y="2314575"/>
                </a:lnTo>
                <a:lnTo>
                  <a:pt x="2042452" y="2285365"/>
                </a:lnTo>
                <a:lnTo>
                  <a:pt x="1560207" y="2285365"/>
                </a:lnTo>
                <a:lnTo>
                  <a:pt x="1560207" y="1804035"/>
                </a:lnTo>
                <a:lnTo>
                  <a:pt x="2042452" y="1804035"/>
                </a:lnTo>
                <a:lnTo>
                  <a:pt x="2042452" y="1774825"/>
                </a:lnTo>
                <a:lnTo>
                  <a:pt x="1560207" y="1774825"/>
                </a:lnTo>
                <a:lnTo>
                  <a:pt x="1560207" y="1292796"/>
                </a:lnTo>
                <a:lnTo>
                  <a:pt x="1531835" y="1292796"/>
                </a:lnTo>
                <a:lnTo>
                  <a:pt x="1531835" y="2810446"/>
                </a:lnTo>
                <a:lnTo>
                  <a:pt x="1049591" y="2810446"/>
                </a:lnTo>
                <a:lnTo>
                  <a:pt x="1049591" y="2314575"/>
                </a:lnTo>
                <a:lnTo>
                  <a:pt x="1531835" y="2314575"/>
                </a:lnTo>
                <a:lnTo>
                  <a:pt x="1531835" y="2285365"/>
                </a:lnTo>
                <a:lnTo>
                  <a:pt x="1049591" y="2285365"/>
                </a:lnTo>
                <a:lnTo>
                  <a:pt x="1049591" y="1804035"/>
                </a:lnTo>
                <a:lnTo>
                  <a:pt x="1531835" y="1804035"/>
                </a:lnTo>
                <a:lnTo>
                  <a:pt x="1531835" y="1774825"/>
                </a:lnTo>
                <a:lnTo>
                  <a:pt x="1049591" y="1774825"/>
                </a:lnTo>
                <a:lnTo>
                  <a:pt x="1049591" y="1292796"/>
                </a:lnTo>
                <a:lnTo>
                  <a:pt x="1021232" y="1292796"/>
                </a:lnTo>
                <a:lnTo>
                  <a:pt x="1021232" y="2810446"/>
                </a:lnTo>
                <a:lnTo>
                  <a:pt x="538988" y="2810446"/>
                </a:lnTo>
                <a:lnTo>
                  <a:pt x="538988" y="2314575"/>
                </a:lnTo>
                <a:lnTo>
                  <a:pt x="1021232" y="2314575"/>
                </a:lnTo>
                <a:lnTo>
                  <a:pt x="1021232" y="2285365"/>
                </a:lnTo>
                <a:lnTo>
                  <a:pt x="538988" y="2285365"/>
                </a:lnTo>
                <a:lnTo>
                  <a:pt x="538988" y="1804035"/>
                </a:lnTo>
                <a:lnTo>
                  <a:pt x="1021232" y="1804035"/>
                </a:lnTo>
                <a:lnTo>
                  <a:pt x="1021232" y="1774825"/>
                </a:lnTo>
                <a:lnTo>
                  <a:pt x="538988" y="1774825"/>
                </a:lnTo>
                <a:lnTo>
                  <a:pt x="538988" y="1292796"/>
                </a:lnTo>
                <a:lnTo>
                  <a:pt x="510616" y="1292796"/>
                </a:lnTo>
                <a:lnTo>
                  <a:pt x="510616" y="1774825"/>
                </a:lnTo>
                <a:lnTo>
                  <a:pt x="510616" y="1804035"/>
                </a:lnTo>
                <a:lnTo>
                  <a:pt x="510616" y="2285365"/>
                </a:lnTo>
                <a:lnTo>
                  <a:pt x="28371" y="2285365"/>
                </a:lnTo>
                <a:lnTo>
                  <a:pt x="28371" y="1804035"/>
                </a:lnTo>
                <a:lnTo>
                  <a:pt x="510616" y="1804035"/>
                </a:lnTo>
                <a:lnTo>
                  <a:pt x="510616" y="1774825"/>
                </a:lnTo>
                <a:lnTo>
                  <a:pt x="28371" y="1774825"/>
                </a:lnTo>
                <a:lnTo>
                  <a:pt x="28371" y="1292225"/>
                </a:lnTo>
                <a:lnTo>
                  <a:pt x="2567241" y="1292225"/>
                </a:lnTo>
                <a:lnTo>
                  <a:pt x="2567241" y="1264285"/>
                </a:lnTo>
                <a:lnTo>
                  <a:pt x="2070811" y="1264285"/>
                </a:lnTo>
                <a:lnTo>
                  <a:pt x="2070811" y="782193"/>
                </a:lnTo>
                <a:lnTo>
                  <a:pt x="2042452" y="782193"/>
                </a:lnTo>
                <a:lnTo>
                  <a:pt x="2042452" y="1264285"/>
                </a:lnTo>
                <a:lnTo>
                  <a:pt x="1560207" y="1264285"/>
                </a:lnTo>
                <a:lnTo>
                  <a:pt x="1560207" y="782193"/>
                </a:lnTo>
                <a:lnTo>
                  <a:pt x="1531835" y="782193"/>
                </a:lnTo>
                <a:lnTo>
                  <a:pt x="1531835" y="1264285"/>
                </a:lnTo>
                <a:lnTo>
                  <a:pt x="1049591" y="1264285"/>
                </a:lnTo>
                <a:lnTo>
                  <a:pt x="1049591" y="782193"/>
                </a:lnTo>
                <a:lnTo>
                  <a:pt x="1021232" y="782193"/>
                </a:lnTo>
                <a:lnTo>
                  <a:pt x="1021232" y="1264285"/>
                </a:lnTo>
                <a:lnTo>
                  <a:pt x="538988" y="1264285"/>
                </a:lnTo>
                <a:lnTo>
                  <a:pt x="538988" y="782193"/>
                </a:lnTo>
                <a:lnTo>
                  <a:pt x="510616" y="782193"/>
                </a:lnTo>
                <a:lnTo>
                  <a:pt x="510616" y="1264285"/>
                </a:lnTo>
                <a:lnTo>
                  <a:pt x="28371" y="1264285"/>
                </a:lnTo>
                <a:lnTo>
                  <a:pt x="28371" y="781685"/>
                </a:lnTo>
                <a:lnTo>
                  <a:pt x="2567241" y="781685"/>
                </a:lnTo>
                <a:lnTo>
                  <a:pt x="2567241" y="753745"/>
                </a:lnTo>
                <a:lnTo>
                  <a:pt x="2070811" y="753745"/>
                </a:lnTo>
                <a:lnTo>
                  <a:pt x="2070811" y="271576"/>
                </a:lnTo>
                <a:lnTo>
                  <a:pt x="2042452" y="271576"/>
                </a:lnTo>
                <a:lnTo>
                  <a:pt x="2042452" y="753745"/>
                </a:lnTo>
                <a:lnTo>
                  <a:pt x="1560207" y="753745"/>
                </a:lnTo>
                <a:lnTo>
                  <a:pt x="1560207" y="271576"/>
                </a:lnTo>
                <a:lnTo>
                  <a:pt x="1531835" y="271576"/>
                </a:lnTo>
                <a:lnTo>
                  <a:pt x="1531835" y="753745"/>
                </a:lnTo>
                <a:lnTo>
                  <a:pt x="1049591" y="753745"/>
                </a:lnTo>
                <a:lnTo>
                  <a:pt x="1049591" y="271576"/>
                </a:lnTo>
                <a:lnTo>
                  <a:pt x="1021232" y="271576"/>
                </a:lnTo>
                <a:lnTo>
                  <a:pt x="1021232" y="753745"/>
                </a:lnTo>
                <a:lnTo>
                  <a:pt x="538988" y="753745"/>
                </a:lnTo>
                <a:lnTo>
                  <a:pt x="538988" y="271576"/>
                </a:lnTo>
                <a:lnTo>
                  <a:pt x="510616" y="271576"/>
                </a:lnTo>
                <a:lnTo>
                  <a:pt x="510616" y="753745"/>
                </a:lnTo>
                <a:lnTo>
                  <a:pt x="28371" y="753745"/>
                </a:lnTo>
                <a:lnTo>
                  <a:pt x="28371" y="271145"/>
                </a:lnTo>
                <a:lnTo>
                  <a:pt x="2567241" y="271145"/>
                </a:lnTo>
                <a:lnTo>
                  <a:pt x="2567241" y="257175"/>
                </a:lnTo>
                <a:lnTo>
                  <a:pt x="2567241" y="243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63612" y="11"/>
            <a:ext cx="2567305" cy="2557145"/>
          </a:xfrm>
          <a:custGeom>
            <a:avLst/>
            <a:gdLst/>
            <a:ahLst/>
            <a:cxnLst/>
            <a:rect l="l" t="t" r="r" b="b"/>
            <a:pathLst>
              <a:path w="2567304" h="2557145">
                <a:moveTo>
                  <a:pt x="2567241" y="472440"/>
                </a:moveTo>
                <a:lnTo>
                  <a:pt x="2070811" y="472440"/>
                </a:lnTo>
                <a:lnTo>
                  <a:pt x="2070811" y="0"/>
                </a:lnTo>
                <a:lnTo>
                  <a:pt x="2042452" y="0"/>
                </a:lnTo>
                <a:lnTo>
                  <a:pt x="2042452" y="472440"/>
                </a:lnTo>
                <a:lnTo>
                  <a:pt x="1560207" y="472440"/>
                </a:lnTo>
                <a:lnTo>
                  <a:pt x="1560207" y="0"/>
                </a:lnTo>
                <a:lnTo>
                  <a:pt x="1531835" y="0"/>
                </a:lnTo>
                <a:lnTo>
                  <a:pt x="1531835" y="472440"/>
                </a:lnTo>
                <a:lnTo>
                  <a:pt x="1049591" y="472440"/>
                </a:lnTo>
                <a:lnTo>
                  <a:pt x="1049591" y="0"/>
                </a:lnTo>
                <a:lnTo>
                  <a:pt x="1021219" y="0"/>
                </a:lnTo>
                <a:lnTo>
                  <a:pt x="1021219" y="472440"/>
                </a:lnTo>
                <a:lnTo>
                  <a:pt x="538975" y="472440"/>
                </a:lnTo>
                <a:lnTo>
                  <a:pt x="538975" y="0"/>
                </a:lnTo>
                <a:lnTo>
                  <a:pt x="510616" y="0"/>
                </a:lnTo>
                <a:lnTo>
                  <a:pt x="510616" y="472440"/>
                </a:lnTo>
                <a:lnTo>
                  <a:pt x="28371" y="472440"/>
                </a:lnTo>
                <a:lnTo>
                  <a:pt x="28371" y="0"/>
                </a:lnTo>
                <a:lnTo>
                  <a:pt x="0" y="0"/>
                </a:lnTo>
                <a:lnTo>
                  <a:pt x="0" y="2339695"/>
                </a:lnTo>
                <a:lnTo>
                  <a:pt x="28371" y="2339695"/>
                </a:lnTo>
                <a:lnTo>
                  <a:pt x="28371" y="2033270"/>
                </a:lnTo>
                <a:lnTo>
                  <a:pt x="510616" y="2033270"/>
                </a:lnTo>
                <a:lnTo>
                  <a:pt x="510616" y="2339695"/>
                </a:lnTo>
                <a:lnTo>
                  <a:pt x="538975" y="2339695"/>
                </a:lnTo>
                <a:lnTo>
                  <a:pt x="538975" y="2033270"/>
                </a:lnTo>
                <a:lnTo>
                  <a:pt x="1021219" y="2033270"/>
                </a:lnTo>
                <a:lnTo>
                  <a:pt x="1021219" y="2339695"/>
                </a:lnTo>
                <a:lnTo>
                  <a:pt x="1049591" y="2339695"/>
                </a:lnTo>
                <a:lnTo>
                  <a:pt x="1049591" y="2033270"/>
                </a:lnTo>
                <a:lnTo>
                  <a:pt x="1531835" y="2033270"/>
                </a:lnTo>
                <a:lnTo>
                  <a:pt x="1531835" y="2529128"/>
                </a:lnTo>
                <a:lnTo>
                  <a:pt x="1098677" y="2529128"/>
                </a:lnTo>
                <a:lnTo>
                  <a:pt x="1098677" y="2543098"/>
                </a:lnTo>
                <a:lnTo>
                  <a:pt x="1098677" y="2557068"/>
                </a:lnTo>
                <a:lnTo>
                  <a:pt x="2567241" y="2557068"/>
                </a:lnTo>
                <a:lnTo>
                  <a:pt x="2567241" y="2543098"/>
                </a:lnTo>
                <a:lnTo>
                  <a:pt x="2567241" y="2529128"/>
                </a:lnTo>
                <a:lnTo>
                  <a:pt x="2070811" y="2529128"/>
                </a:lnTo>
                <a:lnTo>
                  <a:pt x="2070811" y="2033270"/>
                </a:lnTo>
                <a:lnTo>
                  <a:pt x="2567241" y="2033270"/>
                </a:lnTo>
                <a:lnTo>
                  <a:pt x="2567241" y="2004060"/>
                </a:lnTo>
                <a:lnTo>
                  <a:pt x="2070811" y="2004060"/>
                </a:lnTo>
                <a:lnTo>
                  <a:pt x="2070811" y="1522730"/>
                </a:lnTo>
                <a:lnTo>
                  <a:pt x="2567241" y="1522730"/>
                </a:lnTo>
                <a:lnTo>
                  <a:pt x="2567241" y="1493520"/>
                </a:lnTo>
                <a:lnTo>
                  <a:pt x="2070811" y="1493520"/>
                </a:lnTo>
                <a:lnTo>
                  <a:pt x="2070811" y="1011478"/>
                </a:lnTo>
                <a:lnTo>
                  <a:pt x="2042452" y="1011478"/>
                </a:lnTo>
                <a:lnTo>
                  <a:pt x="2042452" y="2529128"/>
                </a:lnTo>
                <a:lnTo>
                  <a:pt x="1560207" y="2529128"/>
                </a:lnTo>
                <a:lnTo>
                  <a:pt x="1560207" y="2033270"/>
                </a:lnTo>
                <a:lnTo>
                  <a:pt x="2042452" y="2033270"/>
                </a:lnTo>
                <a:lnTo>
                  <a:pt x="2042452" y="2004060"/>
                </a:lnTo>
                <a:lnTo>
                  <a:pt x="1560207" y="2004060"/>
                </a:lnTo>
                <a:lnTo>
                  <a:pt x="1560207" y="1522730"/>
                </a:lnTo>
                <a:lnTo>
                  <a:pt x="2042452" y="1522730"/>
                </a:lnTo>
                <a:lnTo>
                  <a:pt x="2042452" y="1493520"/>
                </a:lnTo>
                <a:lnTo>
                  <a:pt x="1560207" y="1493520"/>
                </a:lnTo>
                <a:lnTo>
                  <a:pt x="1560207" y="1011478"/>
                </a:lnTo>
                <a:lnTo>
                  <a:pt x="1531835" y="1011478"/>
                </a:lnTo>
                <a:lnTo>
                  <a:pt x="1531835" y="1493520"/>
                </a:lnTo>
                <a:lnTo>
                  <a:pt x="1531835" y="1522730"/>
                </a:lnTo>
                <a:lnTo>
                  <a:pt x="1531835" y="2004060"/>
                </a:lnTo>
                <a:lnTo>
                  <a:pt x="1049591" y="2004060"/>
                </a:lnTo>
                <a:lnTo>
                  <a:pt x="1049591" y="1522730"/>
                </a:lnTo>
                <a:lnTo>
                  <a:pt x="1531835" y="1522730"/>
                </a:lnTo>
                <a:lnTo>
                  <a:pt x="1531835" y="1493520"/>
                </a:lnTo>
                <a:lnTo>
                  <a:pt x="1049591" y="1493520"/>
                </a:lnTo>
                <a:lnTo>
                  <a:pt x="1049591" y="1011478"/>
                </a:lnTo>
                <a:lnTo>
                  <a:pt x="1021219" y="1011478"/>
                </a:lnTo>
                <a:lnTo>
                  <a:pt x="1021219" y="1493520"/>
                </a:lnTo>
                <a:lnTo>
                  <a:pt x="1021219" y="1522730"/>
                </a:lnTo>
                <a:lnTo>
                  <a:pt x="1021219" y="2004060"/>
                </a:lnTo>
                <a:lnTo>
                  <a:pt x="538975" y="2004060"/>
                </a:lnTo>
                <a:lnTo>
                  <a:pt x="538975" y="1522730"/>
                </a:lnTo>
                <a:lnTo>
                  <a:pt x="1021219" y="1522730"/>
                </a:lnTo>
                <a:lnTo>
                  <a:pt x="1021219" y="1493520"/>
                </a:lnTo>
                <a:lnTo>
                  <a:pt x="538975" y="1493520"/>
                </a:lnTo>
                <a:lnTo>
                  <a:pt x="538975" y="1011478"/>
                </a:lnTo>
                <a:lnTo>
                  <a:pt x="510616" y="1011478"/>
                </a:lnTo>
                <a:lnTo>
                  <a:pt x="510616" y="1493520"/>
                </a:lnTo>
                <a:lnTo>
                  <a:pt x="510616" y="1522730"/>
                </a:lnTo>
                <a:lnTo>
                  <a:pt x="510616" y="2004060"/>
                </a:lnTo>
                <a:lnTo>
                  <a:pt x="28371" y="2004060"/>
                </a:lnTo>
                <a:lnTo>
                  <a:pt x="28371" y="1522730"/>
                </a:lnTo>
                <a:lnTo>
                  <a:pt x="510616" y="1522730"/>
                </a:lnTo>
                <a:lnTo>
                  <a:pt x="510616" y="1493520"/>
                </a:lnTo>
                <a:lnTo>
                  <a:pt x="28371" y="1493520"/>
                </a:lnTo>
                <a:lnTo>
                  <a:pt x="28371" y="1010920"/>
                </a:lnTo>
                <a:lnTo>
                  <a:pt x="2567241" y="1010920"/>
                </a:lnTo>
                <a:lnTo>
                  <a:pt x="2567241" y="982980"/>
                </a:lnTo>
                <a:lnTo>
                  <a:pt x="2070811" y="982980"/>
                </a:lnTo>
                <a:lnTo>
                  <a:pt x="2070811" y="500875"/>
                </a:lnTo>
                <a:lnTo>
                  <a:pt x="2042452" y="500875"/>
                </a:lnTo>
                <a:lnTo>
                  <a:pt x="2042452" y="982980"/>
                </a:lnTo>
                <a:lnTo>
                  <a:pt x="1560207" y="982980"/>
                </a:lnTo>
                <a:lnTo>
                  <a:pt x="1560207" y="500875"/>
                </a:lnTo>
                <a:lnTo>
                  <a:pt x="1531835" y="500875"/>
                </a:lnTo>
                <a:lnTo>
                  <a:pt x="1531835" y="982980"/>
                </a:lnTo>
                <a:lnTo>
                  <a:pt x="1049591" y="982980"/>
                </a:lnTo>
                <a:lnTo>
                  <a:pt x="1049591" y="500875"/>
                </a:lnTo>
                <a:lnTo>
                  <a:pt x="1021219" y="500875"/>
                </a:lnTo>
                <a:lnTo>
                  <a:pt x="1021219" y="982980"/>
                </a:lnTo>
                <a:lnTo>
                  <a:pt x="538975" y="982980"/>
                </a:lnTo>
                <a:lnTo>
                  <a:pt x="538975" y="500875"/>
                </a:lnTo>
                <a:lnTo>
                  <a:pt x="510616" y="500875"/>
                </a:lnTo>
                <a:lnTo>
                  <a:pt x="510616" y="982980"/>
                </a:lnTo>
                <a:lnTo>
                  <a:pt x="28371" y="982980"/>
                </a:lnTo>
                <a:lnTo>
                  <a:pt x="28371" y="500380"/>
                </a:lnTo>
                <a:lnTo>
                  <a:pt x="2567241" y="500380"/>
                </a:lnTo>
                <a:lnTo>
                  <a:pt x="2567241" y="4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62292" y="3039680"/>
            <a:ext cx="1468755" cy="27940"/>
          </a:xfrm>
          <a:custGeom>
            <a:avLst/>
            <a:gdLst/>
            <a:ahLst/>
            <a:cxnLst/>
            <a:rect l="l" t="t" r="r" b="b"/>
            <a:pathLst>
              <a:path w="1468754" h="27939">
                <a:moveTo>
                  <a:pt x="0" y="27939"/>
                </a:moveTo>
                <a:lnTo>
                  <a:pt x="1468568" y="27939"/>
                </a:lnTo>
                <a:lnTo>
                  <a:pt x="1468568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62292" y="3550220"/>
            <a:ext cx="1468755" cy="27940"/>
          </a:xfrm>
          <a:custGeom>
            <a:avLst/>
            <a:gdLst/>
            <a:ahLst/>
            <a:cxnLst/>
            <a:rect l="l" t="t" r="r" b="b"/>
            <a:pathLst>
              <a:path w="1468754" h="27939">
                <a:moveTo>
                  <a:pt x="0" y="27940"/>
                </a:moveTo>
                <a:lnTo>
                  <a:pt x="1468568" y="27940"/>
                </a:lnTo>
                <a:lnTo>
                  <a:pt x="1468568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62292" y="4060760"/>
            <a:ext cx="1468755" cy="29209"/>
          </a:xfrm>
          <a:custGeom>
            <a:avLst/>
            <a:gdLst/>
            <a:ahLst/>
            <a:cxnLst/>
            <a:rect l="l" t="t" r="r" b="b"/>
            <a:pathLst>
              <a:path w="1468754" h="29210">
                <a:moveTo>
                  <a:pt x="0" y="29209"/>
                </a:moveTo>
                <a:lnTo>
                  <a:pt x="1468568" y="29209"/>
                </a:lnTo>
                <a:lnTo>
                  <a:pt x="1468568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2292" y="4571300"/>
            <a:ext cx="1468755" cy="29209"/>
          </a:xfrm>
          <a:custGeom>
            <a:avLst/>
            <a:gdLst/>
            <a:ahLst/>
            <a:cxnLst/>
            <a:rect l="l" t="t" r="r" b="b"/>
            <a:pathLst>
              <a:path w="1468754" h="29210">
                <a:moveTo>
                  <a:pt x="0" y="29210"/>
                </a:moveTo>
                <a:lnTo>
                  <a:pt x="1468568" y="29210"/>
                </a:lnTo>
                <a:lnTo>
                  <a:pt x="1468568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95454" y="2557507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706066" y="2557507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95454" y="3068119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06066" y="3068119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95454" y="3578730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706066" y="3578730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95454" y="4089341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706066" y="4089341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95454" y="4599952"/>
            <a:ext cx="28575" cy="496570"/>
          </a:xfrm>
          <a:custGeom>
            <a:avLst/>
            <a:gdLst/>
            <a:ahLst/>
            <a:cxnLst/>
            <a:rect l="l" t="t" r="r" b="b"/>
            <a:pathLst>
              <a:path w="28575" h="496570">
                <a:moveTo>
                  <a:pt x="28367" y="496427"/>
                </a:moveTo>
                <a:lnTo>
                  <a:pt x="0" y="496427"/>
                </a:lnTo>
                <a:lnTo>
                  <a:pt x="0" y="0"/>
                </a:lnTo>
                <a:lnTo>
                  <a:pt x="28367" y="0"/>
                </a:lnTo>
                <a:lnTo>
                  <a:pt x="28367" y="496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62289" y="4599964"/>
            <a:ext cx="1468755" cy="524510"/>
          </a:xfrm>
          <a:custGeom>
            <a:avLst/>
            <a:gdLst/>
            <a:ahLst/>
            <a:cxnLst/>
            <a:rect l="l" t="t" r="r" b="b"/>
            <a:pathLst>
              <a:path w="1468754" h="524510">
                <a:moveTo>
                  <a:pt x="1468564" y="496417"/>
                </a:moveTo>
                <a:lnTo>
                  <a:pt x="972134" y="496417"/>
                </a:lnTo>
                <a:lnTo>
                  <a:pt x="972134" y="0"/>
                </a:lnTo>
                <a:lnTo>
                  <a:pt x="943775" y="0"/>
                </a:lnTo>
                <a:lnTo>
                  <a:pt x="943775" y="496417"/>
                </a:lnTo>
                <a:lnTo>
                  <a:pt x="0" y="496417"/>
                </a:lnTo>
                <a:lnTo>
                  <a:pt x="0" y="510387"/>
                </a:lnTo>
                <a:lnTo>
                  <a:pt x="0" y="524357"/>
                </a:lnTo>
                <a:lnTo>
                  <a:pt x="1468564" y="524357"/>
                </a:lnTo>
                <a:lnTo>
                  <a:pt x="1468564" y="510387"/>
                </a:lnTo>
                <a:lnTo>
                  <a:pt x="1468564" y="4964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62292" y="5606920"/>
            <a:ext cx="1468755" cy="27940"/>
          </a:xfrm>
          <a:custGeom>
            <a:avLst/>
            <a:gdLst/>
            <a:ahLst/>
            <a:cxnLst/>
            <a:rect l="l" t="t" r="r" b="b"/>
            <a:pathLst>
              <a:path w="1468754" h="27939">
                <a:moveTo>
                  <a:pt x="0" y="27939"/>
                </a:moveTo>
                <a:lnTo>
                  <a:pt x="1468568" y="27939"/>
                </a:lnTo>
                <a:lnTo>
                  <a:pt x="1468568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62292" y="6117460"/>
            <a:ext cx="1468755" cy="27940"/>
          </a:xfrm>
          <a:custGeom>
            <a:avLst/>
            <a:gdLst/>
            <a:ahLst/>
            <a:cxnLst/>
            <a:rect l="l" t="t" r="r" b="b"/>
            <a:pathLst>
              <a:path w="1468754" h="27939">
                <a:moveTo>
                  <a:pt x="0" y="27939"/>
                </a:moveTo>
                <a:lnTo>
                  <a:pt x="1468568" y="27939"/>
                </a:lnTo>
                <a:lnTo>
                  <a:pt x="1468568" y="0"/>
                </a:lnTo>
                <a:lnTo>
                  <a:pt x="0" y="0"/>
                </a:lnTo>
                <a:lnTo>
                  <a:pt x="0" y="27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62292" y="6628000"/>
            <a:ext cx="1468755" cy="29209"/>
          </a:xfrm>
          <a:custGeom>
            <a:avLst/>
            <a:gdLst/>
            <a:ahLst/>
            <a:cxnLst/>
            <a:rect l="l" t="t" r="r" b="b"/>
            <a:pathLst>
              <a:path w="1468754" h="29209">
                <a:moveTo>
                  <a:pt x="0" y="29209"/>
                </a:moveTo>
                <a:lnTo>
                  <a:pt x="1468568" y="29209"/>
                </a:lnTo>
                <a:lnTo>
                  <a:pt x="1468568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62292" y="7138541"/>
            <a:ext cx="1468755" cy="29209"/>
          </a:xfrm>
          <a:custGeom>
            <a:avLst/>
            <a:gdLst/>
            <a:ahLst/>
            <a:cxnLst/>
            <a:rect l="l" t="t" r="r" b="b"/>
            <a:pathLst>
              <a:path w="1468754" h="29209">
                <a:moveTo>
                  <a:pt x="0" y="29209"/>
                </a:moveTo>
                <a:lnTo>
                  <a:pt x="1468568" y="29209"/>
                </a:lnTo>
                <a:lnTo>
                  <a:pt x="1468568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63621" y="7420406"/>
            <a:ext cx="28575" cy="243204"/>
          </a:xfrm>
          <a:custGeom>
            <a:avLst/>
            <a:gdLst/>
            <a:ahLst/>
            <a:cxnLst/>
            <a:rect l="l" t="t" r="r" b="b"/>
            <a:pathLst>
              <a:path w="28575" h="243204">
                <a:moveTo>
                  <a:pt x="0" y="242643"/>
                </a:moveTo>
                <a:lnTo>
                  <a:pt x="28367" y="242643"/>
                </a:lnTo>
                <a:lnTo>
                  <a:pt x="28367" y="0"/>
                </a:lnTo>
                <a:lnTo>
                  <a:pt x="0" y="0"/>
                </a:lnTo>
                <a:lnTo>
                  <a:pt x="0" y="242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95454" y="5124748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06066" y="5124748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95454" y="5635359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06066" y="5635359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195454" y="6145970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706066" y="6145970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95454" y="6656582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706066" y="6656582"/>
            <a:ext cx="28575" cy="482600"/>
          </a:xfrm>
          <a:custGeom>
            <a:avLst/>
            <a:gdLst/>
            <a:ahLst/>
            <a:cxnLst/>
            <a:rect l="l" t="t" r="r" b="b"/>
            <a:pathLst>
              <a:path w="28575" h="482600">
                <a:moveTo>
                  <a:pt x="28367" y="482244"/>
                </a:moveTo>
                <a:lnTo>
                  <a:pt x="0" y="482244"/>
                </a:lnTo>
                <a:lnTo>
                  <a:pt x="0" y="0"/>
                </a:lnTo>
                <a:lnTo>
                  <a:pt x="28367" y="0"/>
                </a:lnTo>
                <a:lnTo>
                  <a:pt x="28367" y="482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74232" y="7420406"/>
            <a:ext cx="28575" cy="243840"/>
          </a:xfrm>
          <a:custGeom>
            <a:avLst/>
            <a:gdLst/>
            <a:ahLst/>
            <a:cxnLst/>
            <a:rect l="l" t="t" r="r" b="b"/>
            <a:pathLst>
              <a:path w="28575" h="243840">
                <a:moveTo>
                  <a:pt x="0" y="243214"/>
                </a:moveTo>
                <a:lnTo>
                  <a:pt x="28367" y="243214"/>
                </a:lnTo>
                <a:lnTo>
                  <a:pt x="28367" y="0"/>
                </a:lnTo>
                <a:lnTo>
                  <a:pt x="0" y="0"/>
                </a:lnTo>
                <a:lnTo>
                  <a:pt x="0" y="243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84843" y="7420406"/>
            <a:ext cx="28575" cy="243840"/>
          </a:xfrm>
          <a:custGeom>
            <a:avLst/>
            <a:gdLst/>
            <a:ahLst/>
            <a:cxnLst/>
            <a:rect l="l" t="t" r="r" b="b"/>
            <a:pathLst>
              <a:path w="28575" h="243840">
                <a:moveTo>
                  <a:pt x="0" y="243214"/>
                </a:moveTo>
                <a:lnTo>
                  <a:pt x="28367" y="243214"/>
                </a:lnTo>
                <a:lnTo>
                  <a:pt x="28367" y="0"/>
                </a:lnTo>
                <a:lnTo>
                  <a:pt x="0" y="0"/>
                </a:lnTo>
                <a:lnTo>
                  <a:pt x="0" y="243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195454" y="7167193"/>
            <a:ext cx="28575" cy="496570"/>
          </a:xfrm>
          <a:custGeom>
            <a:avLst/>
            <a:gdLst/>
            <a:ahLst/>
            <a:cxnLst/>
            <a:rect l="l" t="t" r="r" b="b"/>
            <a:pathLst>
              <a:path w="28575" h="496570">
                <a:moveTo>
                  <a:pt x="28367" y="496427"/>
                </a:moveTo>
                <a:lnTo>
                  <a:pt x="0" y="496427"/>
                </a:lnTo>
                <a:lnTo>
                  <a:pt x="0" y="0"/>
                </a:lnTo>
                <a:lnTo>
                  <a:pt x="28367" y="0"/>
                </a:lnTo>
                <a:lnTo>
                  <a:pt x="28367" y="496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63612" y="7167193"/>
            <a:ext cx="2567305" cy="3120390"/>
          </a:xfrm>
          <a:custGeom>
            <a:avLst/>
            <a:gdLst/>
            <a:ahLst/>
            <a:cxnLst/>
            <a:rect l="l" t="t" r="r" b="b"/>
            <a:pathLst>
              <a:path w="2567304" h="3120390">
                <a:moveTo>
                  <a:pt x="538975" y="3092043"/>
                </a:moveTo>
                <a:lnTo>
                  <a:pt x="510616" y="3092043"/>
                </a:lnTo>
                <a:lnTo>
                  <a:pt x="510616" y="3119805"/>
                </a:lnTo>
                <a:lnTo>
                  <a:pt x="538975" y="3119805"/>
                </a:lnTo>
                <a:lnTo>
                  <a:pt x="538975" y="3092043"/>
                </a:lnTo>
                <a:close/>
              </a:path>
              <a:path w="2567304" h="3120390">
                <a:moveTo>
                  <a:pt x="1049591" y="3092043"/>
                </a:moveTo>
                <a:lnTo>
                  <a:pt x="1021219" y="3092043"/>
                </a:lnTo>
                <a:lnTo>
                  <a:pt x="1021219" y="3119805"/>
                </a:lnTo>
                <a:lnTo>
                  <a:pt x="1049591" y="3119805"/>
                </a:lnTo>
                <a:lnTo>
                  <a:pt x="1049591" y="3092043"/>
                </a:lnTo>
                <a:close/>
              </a:path>
              <a:path w="2567304" h="3120390">
                <a:moveTo>
                  <a:pt x="1560207" y="3092043"/>
                </a:moveTo>
                <a:lnTo>
                  <a:pt x="1531835" y="3092043"/>
                </a:lnTo>
                <a:lnTo>
                  <a:pt x="1531835" y="3119805"/>
                </a:lnTo>
                <a:lnTo>
                  <a:pt x="1560207" y="3119805"/>
                </a:lnTo>
                <a:lnTo>
                  <a:pt x="1560207" y="3092043"/>
                </a:lnTo>
                <a:close/>
              </a:path>
              <a:path w="2567304" h="3120390">
                <a:moveTo>
                  <a:pt x="2070811" y="3092043"/>
                </a:moveTo>
                <a:lnTo>
                  <a:pt x="2042452" y="3092043"/>
                </a:lnTo>
                <a:lnTo>
                  <a:pt x="2042452" y="3119805"/>
                </a:lnTo>
                <a:lnTo>
                  <a:pt x="2070811" y="3119805"/>
                </a:lnTo>
                <a:lnTo>
                  <a:pt x="2070811" y="3092043"/>
                </a:lnTo>
                <a:close/>
              </a:path>
              <a:path w="2567304" h="3120390">
                <a:moveTo>
                  <a:pt x="2567241" y="496430"/>
                </a:moveTo>
                <a:lnTo>
                  <a:pt x="2070811" y="496430"/>
                </a:lnTo>
                <a:lnTo>
                  <a:pt x="2070811" y="0"/>
                </a:lnTo>
                <a:lnTo>
                  <a:pt x="2042452" y="0"/>
                </a:lnTo>
                <a:lnTo>
                  <a:pt x="2042452" y="496430"/>
                </a:lnTo>
                <a:lnTo>
                  <a:pt x="14185" y="496430"/>
                </a:lnTo>
                <a:lnTo>
                  <a:pt x="14185" y="510400"/>
                </a:lnTo>
                <a:lnTo>
                  <a:pt x="0" y="510400"/>
                </a:lnTo>
                <a:lnTo>
                  <a:pt x="0" y="524370"/>
                </a:lnTo>
                <a:lnTo>
                  <a:pt x="0" y="1006970"/>
                </a:lnTo>
                <a:lnTo>
                  <a:pt x="0" y="3063100"/>
                </a:lnTo>
                <a:lnTo>
                  <a:pt x="28371" y="3063100"/>
                </a:lnTo>
                <a:lnTo>
                  <a:pt x="28371" y="2567800"/>
                </a:lnTo>
                <a:lnTo>
                  <a:pt x="510616" y="2567800"/>
                </a:lnTo>
                <a:lnTo>
                  <a:pt x="510616" y="3063671"/>
                </a:lnTo>
                <a:lnTo>
                  <a:pt x="14185" y="3063671"/>
                </a:lnTo>
                <a:lnTo>
                  <a:pt x="14185" y="3077641"/>
                </a:lnTo>
                <a:lnTo>
                  <a:pt x="0" y="3077641"/>
                </a:lnTo>
                <a:lnTo>
                  <a:pt x="0" y="3091611"/>
                </a:lnTo>
                <a:lnTo>
                  <a:pt x="0" y="3119551"/>
                </a:lnTo>
                <a:lnTo>
                  <a:pt x="28371" y="3119551"/>
                </a:lnTo>
                <a:lnTo>
                  <a:pt x="28371" y="3091611"/>
                </a:lnTo>
                <a:lnTo>
                  <a:pt x="2567241" y="3091611"/>
                </a:lnTo>
                <a:lnTo>
                  <a:pt x="2567241" y="3077641"/>
                </a:lnTo>
                <a:lnTo>
                  <a:pt x="2567241" y="3063671"/>
                </a:lnTo>
                <a:lnTo>
                  <a:pt x="2070811" y="3063671"/>
                </a:lnTo>
                <a:lnTo>
                  <a:pt x="2070811" y="2567800"/>
                </a:lnTo>
                <a:lnTo>
                  <a:pt x="2567241" y="2567800"/>
                </a:lnTo>
                <a:lnTo>
                  <a:pt x="2567241" y="2538590"/>
                </a:lnTo>
                <a:lnTo>
                  <a:pt x="2070811" y="2538590"/>
                </a:lnTo>
                <a:lnTo>
                  <a:pt x="2070811" y="2057260"/>
                </a:lnTo>
                <a:lnTo>
                  <a:pt x="2567241" y="2057260"/>
                </a:lnTo>
                <a:lnTo>
                  <a:pt x="2567241" y="2028050"/>
                </a:lnTo>
                <a:lnTo>
                  <a:pt x="2070811" y="2028050"/>
                </a:lnTo>
                <a:lnTo>
                  <a:pt x="2070811" y="1546021"/>
                </a:lnTo>
                <a:lnTo>
                  <a:pt x="2042452" y="1546021"/>
                </a:lnTo>
                <a:lnTo>
                  <a:pt x="2042452" y="3063671"/>
                </a:lnTo>
                <a:lnTo>
                  <a:pt x="1560207" y="3063671"/>
                </a:lnTo>
                <a:lnTo>
                  <a:pt x="1560207" y="2567800"/>
                </a:lnTo>
                <a:lnTo>
                  <a:pt x="2042452" y="2567800"/>
                </a:lnTo>
                <a:lnTo>
                  <a:pt x="2042452" y="2538590"/>
                </a:lnTo>
                <a:lnTo>
                  <a:pt x="1560207" y="2538590"/>
                </a:lnTo>
                <a:lnTo>
                  <a:pt x="1560207" y="2057260"/>
                </a:lnTo>
                <a:lnTo>
                  <a:pt x="2042452" y="2057260"/>
                </a:lnTo>
                <a:lnTo>
                  <a:pt x="2042452" y="2028050"/>
                </a:lnTo>
                <a:lnTo>
                  <a:pt x="1560207" y="2028050"/>
                </a:lnTo>
                <a:lnTo>
                  <a:pt x="1560207" y="1546021"/>
                </a:lnTo>
                <a:lnTo>
                  <a:pt x="1531835" y="1546021"/>
                </a:lnTo>
                <a:lnTo>
                  <a:pt x="1531835" y="3063671"/>
                </a:lnTo>
                <a:lnTo>
                  <a:pt x="1049591" y="3063671"/>
                </a:lnTo>
                <a:lnTo>
                  <a:pt x="1049591" y="2567800"/>
                </a:lnTo>
                <a:lnTo>
                  <a:pt x="1531835" y="2567800"/>
                </a:lnTo>
                <a:lnTo>
                  <a:pt x="1531835" y="2538590"/>
                </a:lnTo>
                <a:lnTo>
                  <a:pt x="1049591" y="2538590"/>
                </a:lnTo>
                <a:lnTo>
                  <a:pt x="1049591" y="2057260"/>
                </a:lnTo>
                <a:lnTo>
                  <a:pt x="1531835" y="2057260"/>
                </a:lnTo>
                <a:lnTo>
                  <a:pt x="1531835" y="2028050"/>
                </a:lnTo>
                <a:lnTo>
                  <a:pt x="1049591" y="2028050"/>
                </a:lnTo>
                <a:lnTo>
                  <a:pt x="1049591" y="1546021"/>
                </a:lnTo>
                <a:lnTo>
                  <a:pt x="1021219" y="1546021"/>
                </a:lnTo>
                <a:lnTo>
                  <a:pt x="1021219" y="3063671"/>
                </a:lnTo>
                <a:lnTo>
                  <a:pt x="538975" y="3063671"/>
                </a:lnTo>
                <a:lnTo>
                  <a:pt x="538975" y="2567800"/>
                </a:lnTo>
                <a:lnTo>
                  <a:pt x="1021219" y="2567800"/>
                </a:lnTo>
                <a:lnTo>
                  <a:pt x="1021219" y="2538590"/>
                </a:lnTo>
                <a:lnTo>
                  <a:pt x="538975" y="2538590"/>
                </a:lnTo>
                <a:lnTo>
                  <a:pt x="538975" y="2057260"/>
                </a:lnTo>
                <a:lnTo>
                  <a:pt x="1021219" y="2057260"/>
                </a:lnTo>
                <a:lnTo>
                  <a:pt x="1021219" y="2028050"/>
                </a:lnTo>
                <a:lnTo>
                  <a:pt x="538975" y="2028050"/>
                </a:lnTo>
                <a:lnTo>
                  <a:pt x="538975" y="1546021"/>
                </a:lnTo>
                <a:lnTo>
                  <a:pt x="510616" y="1546021"/>
                </a:lnTo>
                <a:lnTo>
                  <a:pt x="510616" y="2028050"/>
                </a:lnTo>
                <a:lnTo>
                  <a:pt x="510616" y="2057260"/>
                </a:lnTo>
                <a:lnTo>
                  <a:pt x="510616" y="2538590"/>
                </a:lnTo>
                <a:lnTo>
                  <a:pt x="28371" y="2538590"/>
                </a:lnTo>
                <a:lnTo>
                  <a:pt x="28371" y="2057260"/>
                </a:lnTo>
                <a:lnTo>
                  <a:pt x="510616" y="2057260"/>
                </a:lnTo>
                <a:lnTo>
                  <a:pt x="510616" y="2028050"/>
                </a:lnTo>
                <a:lnTo>
                  <a:pt x="28371" y="2028050"/>
                </a:lnTo>
                <a:lnTo>
                  <a:pt x="28371" y="1545450"/>
                </a:lnTo>
                <a:lnTo>
                  <a:pt x="2567241" y="1545450"/>
                </a:lnTo>
                <a:lnTo>
                  <a:pt x="2567241" y="1517510"/>
                </a:lnTo>
                <a:lnTo>
                  <a:pt x="2070811" y="1517510"/>
                </a:lnTo>
                <a:lnTo>
                  <a:pt x="2070811" y="1035418"/>
                </a:lnTo>
                <a:lnTo>
                  <a:pt x="2042452" y="1035418"/>
                </a:lnTo>
                <a:lnTo>
                  <a:pt x="2042452" y="1517510"/>
                </a:lnTo>
                <a:lnTo>
                  <a:pt x="1560207" y="1517510"/>
                </a:lnTo>
                <a:lnTo>
                  <a:pt x="1560207" y="1035418"/>
                </a:lnTo>
                <a:lnTo>
                  <a:pt x="1531835" y="1035418"/>
                </a:lnTo>
                <a:lnTo>
                  <a:pt x="1531835" y="1517510"/>
                </a:lnTo>
                <a:lnTo>
                  <a:pt x="1049591" y="1517510"/>
                </a:lnTo>
                <a:lnTo>
                  <a:pt x="1049591" y="1035418"/>
                </a:lnTo>
                <a:lnTo>
                  <a:pt x="1021219" y="1035418"/>
                </a:lnTo>
                <a:lnTo>
                  <a:pt x="1021219" y="1517510"/>
                </a:lnTo>
                <a:lnTo>
                  <a:pt x="538975" y="1517510"/>
                </a:lnTo>
                <a:lnTo>
                  <a:pt x="538975" y="1035418"/>
                </a:lnTo>
                <a:lnTo>
                  <a:pt x="510616" y="1035418"/>
                </a:lnTo>
                <a:lnTo>
                  <a:pt x="510616" y="1517510"/>
                </a:lnTo>
                <a:lnTo>
                  <a:pt x="28371" y="1517510"/>
                </a:lnTo>
                <a:lnTo>
                  <a:pt x="28371" y="1034910"/>
                </a:lnTo>
                <a:lnTo>
                  <a:pt x="2567241" y="1034910"/>
                </a:lnTo>
                <a:lnTo>
                  <a:pt x="2567241" y="1006970"/>
                </a:lnTo>
                <a:lnTo>
                  <a:pt x="2070811" y="1006970"/>
                </a:lnTo>
                <a:lnTo>
                  <a:pt x="2070811" y="524802"/>
                </a:lnTo>
                <a:lnTo>
                  <a:pt x="2042452" y="524802"/>
                </a:lnTo>
                <a:lnTo>
                  <a:pt x="2042452" y="1006970"/>
                </a:lnTo>
                <a:lnTo>
                  <a:pt x="1560207" y="1006970"/>
                </a:lnTo>
                <a:lnTo>
                  <a:pt x="1560207" y="524802"/>
                </a:lnTo>
                <a:lnTo>
                  <a:pt x="1531835" y="524802"/>
                </a:lnTo>
                <a:lnTo>
                  <a:pt x="1531835" y="1006970"/>
                </a:lnTo>
                <a:lnTo>
                  <a:pt x="1049591" y="1006970"/>
                </a:lnTo>
                <a:lnTo>
                  <a:pt x="1049591" y="524802"/>
                </a:lnTo>
                <a:lnTo>
                  <a:pt x="1021219" y="524802"/>
                </a:lnTo>
                <a:lnTo>
                  <a:pt x="1021219" y="1006970"/>
                </a:lnTo>
                <a:lnTo>
                  <a:pt x="538975" y="1006970"/>
                </a:lnTo>
                <a:lnTo>
                  <a:pt x="538975" y="524802"/>
                </a:lnTo>
                <a:lnTo>
                  <a:pt x="510616" y="524802"/>
                </a:lnTo>
                <a:lnTo>
                  <a:pt x="510616" y="1006970"/>
                </a:lnTo>
                <a:lnTo>
                  <a:pt x="28371" y="1006970"/>
                </a:lnTo>
                <a:lnTo>
                  <a:pt x="28371" y="524370"/>
                </a:lnTo>
                <a:lnTo>
                  <a:pt x="2567241" y="524370"/>
                </a:lnTo>
                <a:lnTo>
                  <a:pt x="2567241" y="510400"/>
                </a:lnTo>
                <a:lnTo>
                  <a:pt x="2567241" y="496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3" name="object 93"/>
          <p:cNvGrpSpPr/>
          <p:nvPr/>
        </p:nvGrpSpPr>
        <p:grpSpPr>
          <a:xfrm>
            <a:off x="10230861" y="0"/>
            <a:ext cx="8057515" cy="10287000"/>
            <a:chOff x="10230861" y="0"/>
            <a:chExt cx="8057515" cy="10287000"/>
          </a:xfrm>
        </p:grpSpPr>
        <p:sp>
          <p:nvSpPr>
            <p:cNvPr id="94" name="object 94"/>
            <p:cNvSpPr/>
            <p:nvPr/>
          </p:nvSpPr>
          <p:spPr>
            <a:xfrm>
              <a:off x="10230853" y="11"/>
              <a:ext cx="85090" cy="10287000"/>
            </a:xfrm>
            <a:custGeom>
              <a:avLst/>
              <a:gdLst/>
              <a:ahLst/>
              <a:cxnLst/>
              <a:rect l="l" t="t" r="r" b="b"/>
              <a:pathLst>
                <a:path w="85090" h="10287000">
                  <a:moveTo>
                    <a:pt x="84709" y="10230853"/>
                  </a:moveTo>
                  <a:lnTo>
                    <a:pt x="14185" y="10230853"/>
                  </a:lnTo>
                  <a:lnTo>
                    <a:pt x="14185" y="10245039"/>
                  </a:lnTo>
                  <a:lnTo>
                    <a:pt x="0" y="10245039"/>
                  </a:lnTo>
                  <a:lnTo>
                    <a:pt x="0" y="10286987"/>
                  </a:lnTo>
                  <a:lnTo>
                    <a:pt x="28371" y="10286987"/>
                  </a:lnTo>
                  <a:lnTo>
                    <a:pt x="28371" y="10259225"/>
                  </a:lnTo>
                  <a:lnTo>
                    <a:pt x="84709" y="10259225"/>
                  </a:lnTo>
                  <a:lnTo>
                    <a:pt x="84709" y="10230853"/>
                  </a:lnTo>
                  <a:close/>
                </a:path>
                <a:path w="85090" h="10287000">
                  <a:moveTo>
                    <a:pt x="84709" y="7663612"/>
                  </a:moveTo>
                  <a:lnTo>
                    <a:pt x="14185" y="7663612"/>
                  </a:lnTo>
                  <a:lnTo>
                    <a:pt x="14185" y="7677582"/>
                  </a:lnTo>
                  <a:lnTo>
                    <a:pt x="0" y="7677582"/>
                  </a:lnTo>
                  <a:lnTo>
                    <a:pt x="0" y="10230282"/>
                  </a:lnTo>
                  <a:lnTo>
                    <a:pt x="28371" y="10230282"/>
                  </a:lnTo>
                  <a:lnTo>
                    <a:pt x="28371" y="9734982"/>
                  </a:lnTo>
                  <a:lnTo>
                    <a:pt x="84709" y="9734982"/>
                  </a:lnTo>
                  <a:lnTo>
                    <a:pt x="84709" y="9705772"/>
                  </a:lnTo>
                  <a:lnTo>
                    <a:pt x="28371" y="9705772"/>
                  </a:lnTo>
                  <a:lnTo>
                    <a:pt x="28371" y="9224442"/>
                  </a:lnTo>
                  <a:lnTo>
                    <a:pt x="84709" y="9224442"/>
                  </a:lnTo>
                  <a:lnTo>
                    <a:pt x="84709" y="9195232"/>
                  </a:lnTo>
                  <a:lnTo>
                    <a:pt x="28371" y="9195232"/>
                  </a:lnTo>
                  <a:lnTo>
                    <a:pt x="28371" y="8712632"/>
                  </a:lnTo>
                  <a:lnTo>
                    <a:pt x="84709" y="8712632"/>
                  </a:lnTo>
                  <a:lnTo>
                    <a:pt x="84709" y="8684692"/>
                  </a:lnTo>
                  <a:lnTo>
                    <a:pt x="28371" y="8684692"/>
                  </a:lnTo>
                  <a:lnTo>
                    <a:pt x="28371" y="8202092"/>
                  </a:lnTo>
                  <a:lnTo>
                    <a:pt x="84709" y="8202092"/>
                  </a:lnTo>
                  <a:lnTo>
                    <a:pt x="84709" y="8174152"/>
                  </a:lnTo>
                  <a:lnTo>
                    <a:pt x="28371" y="8174152"/>
                  </a:lnTo>
                  <a:lnTo>
                    <a:pt x="28371" y="7691552"/>
                  </a:lnTo>
                  <a:lnTo>
                    <a:pt x="84709" y="7691552"/>
                  </a:lnTo>
                  <a:lnTo>
                    <a:pt x="84709" y="7677582"/>
                  </a:lnTo>
                  <a:lnTo>
                    <a:pt x="84709" y="7663612"/>
                  </a:lnTo>
                  <a:close/>
                </a:path>
                <a:path w="85090" h="10287000">
                  <a:moveTo>
                    <a:pt x="84709" y="5096370"/>
                  </a:moveTo>
                  <a:lnTo>
                    <a:pt x="14185" y="5096370"/>
                  </a:lnTo>
                  <a:lnTo>
                    <a:pt x="14185" y="5110340"/>
                  </a:lnTo>
                  <a:lnTo>
                    <a:pt x="0" y="5110340"/>
                  </a:lnTo>
                  <a:lnTo>
                    <a:pt x="0" y="7663040"/>
                  </a:lnTo>
                  <a:lnTo>
                    <a:pt x="28371" y="7663040"/>
                  </a:lnTo>
                  <a:lnTo>
                    <a:pt x="28371" y="7167740"/>
                  </a:lnTo>
                  <a:lnTo>
                    <a:pt x="84709" y="7167740"/>
                  </a:lnTo>
                  <a:lnTo>
                    <a:pt x="84709" y="7138530"/>
                  </a:lnTo>
                  <a:lnTo>
                    <a:pt x="28371" y="7138530"/>
                  </a:lnTo>
                  <a:lnTo>
                    <a:pt x="28371" y="6657200"/>
                  </a:lnTo>
                  <a:lnTo>
                    <a:pt x="84709" y="6657200"/>
                  </a:lnTo>
                  <a:lnTo>
                    <a:pt x="84709" y="6627990"/>
                  </a:lnTo>
                  <a:lnTo>
                    <a:pt x="28371" y="6627990"/>
                  </a:lnTo>
                  <a:lnTo>
                    <a:pt x="28371" y="6145390"/>
                  </a:lnTo>
                  <a:lnTo>
                    <a:pt x="84709" y="6145390"/>
                  </a:lnTo>
                  <a:lnTo>
                    <a:pt x="84709" y="6117450"/>
                  </a:lnTo>
                  <a:lnTo>
                    <a:pt x="28371" y="6117450"/>
                  </a:lnTo>
                  <a:lnTo>
                    <a:pt x="28371" y="5634850"/>
                  </a:lnTo>
                  <a:lnTo>
                    <a:pt x="84709" y="5634850"/>
                  </a:lnTo>
                  <a:lnTo>
                    <a:pt x="84709" y="5606910"/>
                  </a:lnTo>
                  <a:lnTo>
                    <a:pt x="28371" y="5606910"/>
                  </a:lnTo>
                  <a:lnTo>
                    <a:pt x="28371" y="5124310"/>
                  </a:lnTo>
                  <a:lnTo>
                    <a:pt x="84709" y="5124310"/>
                  </a:lnTo>
                  <a:lnTo>
                    <a:pt x="84709" y="5110340"/>
                  </a:lnTo>
                  <a:lnTo>
                    <a:pt x="84709" y="5096370"/>
                  </a:lnTo>
                  <a:close/>
                </a:path>
                <a:path w="85090" h="10287000">
                  <a:moveTo>
                    <a:pt x="84709" y="2529128"/>
                  </a:moveTo>
                  <a:lnTo>
                    <a:pt x="14185" y="2529128"/>
                  </a:lnTo>
                  <a:lnTo>
                    <a:pt x="14185" y="2543098"/>
                  </a:lnTo>
                  <a:lnTo>
                    <a:pt x="0" y="2543098"/>
                  </a:lnTo>
                  <a:lnTo>
                    <a:pt x="0" y="5095799"/>
                  </a:lnTo>
                  <a:lnTo>
                    <a:pt x="28371" y="5095799"/>
                  </a:lnTo>
                  <a:lnTo>
                    <a:pt x="28371" y="4600499"/>
                  </a:lnTo>
                  <a:lnTo>
                    <a:pt x="84709" y="4600499"/>
                  </a:lnTo>
                  <a:lnTo>
                    <a:pt x="84709" y="4571289"/>
                  </a:lnTo>
                  <a:lnTo>
                    <a:pt x="28371" y="4571289"/>
                  </a:lnTo>
                  <a:lnTo>
                    <a:pt x="28371" y="4089958"/>
                  </a:lnTo>
                  <a:lnTo>
                    <a:pt x="84709" y="4089958"/>
                  </a:lnTo>
                  <a:lnTo>
                    <a:pt x="84709" y="4060748"/>
                  </a:lnTo>
                  <a:lnTo>
                    <a:pt x="28371" y="4060748"/>
                  </a:lnTo>
                  <a:lnTo>
                    <a:pt x="28371" y="3578148"/>
                  </a:lnTo>
                  <a:lnTo>
                    <a:pt x="84709" y="3578148"/>
                  </a:lnTo>
                  <a:lnTo>
                    <a:pt x="84709" y="3550208"/>
                  </a:lnTo>
                  <a:lnTo>
                    <a:pt x="28371" y="3550208"/>
                  </a:lnTo>
                  <a:lnTo>
                    <a:pt x="28371" y="3067608"/>
                  </a:lnTo>
                  <a:lnTo>
                    <a:pt x="84709" y="3067608"/>
                  </a:lnTo>
                  <a:lnTo>
                    <a:pt x="84709" y="3039668"/>
                  </a:lnTo>
                  <a:lnTo>
                    <a:pt x="28371" y="3039668"/>
                  </a:lnTo>
                  <a:lnTo>
                    <a:pt x="28371" y="2557068"/>
                  </a:lnTo>
                  <a:lnTo>
                    <a:pt x="84709" y="2557068"/>
                  </a:lnTo>
                  <a:lnTo>
                    <a:pt x="84709" y="2543098"/>
                  </a:lnTo>
                  <a:lnTo>
                    <a:pt x="84709" y="2529128"/>
                  </a:lnTo>
                  <a:close/>
                </a:path>
                <a:path w="85090" h="10287000">
                  <a:moveTo>
                    <a:pt x="84709" y="472440"/>
                  </a:moveTo>
                  <a:lnTo>
                    <a:pt x="28371" y="472440"/>
                  </a:lnTo>
                  <a:lnTo>
                    <a:pt x="28371" y="0"/>
                  </a:lnTo>
                  <a:lnTo>
                    <a:pt x="0" y="0"/>
                  </a:lnTo>
                  <a:lnTo>
                    <a:pt x="0" y="2528570"/>
                  </a:lnTo>
                  <a:lnTo>
                    <a:pt x="28371" y="2528570"/>
                  </a:lnTo>
                  <a:lnTo>
                    <a:pt x="28371" y="2033270"/>
                  </a:lnTo>
                  <a:lnTo>
                    <a:pt x="84709" y="2033270"/>
                  </a:lnTo>
                  <a:lnTo>
                    <a:pt x="84709" y="2004060"/>
                  </a:lnTo>
                  <a:lnTo>
                    <a:pt x="28371" y="2004060"/>
                  </a:lnTo>
                  <a:lnTo>
                    <a:pt x="28371" y="1522730"/>
                  </a:lnTo>
                  <a:lnTo>
                    <a:pt x="84709" y="1522730"/>
                  </a:lnTo>
                  <a:lnTo>
                    <a:pt x="84709" y="1493520"/>
                  </a:lnTo>
                  <a:lnTo>
                    <a:pt x="28371" y="1493520"/>
                  </a:lnTo>
                  <a:lnTo>
                    <a:pt x="28371" y="1010920"/>
                  </a:lnTo>
                  <a:lnTo>
                    <a:pt x="84709" y="1010920"/>
                  </a:lnTo>
                  <a:lnTo>
                    <a:pt x="84709" y="982980"/>
                  </a:lnTo>
                  <a:lnTo>
                    <a:pt x="28371" y="982980"/>
                  </a:lnTo>
                  <a:lnTo>
                    <a:pt x="28371" y="500380"/>
                  </a:lnTo>
                  <a:lnTo>
                    <a:pt x="84709" y="500380"/>
                  </a:lnTo>
                  <a:lnTo>
                    <a:pt x="84709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5574" y="0"/>
              <a:ext cx="7972424" cy="10286999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477747" y="477032"/>
            <a:ext cx="4666615" cy="1047115"/>
            <a:chOff x="477747" y="477032"/>
            <a:chExt cx="4666615" cy="1047115"/>
          </a:xfrm>
        </p:grpSpPr>
        <p:sp>
          <p:nvSpPr>
            <p:cNvPr id="97" name="object 97"/>
            <p:cNvSpPr/>
            <p:nvPr/>
          </p:nvSpPr>
          <p:spPr>
            <a:xfrm>
              <a:off x="489660" y="488944"/>
              <a:ext cx="4642485" cy="1022985"/>
            </a:xfrm>
            <a:custGeom>
              <a:avLst/>
              <a:gdLst/>
              <a:ahLst/>
              <a:cxnLst/>
              <a:rect l="l" t="t" r="r" b="b"/>
              <a:pathLst>
                <a:path w="4642485" h="1022985">
                  <a:moveTo>
                    <a:pt x="4642168" y="1022810"/>
                  </a:moveTo>
                  <a:lnTo>
                    <a:pt x="0" y="1022810"/>
                  </a:lnTo>
                  <a:lnTo>
                    <a:pt x="0" y="0"/>
                  </a:lnTo>
                  <a:lnTo>
                    <a:pt x="4642168" y="0"/>
                  </a:lnTo>
                  <a:lnTo>
                    <a:pt x="4642168" y="102281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77735" y="477036"/>
              <a:ext cx="4666615" cy="1047115"/>
            </a:xfrm>
            <a:custGeom>
              <a:avLst/>
              <a:gdLst/>
              <a:ahLst/>
              <a:cxnLst/>
              <a:rect l="l" t="t" r="r" b="b"/>
              <a:pathLst>
                <a:path w="4666615" h="1047115">
                  <a:moveTo>
                    <a:pt x="4666005" y="0"/>
                  </a:moveTo>
                  <a:lnTo>
                    <a:pt x="4642167" y="0"/>
                  </a:lnTo>
                  <a:lnTo>
                    <a:pt x="4642167" y="23825"/>
                  </a:lnTo>
                  <a:lnTo>
                    <a:pt x="4642167" y="1022807"/>
                  </a:lnTo>
                  <a:lnTo>
                    <a:pt x="23837" y="1022807"/>
                  </a:lnTo>
                  <a:lnTo>
                    <a:pt x="23837" y="23825"/>
                  </a:lnTo>
                  <a:lnTo>
                    <a:pt x="4642167" y="23825"/>
                  </a:lnTo>
                  <a:lnTo>
                    <a:pt x="4642167" y="0"/>
                  </a:lnTo>
                  <a:lnTo>
                    <a:pt x="23837" y="0"/>
                  </a:lnTo>
                  <a:lnTo>
                    <a:pt x="0" y="0"/>
                  </a:lnTo>
                  <a:lnTo>
                    <a:pt x="0" y="1046632"/>
                  </a:lnTo>
                  <a:lnTo>
                    <a:pt x="23837" y="1046632"/>
                  </a:lnTo>
                  <a:lnTo>
                    <a:pt x="4642167" y="1046632"/>
                  </a:lnTo>
                  <a:lnTo>
                    <a:pt x="4666005" y="1046632"/>
                  </a:lnTo>
                  <a:lnTo>
                    <a:pt x="4666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1006475" y="825500"/>
            <a:ext cx="315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5" dirty="0">
                <a:latin typeface="Tahoma"/>
                <a:cs typeface="Tahoma"/>
              </a:rPr>
              <a:t>E</a:t>
            </a:r>
            <a:r>
              <a:rPr sz="2400" b="1" spc="40" dirty="0">
                <a:latin typeface="Tahoma"/>
                <a:cs typeface="Tahoma"/>
              </a:rPr>
              <a:t>X</a:t>
            </a:r>
            <a:r>
              <a:rPr sz="2400" b="1" spc="5" dirty="0">
                <a:latin typeface="Tahoma"/>
                <a:cs typeface="Tahoma"/>
              </a:rPr>
              <a:t>C</a:t>
            </a:r>
            <a:r>
              <a:rPr sz="2400" b="1" spc="155" dirty="0">
                <a:latin typeface="Tahoma"/>
                <a:cs typeface="Tahoma"/>
              </a:rPr>
              <a:t>E</a:t>
            </a:r>
            <a:r>
              <a:rPr sz="2400" b="1" spc="90" dirty="0">
                <a:latin typeface="Tahoma"/>
                <a:cs typeface="Tahoma"/>
              </a:rPr>
              <a:t>L</a:t>
            </a:r>
            <a:r>
              <a:rPr sz="2400" b="1" spc="-114" dirty="0">
                <a:latin typeface="Tahoma"/>
                <a:cs typeface="Tahoma"/>
              </a:rPr>
              <a:t> </a:t>
            </a:r>
            <a:r>
              <a:rPr sz="2400" b="1" spc="-35" dirty="0">
                <a:latin typeface="Tahoma"/>
                <a:cs typeface="Tahoma"/>
              </a:rPr>
              <a:t>D</a:t>
            </a:r>
            <a:r>
              <a:rPr sz="2400" b="1" spc="120" dirty="0">
                <a:latin typeface="Tahoma"/>
                <a:cs typeface="Tahoma"/>
              </a:rPr>
              <a:t>A</a:t>
            </a:r>
            <a:r>
              <a:rPr sz="2400" b="1" spc="210" dirty="0">
                <a:latin typeface="Tahoma"/>
                <a:cs typeface="Tahoma"/>
              </a:rPr>
              <a:t>S</a:t>
            </a:r>
            <a:r>
              <a:rPr sz="2400" b="1" dirty="0">
                <a:latin typeface="Tahoma"/>
                <a:cs typeface="Tahoma"/>
              </a:rPr>
              <a:t>H</a:t>
            </a:r>
            <a:r>
              <a:rPr sz="2400" b="1" spc="145" dirty="0">
                <a:latin typeface="Tahoma"/>
                <a:cs typeface="Tahoma"/>
              </a:rPr>
              <a:t>B</a:t>
            </a:r>
            <a:r>
              <a:rPr sz="2400" b="1" spc="-40" dirty="0">
                <a:latin typeface="Tahoma"/>
                <a:cs typeface="Tahoma"/>
              </a:rPr>
              <a:t>O</a:t>
            </a:r>
            <a:r>
              <a:rPr sz="2400" b="1" spc="120" dirty="0">
                <a:latin typeface="Tahoma"/>
                <a:cs typeface="Tahoma"/>
              </a:rPr>
              <a:t>A</a:t>
            </a:r>
            <a:r>
              <a:rPr sz="2400" b="1" spc="35" dirty="0">
                <a:latin typeface="Tahoma"/>
                <a:cs typeface="Tahoma"/>
              </a:rPr>
              <a:t>R</a:t>
            </a:r>
            <a:r>
              <a:rPr sz="2400" b="1" spc="-35" dirty="0"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468534" y="2327785"/>
            <a:ext cx="8305800" cy="5104765"/>
            <a:chOff x="468534" y="2327785"/>
            <a:chExt cx="8305800" cy="5104765"/>
          </a:xfrm>
        </p:grpSpPr>
        <p:sp>
          <p:nvSpPr>
            <p:cNvPr id="101" name="object 101"/>
            <p:cNvSpPr/>
            <p:nvPr/>
          </p:nvSpPr>
          <p:spPr>
            <a:xfrm>
              <a:off x="480448" y="2339699"/>
              <a:ext cx="8282305" cy="5081270"/>
            </a:xfrm>
            <a:custGeom>
              <a:avLst/>
              <a:gdLst/>
              <a:ahLst/>
              <a:cxnLst/>
              <a:rect l="l" t="t" r="r" b="b"/>
              <a:pathLst>
                <a:path w="8282305" h="5081270">
                  <a:moveTo>
                    <a:pt x="8281844" y="5080707"/>
                  </a:moveTo>
                  <a:lnTo>
                    <a:pt x="0" y="5080707"/>
                  </a:lnTo>
                  <a:lnTo>
                    <a:pt x="0" y="0"/>
                  </a:lnTo>
                  <a:lnTo>
                    <a:pt x="8281844" y="0"/>
                  </a:lnTo>
                  <a:lnTo>
                    <a:pt x="8281844" y="5080707"/>
                  </a:lnTo>
                  <a:close/>
                </a:path>
              </a:pathLst>
            </a:custGeom>
            <a:solidFill>
              <a:srgbClr val="FF6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68528" y="2327795"/>
              <a:ext cx="8305800" cy="5104765"/>
            </a:xfrm>
            <a:custGeom>
              <a:avLst/>
              <a:gdLst/>
              <a:ahLst/>
              <a:cxnLst/>
              <a:rect l="l" t="t" r="r" b="b"/>
              <a:pathLst>
                <a:path w="8305800" h="5104765">
                  <a:moveTo>
                    <a:pt x="8305673" y="0"/>
                  </a:moveTo>
                  <a:lnTo>
                    <a:pt x="8281848" y="0"/>
                  </a:lnTo>
                  <a:lnTo>
                    <a:pt x="8281848" y="23825"/>
                  </a:lnTo>
                  <a:lnTo>
                    <a:pt x="8281848" y="5080698"/>
                  </a:lnTo>
                  <a:lnTo>
                    <a:pt x="23825" y="5080698"/>
                  </a:lnTo>
                  <a:lnTo>
                    <a:pt x="23825" y="23825"/>
                  </a:lnTo>
                  <a:lnTo>
                    <a:pt x="8281848" y="23825"/>
                  </a:lnTo>
                  <a:lnTo>
                    <a:pt x="8281848" y="0"/>
                  </a:lnTo>
                  <a:lnTo>
                    <a:pt x="23825" y="0"/>
                  </a:lnTo>
                  <a:lnTo>
                    <a:pt x="0" y="0"/>
                  </a:lnTo>
                  <a:lnTo>
                    <a:pt x="0" y="5104536"/>
                  </a:lnTo>
                  <a:lnTo>
                    <a:pt x="23825" y="5104536"/>
                  </a:lnTo>
                  <a:lnTo>
                    <a:pt x="8281848" y="5104536"/>
                  </a:lnTo>
                  <a:lnTo>
                    <a:pt x="8305673" y="5104536"/>
                  </a:lnTo>
                  <a:lnTo>
                    <a:pt x="83056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016000" y="2869562"/>
            <a:ext cx="4758690" cy="398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500" b="1" spc="220" dirty="0">
                <a:latin typeface="Tahoma"/>
                <a:cs typeface="Tahoma"/>
              </a:rPr>
              <a:t>Tamilnadu </a:t>
            </a:r>
            <a:r>
              <a:rPr sz="6500" b="1" spc="-1889" dirty="0">
                <a:latin typeface="Tahoma"/>
                <a:cs typeface="Tahoma"/>
              </a:rPr>
              <a:t> </a:t>
            </a:r>
            <a:r>
              <a:rPr sz="6500" b="1" spc="75" dirty="0">
                <a:latin typeface="Tahoma"/>
                <a:cs typeface="Tahoma"/>
              </a:rPr>
              <a:t>Welfare </a:t>
            </a:r>
            <a:r>
              <a:rPr sz="6500" b="1" spc="80" dirty="0">
                <a:latin typeface="Tahoma"/>
                <a:cs typeface="Tahoma"/>
              </a:rPr>
              <a:t> </a:t>
            </a:r>
            <a:r>
              <a:rPr sz="6500" b="1" spc="405" dirty="0">
                <a:latin typeface="Tahoma"/>
                <a:cs typeface="Tahoma"/>
              </a:rPr>
              <a:t>Schemes </a:t>
            </a:r>
            <a:r>
              <a:rPr sz="6500" b="1" spc="409" dirty="0">
                <a:latin typeface="Tahoma"/>
                <a:cs typeface="Tahoma"/>
              </a:rPr>
              <a:t> </a:t>
            </a:r>
            <a:r>
              <a:rPr sz="6500" b="1" spc="-95" dirty="0">
                <a:latin typeface="Tahoma"/>
                <a:cs typeface="Tahoma"/>
              </a:rPr>
              <a:t>D</a:t>
            </a:r>
            <a:r>
              <a:rPr sz="6500" b="1" spc="210" dirty="0">
                <a:latin typeface="Tahoma"/>
                <a:cs typeface="Tahoma"/>
              </a:rPr>
              <a:t>a</a:t>
            </a:r>
            <a:r>
              <a:rPr sz="6500" b="1" spc="540" dirty="0">
                <a:latin typeface="Tahoma"/>
                <a:cs typeface="Tahoma"/>
              </a:rPr>
              <a:t>s</a:t>
            </a:r>
            <a:r>
              <a:rPr sz="6500" b="1" spc="215" dirty="0">
                <a:latin typeface="Tahoma"/>
                <a:cs typeface="Tahoma"/>
              </a:rPr>
              <a:t>h</a:t>
            </a:r>
            <a:r>
              <a:rPr sz="6500" b="1" spc="280" dirty="0">
                <a:latin typeface="Tahoma"/>
                <a:cs typeface="Tahoma"/>
              </a:rPr>
              <a:t>b</a:t>
            </a:r>
            <a:r>
              <a:rPr sz="6500" b="1" spc="195" dirty="0">
                <a:latin typeface="Tahoma"/>
                <a:cs typeface="Tahoma"/>
              </a:rPr>
              <a:t>o</a:t>
            </a:r>
            <a:r>
              <a:rPr sz="6500" b="1" spc="210" dirty="0">
                <a:latin typeface="Tahoma"/>
                <a:cs typeface="Tahoma"/>
              </a:rPr>
              <a:t>a</a:t>
            </a:r>
            <a:r>
              <a:rPr sz="6500" b="1" spc="120" dirty="0">
                <a:latin typeface="Tahoma"/>
                <a:cs typeface="Tahoma"/>
              </a:rPr>
              <a:t>r</a:t>
            </a:r>
            <a:r>
              <a:rPr sz="6500" b="1" spc="300" dirty="0">
                <a:latin typeface="Tahoma"/>
                <a:cs typeface="Tahoma"/>
              </a:rPr>
              <a:t>d</a:t>
            </a:r>
            <a:endParaRPr sz="6500">
              <a:latin typeface="Tahoma"/>
              <a:cs typeface="Tahoma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237583" y="5961275"/>
            <a:ext cx="1187450" cy="904875"/>
            <a:chOff x="6237583" y="5961275"/>
            <a:chExt cx="1187450" cy="904875"/>
          </a:xfrm>
        </p:grpSpPr>
        <p:sp>
          <p:nvSpPr>
            <p:cNvPr id="105" name="object 105"/>
            <p:cNvSpPr/>
            <p:nvPr/>
          </p:nvSpPr>
          <p:spPr>
            <a:xfrm>
              <a:off x="6249224" y="5972974"/>
              <a:ext cx="1164590" cy="882015"/>
            </a:xfrm>
            <a:custGeom>
              <a:avLst/>
              <a:gdLst/>
              <a:ahLst/>
              <a:cxnLst/>
              <a:rect l="l" t="t" r="r" b="b"/>
              <a:pathLst>
                <a:path w="1164590" h="882015">
                  <a:moveTo>
                    <a:pt x="1082531" y="881457"/>
                  </a:moveTo>
                  <a:lnTo>
                    <a:pt x="81480" y="881457"/>
                  </a:lnTo>
                  <a:lnTo>
                    <a:pt x="49764" y="875022"/>
                  </a:lnTo>
                  <a:lnTo>
                    <a:pt x="23865" y="857474"/>
                  </a:lnTo>
                  <a:lnTo>
                    <a:pt x="6403" y="831447"/>
                  </a:lnTo>
                  <a:lnTo>
                    <a:pt x="0" y="799575"/>
                  </a:lnTo>
                  <a:lnTo>
                    <a:pt x="0" y="81881"/>
                  </a:lnTo>
                  <a:lnTo>
                    <a:pt x="6403" y="50009"/>
                  </a:lnTo>
                  <a:lnTo>
                    <a:pt x="23865" y="23982"/>
                  </a:lnTo>
                  <a:lnTo>
                    <a:pt x="49764" y="6434"/>
                  </a:lnTo>
                  <a:lnTo>
                    <a:pt x="81480" y="0"/>
                  </a:lnTo>
                  <a:lnTo>
                    <a:pt x="1082531" y="0"/>
                  </a:lnTo>
                  <a:lnTo>
                    <a:pt x="1114247" y="6434"/>
                  </a:lnTo>
                  <a:lnTo>
                    <a:pt x="1140146" y="23982"/>
                  </a:lnTo>
                  <a:lnTo>
                    <a:pt x="1157608" y="50009"/>
                  </a:lnTo>
                  <a:lnTo>
                    <a:pt x="1164012" y="81881"/>
                  </a:lnTo>
                  <a:lnTo>
                    <a:pt x="1164012" y="799575"/>
                  </a:lnTo>
                  <a:lnTo>
                    <a:pt x="1157609" y="831447"/>
                  </a:lnTo>
                  <a:lnTo>
                    <a:pt x="1140147" y="857474"/>
                  </a:lnTo>
                  <a:lnTo>
                    <a:pt x="1114247" y="875022"/>
                  </a:lnTo>
                  <a:lnTo>
                    <a:pt x="1082531" y="881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237583" y="5961275"/>
              <a:ext cx="1187450" cy="904875"/>
            </a:xfrm>
            <a:custGeom>
              <a:avLst/>
              <a:gdLst/>
              <a:ahLst/>
              <a:cxnLst/>
              <a:rect l="l" t="t" r="r" b="b"/>
              <a:pathLst>
                <a:path w="1187450" h="904875">
                  <a:moveTo>
                    <a:pt x="1094171" y="904853"/>
                  </a:moveTo>
                  <a:lnTo>
                    <a:pt x="93120" y="904853"/>
                  </a:lnTo>
                  <a:lnTo>
                    <a:pt x="56909" y="897487"/>
                  </a:lnTo>
                  <a:lnTo>
                    <a:pt x="27305" y="877413"/>
                  </a:lnTo>
                  <a:lnTo>
                    <a:pt x="7329" y="847664"/>
                  </a:lnTo>
                  <a:lnTo>
                    <a:pt x="0" y="811274"/>
                  </a:lnTo>
                  <a:lnTo>
                    <a:pt x="0" y="93579"/>
                  </a:lnTo>
                  <a:lnTo>
                    <a:pt x="7329" y="57189"/>
                  </a:lnTo>
                  <a:lnTo>
                    <a:pt x="27305" y="27440"/>
                  </a:lnTo>
                  <a:lnTo>
                    <a:pt x="56909" y="7365"/>
                  </a:lnTo>
                  <a:lnTo>
                    <a:pt x="93120" y="0"/>
                  </a:lnTo>
                  <a:lnTo>
                    <a:pt x="1094171" y="0"/>
                  </a:lnTo>
                  <a:lnTo>
                    <a:pt x="1130383" y="7365"/>
                  </a:lnTo>
                  <a:lnTo>
                    <a:pt x="1154021" y="23394"/>
                  </a:lnTo>
                  <a:lnTo>
                    <a:pt x="93120" y="23394"/>
                  </a:lnTo>
                  <a:lnTo>
                    <a:pt x="65960" y="28918"/>
                  </a:lnTo>
                  <a:lnTo>
                    <a:pt x="43758" y="43973"/>
                  </a:lnTo>
                  <a:lnTo>
                    <a:pt x="28777" y="66285"/>
                  </a:lnTo>
                  <a:lnTo>
                    <a:pt x="23280" y="93579"/>
                  </a:lnTo>
                  <a:lnTo>
                    <a:pt x="23280" y="811274"/>
                  </a:lnTo>
                  <a:lnTo>
                    <a:pt x="28777" y="838568"/>
                  </a:lnTo>
                  <a:lnTo>
                    <a:pt x="43758" y="860879"/>
                  </a:lnTo>
                  <a:lnTo>
                    <a:pt x="65960" y="875934"/>
                  </a:lnTo>
                  <a:lnTo>
                    <a:pt x="93120" y="881458"/>
                  </a:lnTo>
                  <a:lnTo>
                    <a:pt x="1154021" y="881458"/>
                  </a:lnTo>
                  <a:lnTo>
                    <a:pt x="1130383" y="897487"/>
                  </a:lnTo>
                  <a:lnTo>
                    <a:pt x="1094171" y="904853"/>
                  </a:lnTo>
                  <a:close/>
                </a:path>
                <a:path w="1187450" h="904875">
                  <a:moveTo>
                    <a:pt x="1154021" y="881458"/>
                  </a:moveTo>
                  <a:lnTo>
                    <a:pt x="1094171" y="881458"/>
                  </a:lnTo>
                  <a:lnTo>
                    <a:pt x="1121331" y="875934"/>
                  </a:lnTo>
                  <a:lnTo>
                    <a:pt x="1143534" y="860879"/>
                  </a:lnTo>
                  <a:lnTo>
                    <a:pt x="1158515" y="838568"/>
                  </a:lnTo>
                  <a:lnTo>
                    <a:pt x="1164012" y="811274"/>
                  </a:lnTo>
                  <a:lnTo>
                    <a:pt x="1164012" y="93579"/>
                  </a:lnTo>
                  <a:lnTo>
                    <a:pt x="1158515" y="66285"/>
                  </a:lnTo>
                  <a:lnTo>
                    <a:pt x="1143534" y="43973"/>
                  </a:lnTo>
                  <a:lnTo>
                    <a:pt x="1121331" y="28918"/>
                  </a:lnTo>
                  <a:lnTo>
                    <a:pt x="1094171" y="23394"/>
                  </a:lnTo>
                  <a:lnTo>
                    <a:pt x="1154021" y="23394"/>
                  </a:lnTo>
                  <a:lnTo>
                    <a:pt x="1159986" y="27440"/>
                  </a:lnTo>
                  <a:lnTo>
                    <a:pt x="1179962" y="57189"/>
                  </a:lnTo>
                  <a:lnTo>
                    <a:pt x="1187292" y="93579"/>
                  </a:lnTo>
                  <a:lnTo>
                    <a:pt x="1187292" y="811274"/>
                  </a:lnTo>
                  <a:lnTo>
                    <a:pt x="1179962" y="847664"/>
                  </a:lnTo>
                  <a:lnTo>
                    <a:pt x="1159986" y="877413"/>
                  </a:lnTo>
                  <a:lnTo>
                    <a:pt x="1154021" y="8814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5675" y="6567809"/>
              <a:ext cx="180546" cy="19277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7233" y="6068202"/>
              <a:ext cx="156925" cy="157698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6454026" y="6066980"/>
              <a:ext cx="742950" cy="694055"/>
            </a:xfrm>
            <a:custGeom>
              <a:avLst/>
              <a:gdLst/>
              <a:ahLst/>
              <a:cxnLst/>
              <a:rect l="l" t="t" r="r" b="b"/>
              <a:pathLst>
                <a:path w="742950" h="694054">
                  <a:moveTo>
                    <a:pt x="467474" y="430771"/>
                  </a:moveTo>
                  <a:lnTo>
                    <a:pt x="465645" y="421665"/>
                  </a:lnTo>
                  <a:lnTo>
                    <a:pt x="460654" y="414235"/>
                  </a:lnTo>
                  <a:lnTo>
                    <a:pt x="453250" y="409219"/>
                  </a:lnTo>
                  <a:lnTo>
                    <a:pt x="444195" y="407377"/>
                  </a:lnTo>
                  <a:lnTo>
                    <a:pt x="310210" y="407377"/>
                  </a:lnTo>
                  <a:lnTo>
                    <a:pt x="301142" y="409219"/>
                  </a:lnTo>
                  <a:lnTo>
                    <a:pt x="293738" y="414235"/>
                  </a:lnTo>
                  <a:lnTo>
                    <a:pt x="288759" y="421665"/>
                  </a:lnTo>
                  <a:lnTo>
                    <a:pt x="286931" y="430771"/>
                  </a:lnTo>
                  <a:lnTo>
                    <a:pt x="286931" y="670217"/>
                  </a:lnTo>
                  <a:lnTo>
                    <a:pt x="288759" y="679323"/>
                  </a:lnTo>
                  <a:lnTo>
                    <a:pt x="293738" y="686752"/>
                  </a:lnTo>
                  <a:lnTo>
                    <a:pt x="301142" y="691769"/>
                  </a:lnTo>
                  <a:lnTo>
                    <a:pt x="310210" y="693610"/>
                  </a:lnTo>
                  <a:lnTo>
                    <a:pt x="444195" y="693610"/>
                  </a:lnTo>
                  <a:lnTo>
                    <a:pt x="453250" y="691769"/>
                  </a:lnTo>
                  <a:lnTo>
                    <a:pt x="460654" y="686752"/>
                  </a:lnTo>
                  <a:lnTo>
                    <a:pt x="465645" y="679323"/>
                  </a:lnTo>
                  <a:lnTo>
                    <a:pt x="467474" y="670217"/>
                  </a:lnTo>
                  <a:lnTo>
                    <a:pt x="467474" y="430771"/>
                  </a:lnTo>
                  <a:close/>
                </a:path>
                <a:path w="742950" h="694054">
                  <a:moveTo>
                    <a:pt x="741362" y="9575"/>
                  </a:moveTo>
                  <a:lnTo>
                    <a:pt x="732523" y="203"/>
                  </a:lnTo>
                  <a:lnTo>
                    <a:pt x="725157" y="0"/>
                  </a:lnTo>
                  <a:lnTo>
                    <a:pt x="720483" y="4432"/>
                  </a:lnTo>
                  <a:lnTo>
                    <a:pt x="716280" y="8331"/>
                  </a:lnTo>
                  <a:lnTo>
                    <a:pt x="687666" y="33502"/>
                  </a:lnTo>
                  <a:lnTo>
                    <a:pt x="635076" y="76415"/>
                  </a:lnTo>
                  <a:lnTo>
                    <a:pt x="600875" y="102489"/>
                  </a:lnTo>
                  <a:lnTo>
                    <a:pt x="561987" y="130568"/>
                  </a:lnTo>
                  <a:lnTo>
                    <a:pt x="518845" y="159829"/>
                  </a:lnTo>
                  <a:lnTo>
                    <a:pt x="471893" y="189458"/>
                  </a:lnTo>
                  <a:lnTo>
                    <a:pt x="421576" y="218655"/>
                  </a:lnTo>
                  <a:lnTo>
                    <a:pt x="368312" y="246583"/>
                  </a:lnTo>
                  <a:lnTo>
                    <a:pt x="312559" y="272453"/>
                  </a:lnTo>
                  <a:lnTo>
                    <a:pt x="254749" y="295440"/>
                  </a:lnTo>
                  <a:lnTo>
                    <a:pt x="195313" y="314744"/>
                  </a:lnTo>
                  <a:lnTo>
                    <a:pt x="134696" y="329526"/>
                  </a:lnTo>
                  <a:lnTo>
                    <a:pt x="73317" y="339001"/>
                  </a:lnTo>
                  <a:lnTo>
                    <a:pt x="11645" y="342328"/>
                  </a:lnTo>
                  <a:lnTo>
                    <a:pt x="5219" y="342328"/>
                  </a:lnTo>
                  <a:lnTo>
                    <a:pt x="0" y="347573"/>
                  </a:lnTo>
                  <a:lnTo>
                    <a:pt x="0" y="360489"/>
                  </a:lnTo>
                  <a:lnTo>
                    <a:pt x="5219" y="365721"/>
                  </a:lnTo>
                  <a:lnTo>
                    <a:pt x="11645" y="365721"/>
                  </a:lnTo>
                  <a:lnTo>
                    <a:pt x="74942" y="362331"/>
                  </a:lnTo>
                  <a:lnTo>
                    <a:pt x="137871" y="352679"/>
                  </a:lnTo>
                  <a:lnTo>
                    <a:pt x="199986" y="337604"/>
                  </a:lnTo>
                  <a:lnTo>
                    <a:pt x="260832" y="317944"/>
                  </a:lnTo>
                  <a:lnTo>
                    <a:pt x="320001" y="294525"/>
                  </a:lnTo>
                  <a:lnTo>
                    <a:pt x="377012" y="268160"/>
                  </a:lnTo>
                  <a:lnTo>
                    <a:pt x="431457" y="239699"/>
                  </a:lnTo>
                  <a:lnTo>
                    <a:pt x="482866" y="209956"/>
                  </a:lnTo>
                  <a:lnTo>
                    <a:pt x="530809" y="179768"/>
                  </a:lnTo>
                  <a:lnTo>
                    <a:pt x="574852" y="149948"/>
                  </a:lnTo>
                  <a:lnTo>
                    <a:pt x="614527" y="121335"/>
                  </a:lnTo>
                  <a:lnTo>
                    <a:pt x="649427" y="94767"/>
                  </a:lnTo>
                  <a:lnTo>
                    <a:pt x="703059" y="51041"/>
                  </a:lnTo>
                  <a:lnTo>
                    <a:pt x="732205" y="25387"/>
                  </a:lnTo>
                  <a:lnTo>
                    <a:pt x="741159" y="16979"/>
                  </a:lnTo>
                  <a:lnTo>
                    <a:pt x="741362" y="9575"/>
                  </a:lnTo>
                  <a:close/>
                </a:path>
                <a:path w="742950" h="694054">
                  <a:moveTo>
                    <a:pt x="742759" y="283933"/>
                  </a:moveTo>
                  <a:lnTo>
                    <a:pt x="740930" y="274828"/>
                  </a:lnTo>
                  <a:lnTo>
                    <a:pt x="735939" y="267398"/>
                  </a:lnTo>
                  <a:lnTo>
                    <a:pt x="728535" y="262382"/>
                  </a:lnTo>
                  <a:lnTo>
                    <a:pt x="719467" y="260540"/>
                  </a:lnTo>
                  <a:lnTo>
                    <a:pt x="585482" y="260540"/>
                  </a:lnTo>
                  <a:lnTo>
                    <a:pt x="576427" y="262382"/>
                  </a:lnTo>
                  <a:lnTo>
                    <a:pt x="569023" y="267398"/>
                  </a:lnTo>
                  <a:lnTo>
                    <a:pt x="564032" y="274828"/>
                  </a:lnTo>
                  <a:lnTo>
                    <a:pt x="562203" y="283933"/>
                  </a:lnTo>
                  <a:lnTo>
                    <a:pt x="562203" y="670217"/>
                  </a:lnTo>
                  <a:lnTo>
                    <a:pt x="564032" y="679323"/>
                  </a:lnTo>
                  <a:lnTo>
                    <a:pt x="569023" y="686752"/>
                  </a:lnTo>
                  <a:lnTo>
                    <a:pt x="576427" y="691769"/>
                  </a:lnTo>
                  <a:lnTo>
                    <a:pt x="585482" y="693610"/>
                  </a:lnTo>
                  <a:lnTo>
                    <a:pt x="719467" y="693610"/>
                  </a:lnTo>
                  <a:lnTo>
                    <a:pt x="728535" y="691769"/>
                  </a:lnTo>
                  <a:lnTo>
                    <a:pt x="735939" y="686752"/>
                  </a:lnTo>
                  <a:lnTo>
                    <a:pt x="740930" y="679323"/>
                  </a:lnTo>
                  <a:lnTo>
                    <a:pt x="742759" y="670217"/>
                  </a:lnTo>
                  <a:lnTo>
                    <a:pt x="742759" y="283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487272" y="8559439"/>
            <a:ext cx="7974330" cy="941069"/>
            <a:chOff x="487272" y="8559439"/>
            <a:chExt cx="7974330" cy="941069"/>
          </a:xfrm>
        </p:grpSpPr>
        <p:sp>
          <p:nvSpPr>
            <p:cNvPr id="111" name="object 111"/>
            <p:cNvSpPr/>
            <p:nvPr/>
          </p:nvSpPr>
          <p:spPr>
            <a:xfrm>
              <a:off x="493431" y="8565598"/>
              <a:ext cx="7961630" cy="928369"/>
            </a:xfrm>
            <a:custGeom>
              <a:avLst/>
              <a:gdLst/>
              <a:ahLst/>
              <a:cxnLst/>
              <a:rect l="l" t="t" r="r" b="b"/>
              <a:pathLst>
                <a:path w="7961630" h="928370">
                  <a:moveTo>
                    <a:pt x="7497450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8"/>
                  </a:lnTo>
                  <a:lnTo>
                    <a:pt x="0" y="464101"/>
                  </a:lnTo>
                  <a:lnTo>
                    <a:pt x="2395" y="416644"/>
                  </a:lnTo>
                  <a:lnTo>
                    <a:pt x="9427" y="370559"/>
                  </a:lnTo>
                  <a:lnTo>
                    <a:pt x="20862" y="326079"/>
                  </a:lnTo>
                  <a:lnTo>
                    <a:pt x="36466" y="283438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6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7450" y="0"/>
                  </a:lnTo>
                  <a:lnTo>
                    <a:pt x="7544897" y="2395"/>
                  </a:lnTo>
                  <a:lnTo>
                    <a:pt x="7590975" y="9427"/>
                  </a:lnTo>
                  <a:lnTo>
                    <a:pt x="7635449" y="20862"/>
                  </a:lnTo>
                  <a:lnTo>
                    <a:pt x="7678087" y="36466"/>
                  </a:lnTo>
                  <a:lnTo>
                    <a:pt x="7718656" y="56007"/>
                  </a:lnTo>
                  <a:lnTo>
                    <a:pt x="7756921" y="79252"/>
                  </a:lnTo>
                  <a:lnTo>
                    <a:pt x="7792650" y="105967"/>
                  </a:lnTo>
                  <a:lnTo>
                    <a:pt x="7825609" y="135919"/>
                  </a:lnTo>
                  <a:lnTo>
                    <a:pt x="7855564" y="168876"/>
                  </a:lnTo>
                  <a:lnTo>
                    <a:pt x="7882283" y="204603"/>
                  </a:lnTo>
                  <a:lnTo>
                    <a:pt x="7905531" y="242868"/>
                  </a:lnTo>
                  <a:lnTo>
                    <a:pt x="7925076" y="283438"/>
                  </a:lnTo>
                  <a:lnTo>
                    <a:pt x="7940684" y="326079"/>
                  </a:lnTo>
                  <a:lnTo>
                    <a:pt x="7952121" y="370559"/>
                  </a:lnTo>
                  <a:lnTo>
                    <a:pt x="7959155" y="416644"/>
                  </a:lnTo>
                  <a:lnTo>
                    <a:pt x="7961552" y="464101"/>
                  </a:lnTo>
                  <a:lnTo>
                    <a:pt x="7959155" y="511548"/>
                  </a:lnTo>
                  <a:lnTo>
                    <a:pt x="7952121" y="557625"/>
                  </a:lnTo>
                  <a:lnTo>
                    <a:pt x="7940684" y="602099"/>
                  </a:lnTo>
                  <a:lnTo>
                    <a:pt x="7925076" y="644737"/>
                  </a:lnTo>
                  <a:lnTo>
                    <a:pt x="7905531" y="685306"/>
                  </a:lnTo>
                  <a:lnTo>
                    <a:pt x="7882283" y="723571"/>
                  </a:lnTo>
                  <a:lnTo>
                    <a:pt x="7855564" y="759300"/>
                  </a:lnTo>
                  <a:lnTo>
                    <a:pt x="7825609" y="792258"/>
                  </a:lnTo>
                  <a:lnTo>
                    <a:pt x="7792650" y="822214"/>
                  </a:lnTo>
                  <a:lnTo>
                    <a:pt x="7756921" y="848932"/>
                  </a:lnTo>
                  <a:lnTo>
                    <a:pt x="7718656" y="872181"/>
                  </a:lnTo>
                  <a:lnTo>
                    <a:pt x="7678087" y="891726"/>
                  </a:lnTo>
                  <a:lnTo>
                    <a:pt x="7635449" y="907334"/>
                  </a:lnTo>
                  <a:lnTo>
                    <a:pt x="7590975" y="918771"/>
                  </a:lnTo>
                  <a:lnTo>
                    <a:pt x="7544897" y="925805"/>
                  </a:lnTo>
                  <a:lnTo>
                    <a:pt x="7497450" y="928201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7272" y="8559439"/>
              <a:ext cx="7974330" cy="941069"/>
            </a:xfrm>
            <a:custGeom>
              <a:avLst/>
              <a:gdLst/>
              <a:ahLst/>
              <a:cxnLst/>
              <a:rect l="l" t="t" r="r" b="b"/>
              <a:pathLst>
                <a:path w="7974330" h="941070">
                  <a:moveTo>
                    <a:pt x="7503613" y="940519"/>
                  </a:moveTo>
                  <a:lnTo>
                    <a:pt x="470256" y="940519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1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1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5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1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1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7503610" y="0"/>
                  </a:lnTo>
                  <a:lnTo>
                    <a:pt x="7551623" y="2432"/>
                  </a:lnTo>
                  <a:lnTo>
                    <a:pt x="7598265" y="9570"/>
                  </a:lnTo>
                  <a:lnTo>
                    <a:pt x="7608926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8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7" y="67666"/>
                  </a:lnTo>
                  <a:lnTo>
                    <a:pt x="214389" y="90629"/>
                  </a:lnTo>
                  <a:lnTo>
                    <a:pt x="179125" y="117014"/>
                  </a:lnTo>
                  <a:lnTo>
                    <a:pt x="146590" y="146590"/>
                  </a:lnTo>
                  <a:lnTo>
                    <a:pt x="117013" y="179126"/>
                  </a:lnTo>
                  <a:lnTo>
                    <a:pt x="90628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7" y="378079"/>
                  </a:lnTo>
                  <a:lnTo>
                    <a:pt x="14686" y="423501"/>
                  </a:lnTo>
                  <a:lnTo>
                    <a:pt x="12318" y="470260"/>
                  </a:lnTo>
                  <a:lnTo>
                    <a:pt x="14686" y="517018"/>
                  </a:lnTo>
                  <a:lnTo>
                    <a:pt x="21637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8" y="726130"/>
                  </a:lnTo>
                  <a:lnTo>
                    <a:pt x="117013" y="761393"/>
                  </a:lnTo>
                  <a:lnTo>
                    <a:pt x="146590" y="793929"/>
                  </a:lnTo>
                  <a:lnTo>
                    <a:pt x="179125" y="823505"/>
                  </a:lnTo>
                  <a:lnTo>
                    <a:pt x="214389" y="849891"/>
                  </a:lnTo>
                  <a:lnTo>
                    <a:pt x="252147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8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926" y="928201"/>
                  </a:lnTo>
                  <a:lnTo>
                    <a:pt x="7598265" y="930949"/>
                  </a:lnTo>
                  <a:lnTo>
                    <a:pt x="7551623" y="938087"/>
                  </a:lnTo>
                  <a:lnTo>
                    <a:pt x="7503613" y="940519"/>
                  </a:lnTo>
                  <a:close/>
                </a:path>
                <a:path w="7974330" h="941070">
                  <a:moveTo>
                    <a:pt x="7608926" y="928201"/>
                  </a:moveTo>
                  <a:lnTo>
                    <a:pt x="7503610" y="928201"/>
                  </a:lnTo>
                  <a:lnTo>
                    <a:pt x="7550368" y="925833"/>
                  </a:lnTo>
                  <a:lnTo>
                    <a:pt x="7595791" y="918882"/>
                  </a:lnTo>
                  <a:lnTo>
                    <a:pt x="7639645" y="907580"/>
                  </a:lnTo>
                  <a:lnTo>
                    <a:pt x="7681699" y="892160"/>
                  </a:lnTo>
                  <a:lnTo>
                    <a:pt x="7721722" y="872853"/>
                  </a:lnTo>
                  <a:lnTo>
                    <a:pt x="7759480" y="849891"/>
                  </a:lnTo>
                  <a:lnTo>
                    <a:pt x="7794744" y="823505"/>
                  </a:lnTo>
                  <a:lnTo>
                    <a:pt x="7827279" y="793929"/>
                  </a:lnTo>
                  <a:lnTo>
                    <a:pt x="7856856" y="761393"/>
                  </a:lnTo>
                  <a:lnTo>
                    <a:pt x="7883241" y="726130"/>
                  </a:lnTo>
                  <a:lnTo>
                    <a:pt x="7906203" y="688371"/>
                  </a:lnTo>
                  <a:lnTo>
                    <a:pt x="7925510" y="648349"/>
                  </a:lnTo>
                  <a:lnTo>
                    <a:pt x="7940930" y="606295"/>
                  </a:lnTo>
                  <a:lnTo>
                    <a:pt x="7952232" y="562441"/>
                  </a:lnTo>
                  <a:lnTo>
                    <a:pt x="7959183" y="517018"/>
                  </a:lnTo>
                  <a:lnTo>
                    <a:pt x="7961551" y="470255"/>
                  </a:lnTo>
                  <a:lnTo>
                    <a:pt x="7959183" y="423501"/>
                  </a:lnTo>
                  <a:lnTo>
                    <a:pt x="7952232" y="378079"/>
                  </a:lnTo>
                  <a:lnTo>
                    <a:pt x="7940930" y="334225"/>
                  </a:lnTo>
                  <a:lnTo>
                    <a:pt x="7925510" y="292170"/>
                  </a:lnTo>
                  <a:lnTo>
                    <a:pt x="7906203" y="252148"/>
                  </a:lnTo>
                  <a:lnTo>
                    <a:pt x="7883241" y="214389"/>
                  </a:lnTo>
                  <a:lnTo>
                    <a:pt x="7856856" y="179126"/>
                  </a:lnTo>
                  <a:lnTo>
                    <a:pt x="7827279" y="146590"/>
                  </a:lnTo>
                  <a:lnTo>
                    <a:pt x="7794744" y="117014"/>
                  </a:lnTo>
                  <a:lnTo>
                    <a:pt x="7759480" y="90629"/>
                  </a:lnTo>
                  <a:lnTo>
                    <a:pt x="7721722" y="67666"/>
                  </a:lnTo>
                  <a:lnTo>
                    <a:pt x="7681699" y="48359"/>
                  </a:lnTo>
                  <a:lnTo>
                    <a:pt x="7639645" y="32939"/>
                  </a:lnTo>
                  <a:lnTo>
                    <a:pt x="7595791" y="21637"/>
                  </a:lnTo>
                  <a:lnTo>
                    <a:pt x="7550368" y="14687"/>
                  </a:lnTo>
                  <a:lnTo>
                    <a:pt x="7503610" y="12318"/>
                  </a:lnTo>
                  <a:lnTo>
                    <a:pt x="7608926" y="12318"/>
                  </a:lnTo>
                  <a:lnTo>
                    <a:pt x="7686482" y="37013"/>
                  </a:lnTo>
                  <a:lnTo>
                    <a:pt x="7727581" y="56840"/>
                  </a:lnTo>
                  <a:lnTo>
                    <a:pt x="7766356" y="80421"/>
                  </a:lnTo>
                  <a:lnTo>
                    <a:pt x="7802568" y="107517"/>
                  </a:lnTo>
                  <a:lnTo>
                    <a:pt x="7835979" y="137890"/>
                  </a:lnTo>
                  <a:lnTo>
                    <a:pt x="7866352" y="171302"/>
                  </a:lnTo>
                  <a:lnTo>
                    <a:pt x="7893448" y="207514"/>
                  </a:lnTo>
                  <a:lnTo>
                    <a:pt x="7917029" y="246288"/>
                  </a:lnTo>
                  <a:lnTo>
                    <a:pt x="7936857" y="287387"/>
                  </a:lnTo>
                  <a:lnTo>
                    <a:pt x="7952693" y="330572"/>
                  </a:lnTo>
                  <a:lnTo>
                    <a:pt x="7964299" y="375604"/>
                  </a:lnTo>
                  <a:lnTo>
                    <a:pt x="7971438" y="422246"/>
                  </a:lnTo>
                  <a:lnTo>
                    <a:pt x="7973869" y="470260"/>
                  </a:lnTo>
                  <a:lnTo>
                    <a:pt x="7971438" y="518273"/>
                  </a:lnTo>
                  <a:lnTo>
                    <a:pt x="7964299" y="564915"/>
                  </a:lnTo>
                  <a:lnTo>
                    <a:pt x="7952693" y="609947"/>
                  </a:lnTo>
                  <a:lnTo>
                    <a:pt x="7936857" y="653132"/>
                  </a:lnTo>
                  <a:lnTo>
                    <a:pt x="7917029" y="694231"/>
                  </a:lnTo>
                  <a:lnTo>
                    <a:pt x="7893448" y="733005"/>
                  </a:lnTo>
                  <a:lnTo>
                    <a:pt x="7866352" y="769217"/>
                  </a:lnTo>
                  <a:lnTo>
                    <a:pt x="7835979" y="802629"/>
                  </a:lnTo>
                  <a:lnTo>
                    <a:pt x="7802568" y="833002"/>
                  </a:lnTo>
                  <a:lnTo>
                    <a:pt x="7766356" y="860098"/>
                  </a:lnTo>
                  <a:lnTo>
                    <a:pt x="7727581" y="883679"/>
                  </a:lnTo>
                  <a:lnTo>
                    <a:pt x="7686482" y="903506"/>
                  </a:lnTo>
                  <a:lnTo>
                    <a:pt x="7643298" y="919342"/>
                  </a:lnTo>
                  <a:lnTo>
                    <a:pt x="7608926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016000" y="8788400"/>
            <a:ext cx="5587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latin typeface="Tahoma"/>
                <a:cs typeface="Tahoma"/>
              </a:rPr>
              <a:t>p</a:t>
            </a:r>
            <a:r>
              <a:rPr sz="3000" spc="135" dirty="0">
                <a:latin typeface="Tahoma"/>
                <a:cs typeface="Tahoma"/>
              </a:rPr>
              <a:t>r</a:t>
            </a:r>
            <a:r>
              <a:rPr sz="3000" spc="165" dirty="0">
                <a:latin typeface="Tahoma"/>
                <a:cs typeface="Tahoma"/>
              </a:rPr>
              <a:t>e</a:t>
            </a:r>
            <a:r>
              <a:rPr sz="3000" spc="310" dirty="0">
                <a:latin typeface="Tahoma"/>
                <a:cs typeface="Tahoma"/>
              </a:rPr>
              <a:t>s</a:t>
            </a:r>
            <a:r>
              <a:rPr sz="3000" spc="165" dirty="0">
                <a:latin typeface="Tahoma"/>
                <a:cs typeface="Tahoma"/>
              </a:rPr>
              <a:t>e</a:t>
            </a:r>
            <a:r>
              <a:rPr sz="3000" spc="229" dirty="0">
                <a:latin typeface="Tahoma"/>
                <a:cs typeface="Tahoma"/>
              </a:rPr>
              <a:t>n</a:t>
            </a:r>
            <a:r>
              <a:rPr sz="3000" dirty="0">
                <a:latin typeface="Tahoma"/>
                <a:cs typeface="Tahoma"/>
              </a:rPr>
              <a:t>t</a:t>
            </a:r>
            <a:r>
              <a:rPr sz="3000" spc="165" dirty="0">
                <a:latin typeface="Tahoma"/>
                <a:cs typeface="Tahoma"/>
              </a:rPr>
              <a:t>e</a:t>
            </a:r>
            <a:r>
              <a:rPr sz="3000" spc="190" dirty="0">
                <a:latin typeface="Tahoma"/>
                <a:cs typeface="Tahoma"/>
              </a:rPr>
              <a:t>d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190" dirty="0">
                <a:latin typeface="Tahoma"/>
                <a:cs typeface="Tahoma"/>
              </a:rPr>
              <a:t>b</a:t>
            </a:r>
            <a:r>
              <a:rPr sz="3000" spc="200" dirty="0">
                <a:latin typeface="Tahoma"/>
                <a:cs typeface="Tahoma"/>
              </a:rPr>
              <a:t>y</a:t>
            </a:r>
            <a:r>
              <a:rPr sz="3000" spc="-390" dirty="0">
                <a:latin typeface="Tahoma"/>
                <a:cs typeface="Tahoma"/>
              </a:rPr>
              <a:t>: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D</a:t>
            </a:r>
            <a:r>
              <a:rPr sz="3000" spc="195" dirty="0">
                <a:latin typeface="Tahoma"/>
                <a:cs typeface="Tahoma"/>
              </a:rPr>
              <a:t>h</a:t>
            </a:r>
            <a:r>
              <a:rPr sz="3000" spc="135" dirty="0">
                <a:latin typeface="Tahoma"/>
                <a:cs typeface="Tahoma"/>
              </a:rPr>
              <a:t>a</a:t>
            </a:r>
            <a:r>
              <a:rPr sz="3000" spc="229" dirty="0">
                <a:latin typeface="Tahoma"/>
                <a:cs typeface="Tahoma"/>
              </a:rPr>
              <a:t>n</a:t>
            </a:r>
            <a:r>
              <a:rPr sz="3000" spc="135" dirty="0">
                <a:latin typeface="Tahoma"/>
                <a:cs typeface="Tahoma"/>
              </a:rPr>
              <a:t>a</a:t>
            </a:r>
            <a:r>
              <a:rPr sz="3000" spc="65" dirty="0">
                <a:latin typeface="Tahoma"/>
                <a:cs typeface="Tahoma"/>
              </a:rPr>
              <a:t>l</a:t>
            </a:r>
            <a:r>
              <a:rPr sz="3000" spc="135" dirty="0">
                <a:latin typeface="Tahoma"/>
                <a:cs typeface="Tahoma"/>
              </a:rPr>
              <a:t>a</a:t>
            </a:r>
            <a:r>
              <a:rPr sz="3000" spc="130" dirty="0">
                <a:latin typeface="Tahoma"/>
                <a:cs typeface="Tahoma"/>
              </a:rPr>
              <a:t>k</a:t>
            </a:r>
            <a:r>
              <a:rPr sz="3000" spc="310" dirty="0">
                <a:latin typeface="Tahoma"/>
                <a:cs typeface="Tahoma"/>
              </a:rPr>
              <a:t>s</a:t>
            </a:r>
            <a:r>
              <a:rPr sz="3000" spc="195" dirty="0">
                <a:latin typeface="Tahoma"/>
                <a:cs typeface="Tahoma"/>
              </a:rPr>
              <a:t>h</a:t>
            </a:r>
            <a:r>
              <a:rPr sz="3000" spc="509" dirty="0">
                <a:latin typeface="Tahoma"/>
                <a:cs typeface="Tahoma"/>
              </a:rPr>
              <a:t>m</a:t>
            </a:r>
            <a:r>
              <a:rPr sz="3000" spc="65" dirty="0">
                <a:latin typeface="Tahoma"/>
                <a:cs typeface="Tahoma"/>
              </a:rPr>
              <a:t>i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130" dirty="0">
                <a:latin typeface="Tahoma"/>
                <a:cs typeface="Tahoma"/>
              </a:rPr>
              <a:t>G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641" y="653775"/>
            <a:ext cx="6962774" cy="657224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0" y="175119"/>
            <a:ext cx="8818245" cy="9490710"/>
            <a:chOff x="9144000" y="175119"/>
            <a:chExt cx="8818245" cy="94907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1959709"/>
              <a:ext cx="7772399" cy="7705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70128" y="175119"/>
              <a:ext cx="2091945" cy="2095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837689"/>
            <a:chOff x="0" y="0"/>
            <a:chExt cx="18288000" cy="1837689"/>
          </a:xfrm>
        </p:grpSpPr>
        <p:sp>
          <p:nvSpPr>
            <p:cNvPr id="3" name="object 3"/>
            <p:cNvSpPr/>
            <p:nvPr/>
          </p:nvSpPr>
          <p:spPr>
            <a:xfrm>
              <a:off x="11913" y="11913"/>
              <a:ext cx="18264505" cy="1814195"/>
            </a:xfrm>
            <a:custGeom>
              <a:avLst/>
              <a:gdLst/>
              <a:ahLst/>
              <a:cxnLst/>
              <a:rect l="l" t="t" r="r" b="b"/>
              <a:pathLst>
                <a:path w="18264505" h="1814195">
                  <a:moveTo>
                    <a:pt x="18264172" y="1813835"/>
                  </a:moveTo>
                  <a:lnTo>
                    <a:pt x="0" y="1813835"/>
                  </a:lnTo>
                  <a:lnTo>
                    <a:pt x="0" y="0"/>
                  </a:lnTo>
                  <a:lnTo>
                    <a:pt x="18264172" y="0"/>
                  </a:lnTo>
                  <a:lnTo>
                    <a:pt x="18264172" y="1813835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"/>
              <a:ext cx="18288000" cy="1837689"/>
            </a:xfrm>
            <a:custGeom>
              <a:avLst/>
              <a:gdLst/>
              <a:ahLst/>
              <a:cxnLst/>
              <a:rect l="l" t="t" r="r" b="b"/>
              <a:pathLst>
                <a:path w="18288000" h="1837689">
                  <a:moveTo>
                    <a:pt x="18288000" y="0"/>
                  </a:moveTo>
                  <a:lnTo>
                    <a:pt x="18264162" y="0"/>
                  </a:lnTo>
                  <a:lnTo>
                    <a:pt x="18264162" y="23825"/>
                  </a:lnTo>
                  <a:lnTo>
                    <a:pt x="18264162" y="1813826"/>
                  </a:lnTo>
                  <a:lnTo>
                    <a:pt x="23825" y="1813826"/>
                  </a:lnTo>
                  <a:lnTo>
                    <a:pt x="23825" y="23825"/>
                  </a:lnTo>
                  <a:lnTo>
                    <a:pt x="18264162" y="23825"/>
                  </a:lnTo>
                  <a:lnTo>
                    <a:pt x="18264162" y="0"/>
                  </a:lnTo>
                  <a:lnTo>
                    <a:pt x="23825" y="0"/>
                  </a:lnTo>
                  <a:lnTo>
                    <a:pt x="0" y="0"/>
                  </a:lnTo>
                  <a:lnTo>
                    <a:pt x="0" y="1837651"/>
                  </a:lnTo>
                  <a:lnTo>
                    <a:pt x="23825" y="1837651"/>
                  </a:lnTo>
                  <a:lnTo>
                    <a:pt x="18264162" y="1837651"/>
                  </a:lnTo>
                  <a:lnTo>
                    <a:pt x="18288000" y="183765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7937" y="400146"/>
            <a:ext cx="384682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160" dirty="0"/>
              <a:t>I</a:t>
            </a:r>
            <a:r>
              <a:rPr sz="7600" spc="580" dirty="0"/>
              <a:t>n</a:t>
            </a:r>
            <a:r>
              <a:rPr sz="7600" spc="790" dirty="0"/>
              <a:t>s</a:t>
            </a:r>
            <a:r>
              <a:rPr sz="7600" spc="170" dirty="0"/>
              <a:t>i</a:t>
            </a:r>
            <a:r>
              <a:rPr sz="7600" spc="480" dirty="0"/>
              <a:t>g</a:t>
            </a:r>
            <a:r>
              <a:rPr sz="7600" spc="495" dirty="0"/>
              <a:t>h</a:t>
            </a:r>
            <a:r>
              <a:rPr sz="7600" dirty="0"/>
              <a:t>t</a:t>
            </a:r>
            <a:r>
              <a:rPr sz="7600" spc="795" dirty="0"/>
              <a:t>s</a:t>
            </a:r>
            <a:endParaRPr sz="7600"/>
          </a:p>
        </p:txBody>
      </p:sp>
      <p:sp>
        <p:nvSpPr>
          <p:cNvPr id="6" name="object 6"/>
          <p:cNvSpPr txBox="1"/>
          <p:nvPr/>
        </p:nvSpPr>
        <p:spPr>
          <a:xfrm>
            <a:off x="725439" y="2742484"/>
            <a:ext cx="16732250" cy="585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30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9415" algn="l"/>
              </a:tabLst>
            </a:pPr>
            <a:r>
              <a:rPr sz="3500" spc="165" dirty="0">
                <a:latin typeface="Tahoma"/>
                <a:cs typeface="Tahoma"/>
              </a:rPr>
              <a:t>Children's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130" dirty="0">
                <a:latin typeface="Tahoma"/>
                <a:cs typeface="Tahoma"/>
              </a:rPr>
              <a:t>Rehabilitation</a:t>
            </a:r>
            <a:r>
              <a:rPr sz="3500" spc="-305" dirty="0">
                <a:latin typeface="Tahoma"/>
                <a:cs typeface="Tahoma"/>
              </a:rPr>
              <a:t> </a:t>
            </a:r>
            <a:r>
              <a:rPr sz="3500" spc="170" dirty="0">
                <a:latin typeface="Tahoma"/>
                <a:cs typeface="Tahoma"/>
              </a:rPr>
              <a:t>Homes:</a:t>
            </a:r>
            <a:r>
              <a:rPr sz="3500" spc="-305" dirty="0">
                <a:latin typeface="Tahoma"/>
                <a:cs typeface="Tahoma"/>
              </a:rPr>
              <a:t> </a:t>
            </a:r>
            <a:r>
              <a:rPr sz="3500" spc="195" dirty="0">
                <a:latin typeface="Tahoma"/>
                <a:cs typeface="Tahoma"/>
              </a:rPr>
              <a:t>Limited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125" dirty="0">
                <a:latin typeface="Tahoma"/>
                <a:cs typeface="Tahoma"/>
              </a:rPr>
              <a:t>availability</a:t>
            </a:r>
            <a:r>
              <a:rPr sz="3500" spc="-305" dirty="0">
                <a:latin typeface="Tahoma"/>
                <a:cs typeface="Tahoma"/>
              </a:rPr>
              <a:t> </a:t>
            </a:r>
            <a:r>
              <a:rPr sz="3500" spc="65" dirty="0">
                <a:latin typeface="Tahoma"/>
                <a:cs typeface="Tahoma"/>
              </a:rPr>
              <a:t>of</a:t>
            </a:r>
            <a:r>
              <a:rPr sz="3500" spc="-305" dirty="0">
                <a:latin typeface="Tahoma"/>
                <a:cs typeface="Tahoma"/>
              </a:rPr>
              <a:t> </a:t>
            </a:r>
            <a:r>
              <a:rPr sz="3500" spc="130" dirty="0">
                <a:latin typeface="Tahoma"/>
                <a:cs typeface="Tahoma"/>
              </a:rPr>
              <a:t>rehabilitation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310" dirty="0">
                <a:latin typeface="Tahoma"/>
                <a:cs typeface="Tahoma"/>
              </a:rPr>
              <a:t>homes </a:t>
            </a:r>
            <a:r>
              <a:rPr sz="3500" spc="-1075" dirty="0">
                <a:latin typeface="Tahoma"/>
                <a:cs typeface="Tahoma"/>
              </a:rPr>
              <a:t> </a:t>
            </a:r>
            <a:r>
              <a:rPr sz="3500" spc="-60" dirty="0">
                <a:latin typeface="Tahoma"/>
                <a:cs typeface="Tahoma"/>
              </a:rPr>
              <a:t>f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155" dirty="0">
                <a:latin typeface="Tahoma"/>
                <a:cs typeface="Tahoma"/>
              </a:rPr>
              <a:t>r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35" dirty="0">
                <a:latin typeface="Tahoma"/>
                <a:cs typeface="Tahoma"/>
              </a:rPr>
              <a:t>c</a:t>
            </a:r>
            <a:r>
              <a:rPr sz="3500" spc="225" dirty="0">
                <a:latin typeface="Tahoma"/>
                <a:cs typeface="Tahoma"/>
              </a:rPr>
              <a:t>h</a:t>
            </a:r>
            <a:r>
              <a:rPr sz="3500" spc="70" dirty="0">
                <a:latin typeface="Tahoma"/>
                <a:cs typeface="Tahoma"/>
              </a:rPr>
              <a:t>il</a:t>
            </a:r>
            <a:r>
              <a:rPr sz="3500" spc="215" dirty="0">
                <a:latin typeface="Tahoma"/>
                <a:cs typeface="Tahoma"/>
              </a:rPr>
              <a:t>d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70" dirty="0">
                <a:latin typeface="Tahoma"/>
                <a:cs typeface="Tahoma"/>
              </a:rPr>
              <a:t>n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215" dirty="0">
                <a:latin typeface="Tahoma"/>
                <a:cs typeface="Tahoma"/>
              </a:rPr>
              <a:t>g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70" dirty="0">
                <a:latin typeface="Tahoma"/>
                <a:cs typeface="Tahoma"/>
              </a:rPr>
              <a:t>l</a:t>
            </a:r>
            <a:r>
              <a:rPr sz="3500" spc="365" dirty="0">
                <a:latin typeface="Tahoma"/>
                <a:cs typeface="Tahoma"/>
              </a:rPr>
              <a:t>s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225" dirty="0">
                <a:latin typeface="Tahoma"/>
                <a:cs typeface="Tahoma"/>
              </a:rPr>
              <a:t>h</a:t>
            </a:r>
            <a:r>
              <a:rPr sz="3500" spc="195" dirty="0">
                <a:latin typeface="Tahoma"/>
                <a:cs typeface="Tahoma"/>
              </a:rPr>
              <a:t>e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190" dirty="0">
                <a:latin typeface="Tahoma"/>
                <a:cs typeface="Tahoma"/>
              </a:rPr>
              <a:t>ee</a:t>
            </a:r>
            <a:r>
              <a:rPr sz="3500" spc="220" dirty="0">
                <a:latin typeface="Tahoma"/>
                <a:cs typeface="Tahoma"/>
              </a:rPr>
              <a:t>d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60" dirty="0">
                <a:latin typeface="Tahoma"/>
                <a:cs typeface="Tahoma"/>
              </a:rPr>
              <a:t>f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155" dirty="0">
                <a:latin typeface="Tahoma"/>
                <a:cs typeface="Tahoma"/>
              </a:rPr>
              <a:t>r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15" dirty="0">
                <a:latin typeface="Tahoma"/>
                <a:cs typeface="Tahoma"/>
              </a:rPr>
              <a:t>xp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-280" dirty="0"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3450">
              <a:latin typeface="Tahoma"/>
              <a:cs typeface="Tahoma"/>
            </a:endParaRPr>
          </a:p>
          <a:p>
            <a:pPr marL="12700" marR="1289685">
              <a:lnSpc>
                <a:spcPct val="100000"/>
              </a:lnSpc>
              <a:buAutoNum type="arabicPeriod"/>
              <a:tabLst>
                <a:tab pos="492759" algn="l"/>
              </a:tabLst>
            </a:pPr>
            <a:r>
              <a:rPr sz="3500" spc="165" dirty="0">
                <a:latin typeface="Tahoma"/>
                <a:cs typeface="Tahoma"/>
              </a:rPr>
              <a:t>High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225" dirty="0">
                <a:latin typeface="Tahoma"/>
                <a:cs typeface="Tahoma"/>
              </a:rPr>
              <a:t>School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65" dirty="0">
                <a:latin typeface="Tahoma"/>
                <a:cs typeface="Tahoma"/>
              </a:rPr>
              <a:t>Nutrition: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235" dirty="0">
                <a:latin typeface="Tahoma"/>
                <a:cs typeface="Tahoma"/>
              </a:rPr>
              <a:t>Few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185" dirty="0">
                <a:latin typeface="Tahoma"/>
                <a:cs typeface="Tahoma"/>
              </a:rPr>
              <a:t>high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225" dirty="0">
                <a:latin typeface="Tahoma"/>
                <a:cs typeface="Tahoma"/>
              </a:rPr>
              <a:t>school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200" dirty="0">
                <a:latin typeface="Tahoma"/>
                <a:cs typeface="Tahoma"/>
              </a:rPr>
              <a:t>students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125" dirty="0">
                <a:latin typeface="Tahoma"/>
                <a:cs typeface="Tahoma"/>
              </a:rPr>
              <a:t>benefit</a:t>
            </a:r>
            <a:r>
              <a:rPr sz="3500" spc="-305" dirty="0">
                <a:latin typeface="Tahoma"/>
                <a:cs typeface="Tahoma"/>
              </a:rPr>
              <a:t> </a:t>
            </a:r>
            <a:r>
              <a:rPr sz="3500" spc="220" dirty="0">
                <a:latin typeface="Tahoma"/>
                <a:cs typeface="Tahoma"/>
              </a:rPr>
              <a:t>from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150" dirty="0">
                <a:latin typeface="Tahoma"/>
                <a:cs typeface="Tahoma"/>
              </a:rPr>
              <a:t>nutritious </a:t>
            </a:r>
            <a:r>
              <a:rPr sz="3500" spc="-1080" dirty="0">
                <a:latin typeface="Tahoma"/>
                <a:cs typeface="Tahoma"/>
              </a:rPr>
              <a:t> </a:t>
            </a:r>
            <a:r>
              <a:rPr sz="3500" spc="180" dirty="0">
                <a:latin typeface="Tahoma"/>
                <a:cs typeface="Tahoma"/>
              </a:rPr>
              <a:t>meals,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65" dirty="0">
                <a:latin typeface="Tahoma"/>
                <a:cs typeface="Tahoma"/>
              </a:rPr>
              <a:t>indicating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40" dirty="0">
                <a:latin typeface="Tahoma"/>
                <a:cs typeface="Tahoma"/>
              </a:rPr>
              <a:t>the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15" dirty="0">
                <a:latin typeface="Tahoma"/>
                <a:cs typeface="Tahoma"/>
              </a:rPr>
              <a:t>need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95" dirty="0">
                <a:latin typeface="Tahoma"/>
                <a:cs typeface="Tahoma"/>
              </a:rPr>
              <a:t>for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55" dirty="0">
                <a:latin typeface="Tahoma"/>
                <a:cs typeface="Tahoma"/>
              </a:rPr>
              <a:t>a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80" dirty="0">
                <a:latin typeface="Tahoma"/>
                <a:cs typeface="Tahoma"/>
              </a:rPr>
              <a:t>broader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250" dirty="0">
                <a:latin typeface="Tahoma"/>
                <a:cs typeface="Tahoma"/>
              </a:rPr>
              <a:t>meal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75" dirty="0">
                <a:latin typeface="Tahoma"/>
                <a:cs typeface="Tahoma"/>
              </a:rPr>
              <a:t>program.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34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buSzPct val="97142"/>
              <a:buAutoNum type="arabicPeriod"/>
              <a:tabLst>
                <a:tab pos="399415" algn="l"/>
              </a:tabLst>
            </a:pPr>
            <a:r>
              <a:rPr sz="3500" spc="190" dirty="0">
                <a:latin typeface="Tahoma"/>
                <a:cs typeface="Tahoma"/>
              </a:rPr>
              <a:t>Sri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200" dirty="0">
                <a:latin typeface="Tahoma"/>
                <a:cs typeface="Tahoma"/>
              </a:rPr>
              <a:t>Lankan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165" dirty="0">
                <a:latin typeface="Tahoma"/>
                <a:cs typeface="Tahoma"/>
              </a:rPr>
              <a:t>Refugee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175" dirty="0">
                <a:latin typeface="Tahoma"/>
                <a:cs typeface="Tahoma"/>
              </a:rPr>
              <a:t>Pensions:Challenges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170" dirty="0">
                <a:latin typeface="Tahoma"/>
                <a:cs typeface="Tahoma"/>
              </a:rPr>
              <a:t>in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220" dirty="0">
                <a:latin typeface="Tahoma"/>
                <a:cs typeface="Tahoma"/>
              </a:rPr>
              <a:t>pension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150" dirty="0">
                <a:latin typeface="Tahoma"/>
                <a:cs typeface="Tahoma"/>
              </a:rPr>
              <a:t>distribution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90" dirty="0">
                <a:latin typeface="Tahoma"/>
                <a:cs typeface="Tahoma"/>
              </a:rPr>
              <a:t>to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190" dirty="0">
                <a:latin typeface="Tahoma"/>
                <a:cs typeface="Tahoma"/>
              </a:rPr>
              <a:t>Sri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200" dirty="0">
                <a:latin typeface="Tahoma"/>
                <a:cs typeface="Tahoma"/>
              </a:rPr>
              <a:t>Lankan </a:t>
            </a:r>
            <a:r>
              <a:rPr sz="3500" spc="-1075" dirty="0">
                <a:latin typeface="Tahoma"/>
                <a:cs typeface="Tahoma"/>
              </a:rPr>
              <a:t> 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-60" dirty="0">
                <a:latin typeface="Tahoma"/>
                <a:cs typeface="Tahoma"/>
              </a:rPr>
              <a:t>f</a:t>
            </a:r>
            <a:r>
              <a:rPr sz="3500" spc="210" dirty="0">
                <a:latin typeface="Tahoma"/>
                <a:cs typeface="Tahoma"/>
              </a:rPr>
              <a:t>u</a:t>
            </a:r>
            <a:r>
              <a:rPr sz="3500" spc="215" dirty="0">
                <a:latin typeface="Tahoma"/>
                <a:cs typeface="Tahoma"/>
              </a:rPr>
              <a:t>g</a:t>
            </a:r>
            <a:r>
              <a:rPr sz="3500" spc="190" dirty="0">
                <a:latin typeface="Tahoma"/>
                <a:cs typeface="Tahoma"/>
              </a:rPr>
              <a:t>ee</a:t>
            </a:r>
            <a:r>
              <a:rPr sz="3500" spc="365" dirty="0">
                <a:latin typeface="Tahoma"/>
                <a:cs typeface="Tahoma"/>
              </a:rPr>
              <a:t>s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35" dirty="0">
                <a:latin typeface="Tahoma"/>
                <a:cs typeface="Tahoma"/>
              </a:rPr>
              <a:t>c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70" dirty="0">
                <a:latin typeface="Tahoma"/>
                <a:cs typeface="Tahoma"/>
              </a:rPr>
              <a:t>l</a:t>
            </a:r>
            <a:r>
              <a:rPr sz="3500" spc="75" dirty="0">
                <a:latin typeface="Tahoma"/>
                <a:cs typeface="Tahoma"/>
              </a:rPr>
              <a:t>l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60" dirty="0">
                <a:latin typeface="Tahoma"/>
                <a:cs typeface="Tahoma"/>
              </a:rPr>
              <a:t>f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155" dirty="0">
                <a:latin typeface="Tahoma"/>
                <a:cs typeface="Tahoma"/>
              </a:rPr>
              <a:t>r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215" dirty="0">
                <a:latin typeface="Tahoma"/>
                <a:cs typeface="Tahoma"/>
              </a:rPr>
              <a:t>p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275" dirty="0">
                <a:latin typeface="Tahoma"/>
                <a:cs typeface="Tahoma"/>
              </a:rPr>
              <a:t>v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20" dirty="0">
                <a:latin typeface="Tahoma"/>
                <a:cs typeface="Tahoma"/>
              </a:rPr>
              <a:t>d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335" dirty="0">
                <a:latin typeface="Tahoma"/>
                <a:cs typeface="Tahoma"/>
              </a:rPr>
              <a:t>c</a:t>
            </a:r>
            <a:r>
              <a:rPr sz="3500" spc="225" dirty="0">
                <a:latin typeface="Tahoma"/>
                <a:cs typeface="Tahoma"/>
              </a:rPr>
              <a:t>h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-280" dirty="0"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/>
            </a:pPr>
            <a:endParaRPr sz="3500">
              <a:latin typeface="Tahoma"/>
              <a:cs typeface="Tahoma"/>
            </a:endParaRPr>
          </a:p>
          <a:p>
            <a:pPr marL="12700" marR="401955">
              <a:lnSpc>
                <a:spcPts val="4050"/>
              </a:lnSpc>
              <a:buAutoNum type="arabicPeriod"/>
              <a:tabLst>
                <a:tab pos="466090" algn="l"/>
              </a:tabLst>
            </a:pPr>
            <a:r>
              <a:rPr sz="3400" spc="204" dirty="0">
                <a:latin typeface="Tahoma"/>
                <a:cs typeface="Tahoma"/>
              </a:rPr>
              <a:t>Anganwadi</a:t>
            </a:r>
            <a:r>
              <a:rPr sz="3400" spc="-305" dirty="0">
                <a:latin typeface="Tahoma"/>
                <a:cs typeface="Tahoma"/>
              </a:rPr>
              <a:t> </a:t>
            </a:r>
            <a:r>
              <a:rPr sz="3400" spc="170" dirty="0">
                <a:latin typeface="Tahoma"/>
                <a:cs typeface="Tahoma"/>
              </a:rPr>
              <a:t>Awareness:</a:t>
            </a:r>
            <a:r>
              <a:rPr sz="3400" spc="-300" dirty="0">
                <a:latin typeface="Tahoma"/>
                <a:cs typeface="Tahoma"/>
              </a:rPr>
              <a:t> </a:t>
            </a:r>
            <a:r>
              <a:rPr sz="3400" spc="235" dirty="0">
                <a:latin typeface="Tahoma"/>
                <a:cs typeface="Tahoma"/>
              </a:rPr>
              <a:t>Low</a:t>
            </a:r>
            <a:r>
              <a:rPr sz="3400" spc="-300" dirty="0">
                <a:latin typeface="Tahoma"/>
                <a:cs typeface="Tahoma"/>
              </a:rPr>
              <a:t> </a:t>
            </a:r>
            <a:r>
              <a:rPr sz="3400" spc="229" dirty="0">
                <a:latin typeface="Tahoma"/>
                <a:cs typeface="Tahoma"/>
              </a:rPr>
              <a:t>awareness</a:t>
            </a:r>
            <a:r>
              <a:rPr sz="3400" spc="-305" dirty="0">
                <a:latin typeface="Tahoma"/>
                <a:cs typeface="Tahoma"/>
              </a:rPr>
              <a:t> </a:t>
            </a:r>
            <a:r>
              <a:rPr sz="3400" spc="150" dirty="0">
                <a:latin typeface="Tahoma"/>
                <a:cs typeface="Tahoma"/>
              </a:rPr>
              <a:t>about</a:t>
            </a:r>
            <a:r>
              <a:rPr sz="3400" spc="-300" dirty="0">
                <a:latin typeface="Tahoma"/>
                <a:cs typeface="Tahoma"/>
              </a:rPr>
              <a:t> </a:t>
            </a:r>
            <a:r>
              <a:rPr sz="3400" spc="204" dirty="0">
                <a:latin typeface="Tahoma"/>
                <a:cs typeface="Tahoma"/>
              </a:rPr>
              <a:t>Anganwadi</a:t>
            </a:r>
            <a:r>
              <a:rPr sz="3400" spc="-300" dirty="0">
                <a:latin typeface="Tahoma"/>
                <a:cs typeface="Tahoma"/>
              </a:rPr>
              <a:t> </a:t>
            </a:r>
            <a:r>
              <a:rPr sz="3400" spc="204" dirty="0">
                <a:latin typeface="Tahoma"/>
                <a:cs typeface="Tahoma"/>
              </a:rPr>
              <a:t>centers</a:t>
            </a:r>
            <a:r>
              <a:rPr sz="3400" spc="-305" dirty="0">
                <a:latin typeface="Tahoma"/>
                <a:cs typeface="Tahoma"/>
              </a:rPr>
              <a:t> </a:t>
            </a:r>
            <a:r>
              <a:rPr sz="3400" spc="165" dirty="0">
                <a:latin typeface="Tahoma"/>
                <a:cs typeface="Tahoma"/>
              </a:rPr>
              <a:t>in</a:t>
            </a:r>
            <a:r>
              <a:rPr sz="3400" spc="-300" dirty="0">
                <a:latin typeface="Tahoma"/>
                <a:cs typeface="Tahoma"/>
              </a:rPr>
              <a:t> </a:t>
            </a:r>
            <a:r>
              <a:rPr sz="3400" spc="160" dirty="0">
                <a:latin typeface="Tahoma"/>
                <a:cs typeface="Tahoma"/>
              </a:rPr>
              <a:t>certain </a:t>
            </a:r>
            <a:r>
              <a:rPr sz="3400" spc="165" dirty="0">
                <a:latin typeface="Tahoma"/>
                <a:cs typeface="Tahoma"/>
              </a:rPr>
              <a:t> </a:t>
            </a:r>
            <a:r>
              <a:rPr sz="3400" spc="200" dirty="0">
                <a:latin typeface="Tahoma"/>
                <a:cs typeface="Tahoma"/>
              </a:rPr>
              <a:t>regions</a:t>
            </a:r>
            <a:r>
              <a:rPr sz="3400" spc="-300" dirty="0">
                <a:latin typeface="Tahoma"/>
                <a:cs typeface="Tahoma"/>
              </a:rPr>
              <a:t> </a:t>
            </a:r>
            <a:r>
              <a:rPr sz="3400" spc="165" dirty="0">
                <a:latin typeface="Tahoma"/>
                <a:cs typeface="Tahoma"/>
              </a:rPr>
              <a:t>highlights</a:t>
            </a:r>
            <a:r>
              <a:rPr sz="3400" spc="-295" dirty="0">
                <a:latin typeface="Tahoma"/>
                <a:cs typeface="Tahoma"/>
              </a:rPr>
              <a:t> </a:t>
            </a:r>
            <a:r>
              <a:rPr sz="3400" spc="135" dirty="0">
                <a:latin typeface="Tahoma"/>
                <a:cs typeface="Tahoma"/>
              </a:rPr>
              <a:t>the</a:t>
            </a:r>
            <a:r>
              <a:rPr sz="3400" spc="-300" dirty="0">
                <a:latin typeface="Tahoma"/>
                <a:cs typeface="Tahoma"/>
              </a:rPr>
              <a:t> </a:t>
            </a:r>
            <a:r>
              <a:rPr sz="3400" spc="210" dirty="0">
                <a:latin typeface="Tahoma"/>
                <a:cs typeface="Tahoma"/>
              </a:rPr>
              <a:t>need</a:t>
            </a:r>
            <a:r>
              <a:rPr sz="3400" spc="-295" dirty="0">
                <a:latin typeface="Tahoma"/>
                <a:cs typeface="Tahoma"/>
              </a:rPr>
              <a:t> </a:t>
            </a:r>
            <a:r>
              <a:rPr sz="3400" spc="95" dirty="0">
                <a:latin typeface="Tahoma"/>
                <a:cs typeface="Tahoma"/>
              </a:rPr>
              <a:t>for</a:t>
            </a:r>
            <a:r>
              <a:rPr sz="3400" spc="-300" dirty="0">
                <a:latin typeface="Tahoma"/>
                <a:cs typeface="Tahoma"/>
              </a:rPr>
              <a:t> </a:t>
            </a:r>
            <a:r>
              <a:rPr sz="3400" spc="135" dirty="0">
                <a:latin typeface="Tahoma"/>
                <a:cs typeface="Tahoma"/>
              </a:rPr>
              <a:t>targeted</a:t>
            </a:r>
            <a:r>
              <a:rPr sz="3400" spc="-295" dirty="0">
                <a:latin typeface="Tahoma"/>
                <a:cs typeface="Tahoma"/>
              </a:rPr>
              <a:t> </a:t>
            </a:r>
            <a:r>
              <a:rPr sz="3400" spc="254" dirty="0">
                <a:latin typeface="Tahoma"/>
                <a:cs typeface="Tahoma"/>
              </a:rPr>
              <a:t>campaigns</a:t>
            </a:r>
            <a:r>
              <a:rPr sz="3400" spc="-300" dirty="0">
                <a:latin typeface="Tahoma"/>
                <a:cs typeface="Tahoma"/>
              </a:rPr>
              <a:t> </a:t>
            </a:r>
            <a:r>
              <a:rPr sz="3400" spc="204" dirty="0">
                <a:latin typeface="Tahoma"/>
                <a:cs typeface="Tahoma"/>
              </a:rPr>
              <a:t>and</a:t>
            </a:r>
            <a:r>
              <a:rPr sz="3400" spc="-295" dirty="0">
                <a:latin typeface="Tahoma"/>
                <a:cs typeface="Tahoma"/>
              </a:rPr>
              <a:t> </a:t>
            </a:r>
            <a:r>
              <a:rPr sz="3400" spc="210" dirty="0">
                <a:latin typeface="Tahoma"/>
                <a:cs typeface="Tahoma"/>
              </a:rPr>
              <a:t>increased</a:t>
            </a:r>
            <a:r>
              <a:rPr sz="3400" spc="-295" dirty="0">
                <a:latin typeface="Tahoma"/>
                <a:cs typeface="Tahoma"/>
              </a:rPr>
              <a:t> </a:t>
            </a:r>
            <a:r>
              <a:rPr sz="3400" spc="150" dirty="0">
                <a:latin typeface="Tahoma"/>
                <a:cs typeface="Tahoma"/>
              </a:rPr>
              <a:t>accessibility.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209800"/>
          </a:xfrm>
          <a:custGeom>
            <a:avLst/>
            <a:gdLst/>
            <a:ahLst/>
            <a:cxnLst/>
            <a:rect l="l" t="t" r="r" b="b"/>
            <a:pathLst>
              <a:path w="18288000" h="2209800">
                <a:moveTo>
                  <a:pt x="18287998" y="2209799"/>
                </a:moveTo>
                <a:lnTo>
                  <a:pt x="0" y="22097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209799"/>
                </a:lnTo>
                <a:close/>
              </a:path>
            </a:pathLst>
          </a:custGeom>
          <a:solidFill>
            <a:srgbClr val="FF66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Conclusion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705795"/>
            <a:ext cx="18288000" cy="9581515"/>
            <a:chOff x="0" y="705795"/>
            <a:chExt cx="18288000" cy="9581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068" y="705795"/>
              <a:ext cx="800095" cy="8000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295912"/>
              <a:ext cx="4963160" cy="4991100"/>
            </a:xfrm>
            <a:custGeom>
              <a:avLst/>
              <a:gdLst/>
              <a:ahLst/>
              <a:cxnLst/>
              <a:rect l="l" t="t" r="r" b="b"/>
              <a:pathLst>
                <a:path w="4963160" h="4991100">
                  <a:moveTo>
                    <a:pt x="4962550" y="0"/>
                  </a:moveTo>
                  <a:lnTo>
                    <a:pt x="2409723" y="0"/>
                  </a:lnTo>
                  <a:lnTo>
                    <a:pt x="2409723" y="13970"/>
                  </a:lnTo>
                  <a:lnTo>
                    <a:pt x="2395550" y="13970"/>
                  </a:lnTo>
                  <a:lnTo>
                    <a:pt x="2395550" y="2042439"/>
                  </a:lnTo>
                  <a:lnTo>
                    <a:pt x="1899170" y="2042439"/>
                  </a:lnTo>
                  <a:lnTo>
                    <a:pt x="1899170" y="1560195"/>
                  </a:lnTo>
                  <a:lnTo>
                    <a:pt x="2395550" y="1560195"/>
                  </a:lnTo>
                  <a:lnTo>
                    <a:pt x="2395550" y="1531835"/>
                  </a:lnTo>
                  <a:lnTo>
                    <a:pt x="1899170" y="1531835"/>
                  </a:lnTo>
                  <a:lnTo>
                    <a:pt x="1899170" y="1049591"/>
                  </a:lnTo>
                  <a:lnTo>
                    <a:pt x="2395550" y="1049591"/>
                  </a:lnTo>
                  <a:lnTo>
                    <a:pt x="2395550" y="1021219"/>
                  </a:lnTo>
                  <a:lnTo>
                    <a:pt x="1899170" y="1021219"/>
                  </a:lnTo>
                  <a:lnTo>
                    <a:pt x="1899170" y="538975"/>
                  </a:lnTo>
                  <a:lnTo>
                    <a:pt x="2395550" y="538975"/>
                  </a:lnTo>
                  <a:lnTo>
                    <a:pt x="2395550" y="510616"/>
                  </a:lnTo>
                  <a:lnTo>
                    <a:pt x="1899170" y="510616"/>
                  </a:lnTo>
                  <a:lnTo>
                    <a:pt x="1899170" y="28371"/>
                  </a:lnTo>
                  <a:lnTo>
                    <a:pt x="2395550" y="28371"/>
                  </a:lnTo>
                  <a:lnTo>
                    <a:pt x="2395550" y="13970"/>
                  </a:lnTo>
                  <a:lnTo>
                    <a:pt x="2395550" y="0"/>
                  </a:lnTo>
                  <a:lnTo>
                    <a:pt x="1892935" y="0"/>
                  </a:lnTo>
                  <a:lnTo>
                    <a:pt x="1892935" y="3106204"/>
                  </a:lnTo>
                  <a:lnTo>
                    <a:pt x="1892935" y="3588448"/>
                  </a:lnTo>
                  <a:lnTo>
                    <a:pt x="1892935" y="3616820"/>
                  </a:lnTo>
                  <a:lnTo>
                    <a:pt x="1892935" y="4099064"/>
                  </a:lnTo>
                  <a:lnTo>
                    <a:pt x="1870798" y="4099064"/>
                  </a:lnTo>
                  <a:lnTo>
                    <a:pt x="1870798" y="4127423"/>
                  </a:lnTo>
                  <a:lnTo>
                    <a:pt x="1870798" y="4609668"/>
                  </a:lnTo>
                  <a:lnTo>
                    <a:pt x="1388605" y="4609668"/>
                  </a:lnTo>
                  <a:lnTo>
                    <a:pt x="1388605" y="4127423"/>
                  </a:lnTo>
                  <a:lnTo>
                    <a:pt x="1870798" y="4127423"/>
                  </a:lnTo>
                  <a:lnTo>
                    <a:pt x="1870798" y="4099064"/>
                  </a:lnTo>
                  <a:lnTo>
                    <a:pt x="1360233" y="4099064"/>
                  </a:lnTo>
                  <a:lnTo>
                    <a:pt x="1360233" y="4127423"/>
                  </a:lnTo>
                  <a:lnTo>
                    <a:pt x="1360233" y="4609668"/>
                  </a:lnTo>
                  <a:lnTo>
                    <a:pt x="878039" y="4609668"/>
                  </a:lnTo>
                  <a:lnTo>
                    <a:pt x="878039" y="4127423"/>
                  </a:lnTo>
                  <a:lnTo>
                    <a:pt x="1360233" y="4127423"/>
                  </a:lnTo>
                  <a:lnTo>
                    <a:pt x="1360233" y="4099064"/>
                  </a:lnTo>
                  <a:lnTo>
                    <a:pt x="871537" y="4099064"/>
                  </a:lnTo>
                  <a:lnTo>
                    <a:pt x="871537" y="3616820"/>
                  </a:lnTo>
                  <a:lnTo>
                    <a:pt x="871537" y="3588448"/>
                  </a:lnTo>
                  <a:lnTo>
                    <a:pt x="871537" y="3106204"/>
                  </a:lnTo>
                  <a:lnTo>
                    <a:pt x="1892935" y="3106204"/>
                  </a:lnTo>
                  <a:lnTo>
                    <a:pt x="1892935" y="0"/>
                  </a:lnTo>
                  <a:lnTo>
                    <a:pt x="1870798" y="0"/>
                  </a:lnTo>
                  <a:lnTo>
                    <a:pt x="1870798" y="28371"/>
                  </a:lnTo>
                  <a:lnTo>
                    <a:pt x="1870798" y="510616"/>
                  </a:lnTo>
                  <a:lnTo>
                    <a:pt x="1870798" y="3077845"/>
                  </a:lnTo>
                  <a:lnTo>
                    <a:pt x="1388605" y="3077845"/>
                  </a:lnTo>
                  <a:lnTo>
                    <a:pt x="1388605" y="2595600"/>
                  </a:lnTo>
                  <a:lnTo>
                    <a:pt x="1870798" y="2595600"/>
                  </a:lnTo>
                  <a:lnTo>
                    <a:pt x="1870798" y="2567228"/>
                  </a:lnTo>
                  <a:lnTo>
                    <a:pt x="1388605" y="2567228"/>
                  </a:lnTo>
                  <a:lnTo>
                    <a:pt x="1388605" y="2070811"/>
                  </a:lnTo>
                  <a:lnTo>
                    <a:pt x="1870798" y="2070811"/>
                  </a:lnTo>
                  <a:lnTo>
                    <a:pt x="1870798" y="2042439"/>
                  </a:lnTo>
                  <a:lnTo>
                    <a:pt x="1388605" y="2042439"/>
                  </a:lnTo>
                  <a:lnTo>
                    <a:pt x="1388605" y="1560195"/>
                  </a:lnTo>
                  <a:lnTo>
                    <a:pt x="1870798" y="1560195"/>
                  </a:lnTo>
                  <a:lnTo>
                    <a:pt x="1870798" y="1531835"/>
                  </a:lnTo>
                  <a:lnTo>
                    <a:pt x="1388605" y="1531835"/>
                  </a:lnTo>
                  <a:lnTo>
                    <a:pt x="1388605" y="1049591"/>
                  </a:lnTo>
                  <a:lnTo>
                    <a:pt x="1870798" y="1049591"/>
                  </a:lnTo>
                  <a:lnTo>
                    <a:pt x="1870798" y="1021219"/>
                  </a:lnTo>
                  <a:lnTo>
                    <a:pt x="1388605" y="1021219"/>
                  </a:lnTo>
                  <a:lnTo>
                    <a:pt x="1388605" y="538975"/>
                  </a:lnTo>
                  <a:lnTo>
                    <a:pt x="1870798" y="538975"/>
                  </a:lnTo>
                  <a:lnTo>
                    <a:pt x="1870798" y="510616"/>
                  </a:lnTo>
                  <a:lnTo>
                    <a:pt x="1388605" y="510616"/>
                  </a:lnTo>
                  <a:lnTo>
                    <a:pt x="1388605" y="28371"/>
                  </a:lnTo>
                  <a:lnTo>
                    <a:pt x="1870798" y="28371"/>
                  </a:lnTo>
                  <a:lnTo>
                    <a:pt x="1870798" y="0"/>
                  </a:lnTo>
                  <a:lnTo>
                    <a:pt x="1360233" y="0"/>
                  </a:lnTo>
                  <a:lnTo>
                    <a:pt x="1360233" y="28371"/>
                  </a:lnTo>
                  <a:lnTo>
                    <a:pt x="1360233" y="510616"/>
                  </a:lnTo>
                  <a:lnTo>
                    <a:pt x="1360233" y="3077845"/>
                  </a:lnTo>
                  <a:lnTo>
                    <a:pt x="878039" y="3077845"/>
                  </a:lnTo>
                  <a:lnTo>
                    <a:pt x="878039" y="2595600"/>
                  </a:lnTo>
                  <a:lnTo>
                    <a:pt x="1360233" y="2595600"/>
                  </a:lnTo>
                  <a:lnTo>
                    <a:pt x="1360233" y="2567228"/>
                  </a:lnTo>
                  <a:lnTo>
                    <a:pt x="878039" y="2567228"/>
                  </a:lnTo>
                  <a:lnTo>
                    <a:pt x="878039" y="2070811"/>
                  </a:lnTo>
                  <a:lnTo>
                    <a:pt x="1360233" y="2070811"/>
                  </a:lnTo>
                  <a:lnTo>
                    <a:pt x="1360233" y="2042439"/>
                  </a:lnTo>
                  <a:lnTo>
                    <a:pt x="878039" y="2042439"/>
                  </a:lnTo>
                  <a:lnTo>
                    <a:pt x="878039" y="1560195"/>
                  </a:lnTo>
                  <a:lnTo>
                    <a:pt x="1360233" y="1560195"/>
                  </a:lnTo>
                  <a:lnTo>
                    <a:pt x="1360233" y="1531835"/>
                  </a:lnTo>
                  <a:lnTo>
                    <a:pt x="878039" y="1531835"/>
                  </a:lnTo>
                  <a:lnTo>
                    <a:pt x="878039" y="1049591"/>
                  </a:lnTo>
                  <a:lnTo>
                    <a:pt x="1360233" y="1049591"/>
                  </a:lnTo>
                  <a:lnTo>
                    <a:pt x="1360233" y="1021219"/>
                  </a:lnTo>
                  <a:lnTo>
                    <a:pt x="878039" y="1021219"/>
                  </a:lnTo>
                  <a:lnTo>
                    <a:pt x="878039" y="538975"/>
                  </a:lnTo>
                  <a:lnTo>
                    <a:pt x="1360233" y="538975"/>
                  </a:lnTo>
                  <a:lnTo>
                    <a:pt x="1360233" y="510616"/>
                  </a:lnTo>
                  <a:lnTo>
                    <a:pt x="878039" y="510616"/>
                  </a:lnTo>
                  <a:lnTo>
                    <a:pt x="878039" y="28371"/>
                  </a:lnTo>
                  <a:lnTo>
                    <a:pt x="1360233" y="28371"/>
                  </a:lnTo>
                  <a:lnTo>
                    <a:pt x="1360233" y="0"/>
                  </a:lnTo>
                  <a:lnTo>
                    <a:pt x="849668" y="0"/>
                  </a:lnTo>
                  <a:lnTo>
                    <a:pt x="849668" y="28371"/>
                  </a:lnTo>
                  <a:lnTo>
                    <a:pt x="849668" y="510616"/>
                  </a:lnTo>
                  <a:lnTo>
                    <a:pt x="849668" y="4609668"/>
                  </a:lnTo>
                  <a:lnTo>
                    <a:pt x="367474" y="4609668"/>
                  </a:lnTo>
                  <a:lnTo>
                    <a:pt x="367474" y="4127423"/>
                  </a:lnTo>
                  <a:lnTo>
                    <a:pt x="849668" y="4127423"/>
                  </a:lnTo>
                  <a:lnTo>
                    <a:pt x="849668" y="4099064"/>
                  </a:lnTo>
                  <a:lnTo>
                    <a:pt x="367474" y="4099064"/>
                  </a:lnTo>
                  <a:lnTo>
                    <a:pt x="367474" y="3616820"/>
                  </a:lnTo>
                  <a:lnTo>
                    <a:pt x="849668" y="3616820"/>
                  </a:lnTo>
                  <a:lnTo>
                    <a:pt x="849668" y="3588448"/>
                  </a:lnTo>
                  <a:lnTo>
                    <a:pt x="367474" y="3588448"/>
                  </a:lnTo>
                  <a:lnTo>
                    <a:pt x="367474" y="3106204"/>
                  </a:lnTo>
                  <a:lnTo>
                    <a:pt x="849668" y="3106204"/>
                  </a:lnTo>
                  <a:lnTo>
                    <a:pt x="849668" y="3077845"/>
                  </a:lnTo>
                  <a:lnTo>
                    <a:pt x="367474" y="3077845"/>
                  </a:lnTo>
                  <a:lnTo>
                    <a:pt x="367474" y="2595600"/>
                  </a:lnTo>
                  <a:lnTo>
                    <a:pt x="849668" y="2595600"/>
                  </a:lnTo>
                  <a:lnTo>
                    <a:pt x="849668" y="2567228"/>
                  </a:lnTo>
                  <a:lnTo>
                    <a:pt x="367474" y="2567228"/>
                  </a:lnTo>
                  <a:lnTo>
                    <a:pt x="367474" y="2070811"/>
                  </a:lnTo>
                  <a:lnTo>
                    <a:pt x="849668" y="2070811"/>
                  </a:lnTo>
                  <a:lnTo>
                    <a:pt x="849668" y="2042439"/>
                  </a:lnTo>
                  <a:lnTo>
                    <a:pt x="367474" y="2042439"/>
                  </a:lnTo>
                  <a:lnTo>
                    <a:pt x="367474" y="1560195"/>
                  </a:lnTo>
                  <a:lnTo>
                    <a:pt x="849668" y="1560195"/>
                  </a:lnTo>
                  <a:lnTo>
                    <a:pt x="849668" y="1531835"/>
                  </a:lnTo>
                  <a:lnTo>
                    <a:pt x="367474" y="1531835"/>
                  </a:lnTo>
                  <a:lnTo>
                    <a:pt x="367474" y="1049591"/>
                  </a:lnTo>
                  <a:lnTo>
                    <a:pt x="849668" y="1049591"/>
                  </a:lnTo>
                  <a:lnTo>
                    <a:pt x="849668" y="1021219"/>
                  </a:lnTo>
                  <a:lnTo>
                    <a:pt x="367474" y="1021219"/>
                  </a:lnTo>
                  <a:lnTo>
                    <a:pt x="367474" y="538975"/>
                  </a:lnTo>
                  <a:lnTo>
                    <a:pt x="849668" y="538975"/>
                  </a:lnTo>
                  <a:lnTo>
                    <a:pt x="849668" y="510616"/>
                  </a:lnTo>
                  <a:lnTo>
                    <a:pt x="367474" y="510616"/>
                  </a:lnTo>
                  <a:lnTo>
                    <a:pt x="367474" y="28371"/>
                  </a:lnTo>
                  <a:lnTo>
                    <a:pt x="849668" y="28371"/>
                  </a:lnTo>
                  <a:lnTo>
                    <a:pt x="849668" y="0"/>
                  </a:lnTo>
                  <a:lnTo>
                    <a:pt x="0" y="0"/>
                  </a:lnTo>
                  <a:lnTo>
                    <a:pt x="0" y="28371"/>
                  </a:lnTo>
                  <a:lnTo>
                    <a:pt x="339102" y="28371"/>
                  </a:lnTo>
                  <a:lnTo>
                    <a:pt x="339102" y="510616"/>
                  </a:lnTo>
                  <a:lnTo>
                    <a:pt x="0" y="510616"/>
                  </a:lnTo>
                  <a:lnTo>
                    <a:pt x="0" y="538975"/>
                  </a:lnTo>
                  <a:lnTo>
                    <a:pt x="339102" y="538975"/>
                  </a:lnTo>
                  <a:lnTo>
                    <a:pt x="339102" y="1021219"/>
                  </a:lnTo>
                  <a:lnTo>
                    <a:pt x="0" y="1021219"/>
                  </a:lnTo>
                  <a:lnTo>
                    <a:pt x="0" y="1049591"/>
                  </a:lnTo>
                  <a:lnTo>
                    <a:pt x="339102" y="1049591"/>
                  </a:lnTo>
                  <a:lnTo>
                    <a:pt x="339102" y="1531835"/>
                  </a:lnTo>
                  <a:lnTo>
                    <a:pt x="0" y="1531835"/>
                  </a:lnTo>
                  <a:lnTo>
                    <a:pt x="0" y="1560195"/>
                  </a:lnTo>
                  <a:lnTo>
                    <a:pt x="339102" y="1560195"/>
                  </a:lnTo>
                  <a:lnTo>
                    <a:pt x="339102" y="2042439"/>
                  </a:lnTo>
                  <a:lnTo>
                    <a:pt x="0" y="2042439"/>
                  </a:lnTo>
                  <a:lnTo>
                    <a:pt x="0" y="2070811"/>
                  </a:lnTo>
                  <a:lnTo>
                    <a:pt x="339102" y="2070811"/>
                  </a:lnTo>
                  <a:lnTo>
                    <a:pt x="339102" y="2567228"/>
                  </a:lnTo>
                  <a:lnTo>
                    <a:pt x="0" y="2567228"/>
                  </a:lnTo>
                  <a:lnTo>
                    <a:pt x="0" y="2595600"/>
                  </a:lnTo>
                  <a:lnTo>
                    <a:pt x="339102" y="2595600"/>
                  </a:lnTo>
                  <a:lnTo>
                    <a:pt x="339102" y="3077845"/>
                  </a:lnTo>
                  <a:lnTo>
                    <a:pt x="0" y="3077845"/>
                  </a:lnTo>
                  <a:lnTo>
                    <a:pt x="0" y="3106204"/>
                  </a:lnTo>
                  <a:lnTo>
                    <a:pt x="339102" y="3106204"/>
                  </a:lnTo>
                  <a:lnTo>
                    <a:pt x="339102" y="3588448"/>
                  </a:lnTo>
                  <a:lnTo>
                    <a:pt x="0" y="3588448"/>
                  </a:lnTo>
                  <a:lnTo>
                    <a:pt x="0" y="3616820"/>
                  </a:lnTo>
                  <a:lnTo>
                    <a:pt x="339102" y="3616820"/>
                  </a:lnTo>
                  <a:lnTo>
                    <a:pt x="339102" y="4099064"/>
                  </a:lnTo>
                  <a:lnTo>
                    <a:pt x="0" y="4099064"/>
                  </a:lnTo>
                  <a:lnTo>
                    <a:pt x="0" y="4127423"/>
                  </a:lnTo>
                  <a:lnTo>
                    <a:pt x="339102" y="4127423"/>
                  </a:lnTo>
                  <a:lnTo>
                    <a:pt x="339102" y="4609668"/>
                  </a:lnTo>
                  <a:lnTo>
                    <a:pt x="0" y="4609668"/>
                  </a:lnTo>
                  <a:lnTo>
                    <a:pt x="0" y="4638040"/>
                  </a:lnTo>
                  <a:lnTo>
                    <a:pt x="339102" y="4638040"/>
                  </a:lnTo>
                  <a:lnTo>
                    <a:pt x="339102" y="4991087"/>
                  </a:lnTo>
                  <a:lnTo>
                    <a:pt x="367474" y="4991087"/>
                  </a:lnTo>
                  <a:lnTo>
                    <a:pt x="367474" y="4638040"/>
                  </a:lnTo>
                  <a:lnTo>
                    <a:pt x="849668" y="4638040"/>
                  </a:lnTo>
                  <a:lnTo>
                    <a:pt x="849668" y="4991087"/>
                  </a:lnTo>
                  <a:lnTo>
                    <a:pt x="878039" y="4991087"/>
                  </a:lnTo>
                  <a:lnTo>
                    <a:pt x="878039" y="4638040"/>
                  </a:lnTo>
                  <a:lnTo>
                    <a:pt x="1360233" y="4638040"/>
                  </a:lnTo>
                  <a:lnTo>
                    <a:pt x="1360233" y="4991087"/>
                  </a:lnTo>
                  <a:lnTo>
                    <a:pt x="1388605" y="4991087"/>
                  </a:lnTo>
                  <a:lnTo>
                    <a:pt x="1388605" y="4638040"/>
                  </a:lnTo>
                  <a:lnTo>
                    <a:pt x="1870798" y="4638040"/>
                  </a:lnTo>
                  <a:lnTo>
                    <a:pt x="1870798" y="4991087"/>
                  </a:lnTo>
                  <a:lnTo>
                    <a:pt x="1899170" y="4991087"/>
                  </a:lnTo>
                  <a:lnTo>
                    <a:pt x="1899170" y="4638040"/>
                  </a:lnTo>
                  <a:lnTo>
                    <a:pt x="2395550" y="4638040"/>
                  </a:lnTo>
                  <a:lnTo>
                    <a:pt x="2395550" y="4609668"/>
                  </a:lnTo>
                  <a:lnTo>
                    <a:pt x="1899170" y="4609668"/>
                  </a:lnTo>
                  <a:lnTo>
                    <a:pt x="1899170" y="4127423"/>
                  </a:lnTo>
                  <a:lnTo>
                    <a:pt x="2395550" y="4127423"/>
                  </a:lnTo>
                  <a:lnTo>
                    <a:pt x="2395550" y="4099064"/>
                  </a:lnTo>
                  <a:lnTo>
                    <a:pt x="1899170" y="4099064"/>
                  </a:lnTo>
                  <a:lnTo>
                    <a:pt x="1899170" y="3616820"/>
                  </a:lnTo>
                  <a:lnTo>
                    <a:pt x="2395550" y="3616820"/>
                  </a:lnTo>
                  <a:lnTo>
                    <a:pt x="2395550" y="3588448"/>
                  </a:lnTo>
                  <a:lnTo>
                    <a:pt x="1899170" y="3588448"/>
                  </a:lnTo>
                  <a:lnTo>
                    <a:pt x="1899170" y="3106204"/>
                  </a:lnTo>
                  <a:lnTo>
                    <a:pt x="2395550" y="3106204"/>
                  </a:lnTo>
                  <a:lnTo>
                    <a:pt x="2395550" y="3077845"/>
                  </a:lnTo>
                  <a:lnTo>
                    <a:pt x="1899170" y="3077845"/>
                  </a:lnTo>
                  <a:lnTo>
                    <a:pt x="1899170" y="2595600"/>
                  </a:lnTo>
                  <a:lnTo>
                    <a:pt x="2395550" y="2595600"/>
                  </a:lnTo>
                  <a:lnTo>
                    <a:pt x="2395550" y="2567228"/>
                  </a:lnTo>
                  <a:lnTo>
                    <a:pt x="1899170" y="2567228"/>
                  </a:lnTo>
                  <a:lnTo>
                    <a:pt x="1899170" y="2070811"/>
                  </a:lnTo>
                  <a:lnTo>
                    <a:pt x="2395550" y="2070811"/>
                  </a:lnTo>
                  <a:lnTo>
                    <a:pt x="2395550" y="2566784"/>
                  </a:lnTo>
                  <a:lnTo>
                    <a:pt x="2423909" y="2566784"/>
                  </a:lnTo>
                  <a:lnTo>
                    <a:pt x="2423909" y="2070201"/>
                  </a:lnTo>
                  <a:lnTo>
                    <a:pt x="4962550" y="2070201"/>
                  </a:lnTo>
                  <a:lnTo>
                    <a:pt x="4962550" y="2042248"/>
                  </a:lnTo>
                  <a:lnTo>
                    <a:pt x="2423909" y="2042248"/>
                  </a:lnTo>
                  <a:lnTo>
                    <a:pt x="2423909" y="1559636"/>
                  </a:lnTo>
                  <a:lnTo>
                    <a:pt x="4962550" y="1559636"/>
                  </a:lnTo>
                  <a:lnTo>
                    <a:pt x="4962550" y="1551635"/>
                  </a:lnTo>
                  <a:lnTo>
                    <a:pt x="4962550" y="1531696"/>
                  </a:lnTo>
                  <a:lnTo>
                    <a:pt x="3445040" y="1531696"/>
                  </a:lnTo>
                  <a:lnTo>
                    <a:pt x="3445040" y="1049591"/>
                  </a:lnTo>
                  <a:lnTo>
                    <a:pt x="3416681" y="1049591"/>
                  </a:lnTo>
                  <a:lnTo>
                    <a:pt x="3416681" y="1531696"/>
                  </a:lnTo>
                  <a:lnTo>
                    <a:pt x="2934474" y="1531696"/>
                  </a:lnTo>
                  <a:lnTo>
                    <a:pt x="2934474" y="1049591"/>
                  </a:lnTo>
                  <a:lnTo>
                    <a:pt x="2906115" y="1049591"/>
                  </a:lnTo>
                  <a:lnTo>
                    <a:pt x="2906115" y="1531696"/>
                  </a:lnTo>
                  <a:lnTo>
                    <a:pt x="2423909" y="1531696"/>
                  </a:lnTo>
                  <a:lnTo>
                    <a:pt x="2423909" y="1049070"/>
                  </a:lnTo>
                  <a:lnTo>
                    <a:pt x="4962550" y="1049070"/>
                  </a:lnTo>
                  <a:lnTo>
                    <a:pt x="4962550" y="1021130"/>
                  </a:lnTo>
                  <a:lnTo>
                    <a:pt x="4466171" y="1021130"/>
                  </a:lnTo>
                  <a:lnTo>
                    <a:pt x="4466171" y="538975"/>
                  </a:lnTo>
                  <a:lnTo>
                    <a:pt x="4437799" y="538975"/>
                  </a:lnTo>
                  <a:lnTo>
                    <a:pt x="4437799" y="1021130"/>
                  </a:lnTo>
                  <a:lnTo>
                    <a:pt x="3955605" y="1021130"/>
                  </a:lnTo>
                  <a:lnTo>
                    <a:pt x="3955605" y="538975"/>
                  </a:lnTo>
                  <a:lnTo>
                    <a:pt x="3927233" y="538975"/>
                  </a:lnTo>
                  <a:lnTo>
                    <a:pt x="3927233" y="1021130"/>
                  </a:lnTo>
                  <a:lnTo>
                    <a:pt x="3445040" y="1021130"/>
                  </a:lnTo>
                  <a:lnTo>
                    <a:pt x="3445040" y="538975"/>
                  </a:lnTo>
                  <a:lnTo>
                    <a:pt x="3416681" y="538975"/>
                  </a:lnTo>
                  <a:lnTo>
                    <a:pt x="3416681" y="1021130"/>
                  </a:lnTo>
                  <a:lnTo>
                    <a:pt x="2934474" y="1021130"/>
                  </a:lnTo>
                  <a:lnTo>
                    <a:pt x="2934474" y="538975"/>
                  </a:lnTo>
                  <a:lnTo>
                    <a:pt x="2906115" y="538975"/>
                  </a:lnTo>
                  <a:lnTo>
                    <a:pt x="2906115" y="1021130"/>
                  </a:lnTo>
                  <a:lnTo>
                    <a:pt x="2423909" y="1021130"/>
                  </a:lnTo>
                  <a:lnTo>
                    <a:pt x="2423909" y="538505"/>
                  </a:lnTo>
                  <a:lnTo>
                    <a:pt x="4962550" y="538505"/>
                  </a:lnTo>
                  <a:lnTo>
                    <a:pt x="4962550" y="510565"/>
                  </a:lnTo>
                  <a:lnTo>
                    <a:pt x="4466171" y="510565"/>
                  </a:lnTo>
                  <a:lnTo>
                    <a:pt x="4466171" y="28371"/>
                  </a:lnTo>
                  <a:lnTo>
                    <a:pt x="4437799" y="28371"/>
                  </a:lnTo>
                  <a:lnTo>
                    <a:pt x="4437799" y="510565"/>
                  </a:lnTo>
                  <a:lnTo>
                    <a:pt x="3955605" y="510565"/>
                  </a:lnTo>
                  <a:lnTo>
                    <a:pt x="3955605" y="28371"/>
                  </a:lnTo>
                  <a:lnTo>
                    <a:pt x="3927233" y="28371"/>
                  </a:lnTo>
                  <a:lnTo>
                    <a:pt x="3927233" y="510565"/>
                  </a:lnTo>
                  <a:lnTo>
                    <a:pt x="3445040" y="510565"/>
                  </a:lnTo>
                  <a:lnTo>
                    <a:pt x="3445040" y="28371"/>
                  </a:lnTo>
                  <a:lnTo>
                    <a:pt x="3416681" y="28371"/>
                  </a:lnTo>
                  <a:lnTo>
                    <a:pt x="3416681" y="510565"/>
                  </a:lnTo>
                  <a:lnTo>
                    <a:pt x="2934474" y="510565"/>
                  </a:lnTo>
                  <a:lnTo>
                    <a:pt x="2934474" y="28371"/>
                  </a:lnTo>
                  <a:lnTo>
                    <a:pt x="2906115" y="28371"/>
                  </a:lnTo>
                  <a:lnTo>
                    <a:pt x="2906115" y="510565"/>
                  </a:lnTo>
                  <a:lnTo>
                    <a:pt x="2423909" y="510565"/>
                  </a:lnTo>
                  <a:lnTo>
                    <a:pt x="2423909" y="27940"/>
                  </a:lnTo>
                  <a:lnTo>
                    <a:pt x="4962550" y="27940"/>
                  </a:lnTo>
                  <a:lnTo>
                    <a:pt x="4962550" y="13970"/>
                  </a:lnTo>
                  <a:lnTo>
                    <a:pt x="4962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5550" y="5295912"/>
              <a:ext cx="5134610" cy="4991100"/>
            </a:xfrm>
            <a:custGeom>
              <a:avLst/>
              <a:gdLst/>
              <a:ahLst/>
              <a:cxnLst/>
              <a:rect l="l" t="t" r="r" b="b"/>
              <a:pathLst>
                <a:path w="5134610" h="4991100">
                  <a:moveTo>
                    <a:pt x="538924" y="4638040"/>
                  </a:moveTo>
                  <a:lnTo>
                    <a:pt x="510565" y="4638040"/>
                  </a:lnTo>
                  <a:lnTo>
                    <a:pt x="510565" y="4991087"/>
                  </a:lnTo>
                  <a:lnTo>
                    <a:pt x="538924" y="4991087"/>
                  </a:lnTo>
                  <a:lnTo>
                    <a:pt x="538924" y="4638040"/>
                  </a:lnTo>
                  <a:close/>
                </a:path>
                <a:path w="5134610" h="4991100">
                  <a:moveTo>
                    <a:pt x="538924" y="1560195"/>
                  </a:moveTo>
                  <a:lnTo>
                    <a:pt x="510565" y="1560195"/>
                  </a:lnTo>
                  <a:lnTo>
                    <a:pt x="510565" y="2042439"/>
                  </a:lnTo>
                  <a:lnTo>
                    <a:pt x="538924" y="2042439"/>
                  </a:lnTo>
                  <a:lnTo>
                    <a:pt x="538924" y="1560195"/>
                  </a:lnTo>
                  <a:close/>
                </a:path>
                <a:path w="5134610" h="4991100">
                  <a:moveTo>
                    <a:pt x="1049489" y="4638040"/>
                  </a:moveTo>
                  <a:lnTo>
                    <a:pt x="1021130" y="4638040"/>
                  </a:lnTo>
                  <a:lnTo>
                    <a:pt x="1021130" y="4991087"/>
                  </a:lnTo>
                  <a:lnTo>
                    <a:pt x="1049489" y="4991087"/>
                  </a:lnTo>
                  <a:lnTo>
                    <a:pt x="1049489" y="4638040"/>
                  </a:lnTo>
                  <a:close/>
                </a:path>
                <a:path w="5134610" h="4991100">
                  <a:moveTo>
                    <a:pt x="1049489" y="1560195"/>
                  </a:moveTo>
                  <a:lnTo>
                    <a:pt x="1021130" y="1560195"/>
                  </a:lnTo>
                  <a:lnTo>
                    <a:pt x="1021130" y="2042439"/>
                  </a:lnTo>
                  <a:lnTo>
                    <a:pt x="1049489" y="2042439"/>
                  </a:lnTo>
                  <a:lnTo>
                    <a:pt x="1049489" y="1560195"/>
                  </a:lnTo>
                  <a:close/>
                </a:path>
                <a:path w="5134610" h="4991100">
                  <a:moveTo>
                    <a:pt x="1049489" y="1049591"/>
                  </a:moveTo>
                  <a:lnTo>
                    <a:pt x="1021130" y="1049591"/>
                  </a:lnTo>
                  <a:lnTo>
                    <a:pt x="1021130" y="1531835"/>
                  </a:lnTo>
                  <a:lnTo>
                    <a:pt x="1049489" y="1531835"/>
                  </a:lnTo>
                  <a:lnTo>
                    <a:pt x="1049489" y="1049591"/>
                  </a:lnTo>
                  <a:close/>
                </a:path>
                <a:path w="5134610" h="4991100">
                  <a:moveTo>
                    <a:pt x="1560055" y="4638040"/>
                  </a:moveTo>
                  <a:lnTo>
                    <a:pt x="1531683" y="4638040"/>
                  </a:lnTo>
                  <a:lnTo>
                    <a:pt x="1531683" y="4991087"/>
                  </a:lnTo>
                  <a:lnTo>
                    <a:pt x="1560055" y="4991087"/>
                  </a:lnTo>
                  <a:lnTo>
                    <a:pt x="1560055" y="4638040"/>
                  </a:lnTo>
                  <a:close/>
                </a:path>
                <a:path w="5134610" h="4991100">
                  <a:moveTo>
                    <a:pt x="1560055" y="1560195"/>
                  </a:moveTo>
                  <a:lnTo>
                    <a:pt x="1531683" y="1560195"/>
                  </a:lnTo>
                  <a:lnTo>
                    <a:pt x="1531683" y="2042439"/>
                  </a:lnTo>
                  <a:lnTo>
                    <a:pt x="1560055" y="2042439"/>
                  </a:lnTo>
                  <a:lnTo>
                    <a:pt x="1560055" y="1560195"/>
                  </a:lnTo>
                  <a:close/>
                </a:path>
                <a:path w="5134610" h="4991100">
                  <a:moveTo>
                    <a:pt x="1560055" y="1049591"/>
                  </a:moveTo>
                  <a:lnTo>
                    <a:pt x="1531683" y="1049591"/>
                  </a:lnTo>
                  <a:lnTo>
                    <a:pt x="1531683" y="1531835"/>
                  </a:lnTo>
                  <a:lnTo>
                    <a:pt x="1560055" y="1531835"/>
                  </a:lnTo>
                  <a:lnTo>
                    <a:pt x="1560055" y="1049591"/>
                  </a:lnTo>
                  <a:close/>
                </a:path>
                <a:path w="5134610" h="4991100">
                  <a:moveTo>
                    <a:pt x="2070620" y="4638040"/>
                  </a:moveTo>
                  <a:lnTo>
                    <a:pt x="2042248" y="4638040"/>
                  </a:lnTo>
                  <a:lnTo>
                    <a:pt x="2042248" y="4991087"/>
                  </a:lnTo>
                  <a:lnTo>
                    <a:pt x="2070620" y="4991087"/>
                  </a:lnTo>
                  <a:lnTo>
                    <a:pt x="2070620" y="4638040"/>
                  </a:lnTo>
                  <a:close/>
                </a:path>
                <a:path w="5134610" h="4991100">
                  <a:moveTo>
                    <a:pt x="2070620" y="1560195"/>
                  </a:moveTo>
                  <a:lnTo>
                    <a:pt x="2042248" y="1560195"/>
                  </a:lnTo>
                  <a:lnTo>
                    <a:pt x="2042248" y="2042439"/>
                  </a:lnTo>
                  <a:lnTo>
                    <a:pt x="2070620" y="2042439"/>
                  </a:lnTo>
                  <a:lnTo>
                    <a:pt x="2070620" y="1560195"/>
                  </a:lnTo>
                  <a:close/>
                </a:path>
                <a:path w="5134610" h="4991100">
                  <a:moveTo>
                    <a:pt x="2070620" y="1049591"/>
                  </a:moveTo>
                  <a:lnTo>
                    <a:pt x="2042248" y="1049591"/>
                  </a:lnTo>
                  <a:lnTo>
                    <a:pt x="2042248" y="1058697"/>
                  </a:lnTo>
                  <a:lnTo>
                    <a:pt x="2070620" y="1058697"/>
                  </a:lnTo>
                  <a:lnTo>
                    <a:pt x="2070620" y="1049591"/>
                  </a:lnTo>
                  <a:close/>
                </a:path>
                <a:path w="5134610" h="4991100">
                  <a:moveTo>
                    <a:pt x="2567000" y="2567228"/>
                  </a:moveTo>
                  <a:lnTo>
                    <a:pt x="2070620" y="2567228"/>
                  </a:lnTo>
                  <a:lnTo>
                    <a:pt x="2070620" y="2070811"/>
                  </a:lnTo>
                  <a:lnTo>
                    <a:pt x="2042248" y="2070811"/>
                  </a:lnTo>
                  <a:lnTo>
                    <a:pt x="2042248" y="2567228"/>
                  </a:lnTo>
                  <a:lnTo>
                    <a:pt x="1560055" y="2567228"/>
                  </a:lnTo>
                  <a:lnTo>
                    <a:pt x="1560055" y="2070811"/>
                  </a:lnTo>
                  <a:lnTo>
                    <a:pt x="1531683" y="2070811"/>
                  </a:lnTo>
                  <a:lnTo>
                    <a:pt x="1531683" y="2567228"/>
                  </a:lnTo>
                  <a:lnTo>
                    <a:pt x="1049489" y="2567228"/>
                  </a:lnTo>
                  <a:lnTo>
                    <a:pt x="1049489" y="2070811"/>
                  </a:lnTo>
                  <a:lnTo>
                    <a:pt x="1021130" y="2070811"/>
                  </a:lnTo>
                  <a:lnTo>
                    <a:pt x="1021130" y="2567228"/>
                  </a:lnTo>
                  <a:lnTo>
                    <a:pt x="538924" y="2567228"/>
                  </a:lnTo>
                  <a:lnTo>
                    <a:pt x="538924" y="2070811"/>
                  </a:lnTo>
                  <a:lnTo>
                    <a:pt x="510565" y="2070811"/>
                  </a:lnTo>
                  <a:lnTo>
                    <a:pt x="510565" y="2567228"/>
                  </a:lnTo>
                  <a:lnTo>
                    <a:pt x="14173" y="2567228"/>
                  </a:lnTo>
                  <a:lnTo>
                    <a:pt x="14173" y="2581198"/>
                  </a:lnTo>
                  <a:lnTo>
                    <a:pt x="0" y="2581198"/>
                  </a:lnTo>
                  <a:lnTo>
                    <a:pt x="0" y="2595181"/>
                  </a:lnTo>
                  <a:lnTo>
                    <a:pt x="0" y="3077794"/>
                  </a:lnTo>
                  <a:lnTo>
                    <a:pt x="0" y="4990503"/>
                  </a:lnTo>
                  <a:lnTo>
                    <a:pt x="28359" y="4990503"/>
                  </a:lnTo>
                  <a:lnTo>
                    <a:pt x="28359" y="4637430"/>
                  </a:lnTo>
                  <a:lnTo>
                    <a:pt x="2567000" y="4637430"/>
                  </a:lnTo>
                  <a:lnTo>
                    <a:pt x="2567000" y="4609490"/>
                  </a:lnTo>
                  <a:lnTo>
                    <a:pt x="2070620" y="4609490"/>
                  </a:lnTo>
                  <a:lnTo>
                    <a:pt x="2070620" y="4127423"/>
                  </a:lnTo>
                  <a:lnTo>
                    <a:pt x="2042248" y="4127423"/>
                  </a:lnTo>
                  <a:lnTo>
                    <a:pt x="2042248" y="4609490"/>
                  </a:lnTo>
                  <a:lnTo>
                    <a:pt x="1560055" y="4609490"/>
                  </a:lnTo>
                  <a:lnTo>
                    <a:pt x="1560055" y="4127423"/>
                  </a:lnTo>
                  <a:lnTo>
                    <a:pt x="1531683" y="4127423"/>
                  </a:lnTo>
                  <a:lnTo>
                    <a:pt x="1531683" y="4609490"/>
                  </a:lnTo>
                  <a:lnTo>
                    <a:pt x="1049489" y="4609490"/>
                  </a:lnTo>
                  <a:lnTo>
                    <a:pt x="1049489" y="4127423"/>
                  </a:lnTo>
                  <a:lnTo>
                    <a:pt x="1021130" y="4127423"/>
                  </a:lnTo>
                  <a:lnTo>
                    <a:pt x="1021130" y="4609490"/>
                  </a:lnTo>
                  <a:lnTo>
                    <a:pt x="538924" y="4609490"/>
                  </a:lnTo>
                  <a:lnTo>
                    <a:pt x="538924" y="4127423"/>
                  </a:lnTo>
                  <a:lnTo>
                    <a:pt x="510565" y="4127423"/>
                  </a:lnTo>
                  <a:lnTo>
                    <a:pt x="510565" y="4609490"/>
                  </a:lnTo>
                  <a:lnTo>
                    <a:pt x="28359" y="4609490"/>
                  </a:lnTo>
                  <a:lnTo>
                    <a:pt x="28359" y="4126865"/>
                  </a:lnTo>
                  <a:lnTo>
                    <a:pt x="2567000" y="4126865"/>
                  </a:lnTo>
                  <a:lnTo>
                    <a:pt x="2567000" y="4098925"/>
                  </a:lnTo>
                  <a:lnTo>
                    <a:pt x="2070620" y="4098925"/>
                  </a:lnTo>
                  <a:lnTo>
                    <a:pt x="2070620" y="3616820"/>
                  </a:lnTo>
                  <a:lnTo>
                    <a:pt x="2042248" y="3616820"/>
                  </a:lnTo>
                  <a:lnTo>
                    <a:pt x="2042248" y="4098925"/>
                  </a:lnTo>
                  <a:lnTo>
                    <a:pt x="1560055" y="4098925"/>
                  </a:lnTo>
                  <a:lnTo>
                    <a:pt x="1560055" y="3616820"/>
                  </a:lnTo>
                  <a:lnTo>
                    <a:pt x="1531683" y="3616820"/>
                  </a:lnTo>
                  <a:lnTo>
                    <a:pt x="1531683" y="4098925"/>
                  </a:lnTo>
                  <a:lnTo>
                    <a:pt x="1049489" y="4098925"/>
                  </a:lnTo>
                  <a:lnTo>
                    <a:pt x="1049489" y="3616820"/>
                  </a:lnTo>
                  <a:lnTo>
                    <a:pt x="1021130" y="3616820"/>
                  </a:lnTo>
                  <a:lnTo>
                    <a:pt x="1021130" y="4098925"/>
                  </a:lnTo>
                  <a:lnTo>
                    <a:pt x="538924" y="4098925"/>
                  </a:lnTo>
                  <a:lnTo>
                    <a:pt x="538924" y="3616820"/>
                  </a:lnTo>
                  <a:lnTo>
                    <a:pt x="510565" y="3616820"/>
                  </a:lnTo>
                  <a:lnTo>
                    <a:pt x="510565" y="4098925"/>
                  </a:lnTo>
                  <a:lnTo>
                    <a:pt x="28359" y="4098925"/>
                  </a:lnTo>
                  <a:lnTo>
                    <a:pt x="28359" y="3616299"/>
                  </a:lnTo>
                  <a:lnTo>
                    <a:pt x="2567000" y="3616299"/>
                  </a:lnTo>
                  <a:lnTo>
                    <a:pt x="2567000" y="3588359"/>
                  </a:lnTo>
                  <a:lnTo>
                    <a:pt x="2070620" y="3588359"/>
                  </a:lnTo>
                  <a:lnTo>
                    <a:pt x="2070620" y="3106204"/>
                  </a:lnTo>
                  <a:lnTo>
                    <a:pt x="2042248" y="3106204"/>
                  </a:lnTo>
                  <a:lnTo>
                    <a:pt x="2042248" y="3588359"/>
                  </a:lnTo>
                  <a:lnTo>
                    <a:pt x="1560055" y="3588359"/>
                  </a:lnTo>
                  <a:lnTo>
                    <a:pt x="1560055" y="3106204"/>
                  </a:lnTo>
                  <a:lnTo>
                    <a:pt x="1531683" y="3106204"/>
                  </a:lnTo>
                  <a:lnTo>
                    <a:pt x="1531683" y="3588359"/>
                  </a:lnTo>
                  <a:lnTo>
                    <a:pt x="1049489" y="3588359"/>
                  </a:lnTo>
                  <a:lnTo>
                    <a:pt x="1049489" y="3106204"/>
                  </a:lnTo>
                  <a:lnTo>
                    <a:pt x="1021130" y="3106204"/>
                  </a:lnTo>
                  <a:lnTo>
                    <a:pt x="1021130" y="3588359"/>
                  </a:lnTo>
                  <a:lnTo>
                    <a:pt x="538924" y="3588359"/>
                  </a:lnTo>
                  <a:lnTo>
                    <a:pt x="538924" y="3106204"/>
                  </a:lnTo>
                  <a:lnTo>
                    <a:pt x="510565" y="3106204"/>
                  </a:lnTo>
                  <a:lnTo>
                    <a:pt x="510565" y="3588359"/>
                  </a:lnTo>
                  <a:lnTo>
                    <a:pt x="28359" y="3588359"/>
                  </a:lnTo>
                  <a:lnTo>
                    <a:pt x="28359" y="3105734"/>
                  </a:lnTo>
                  <a:lnTo>
                    <a:pt x="2567000" y="3105734"/>
                  </a:lnTo>
                  <a:lnTo>
                    <a:pt x="2567000" y="3077794"/>
                  </a:lnTo>
                  <a:lnTo>
                    <a:pt x="2070620" y="3077794"/>
                  </a:lnTo>
                  <a:lnTo>
                    <a:pt x="2070620" y="2595600"/>
                  </a:lnTo>
                  <a:lnTo>
                    <a:pt x="2042248" y="2595600"/>
                  </a:lnTo>
                  <a:lnTo>
                    <a:pt x="2042248" y="3077794"/>
                  </a:lnTo>
                  <a:lnTo>
                    <a:pt x="1560055" y="3077794"/>
                  </a:lnTo>
                  <a:lnTo>
                    <a:pt x="1560055" y="2595600"/>
                  </a:lnTo>
                  <a:lnTo>
                    <a:pt x="1531683" y="2595600"/>
                  </a:lnTo>
                  <a:lnTo>
                    <a:pt x="1531683" y="3077794"/>
                  </a:lnTo>
                  <a:lnTo>
                    <a:pt x="1049489" y="3077794"/>
                  </a:lnTo>
                  <a:lnTo>
                    <a:pt x="1049489" y="2595600"/>
                  </a:lnTo>
                  <a:lnTo>
                    <a:pt x="1021130" y="2595600"/>
                  </a:lnTo>
                  <a:lnTo>
                    <a:pt x="1021130" y="3077794"/>
                  </a:lnTo>
                  <a:lnTo>
                    <a:pt x="538924" y="3077794"/>
                  </a:lnTo>
                  <a:lnTo>
                    <a:pt x="538924" y="2595600"/>
                  </a:lnTo>
                  <a:lnTo>
                    <a:pt x="510565" y="2595600"/>
                  </a:lnTo>
                  <a:lnTo>
                    <a:pt x="510565" y="3077794"/>
                  </a:lnTo>
                  <a:lnTo>
                    <a:pt x="28359" y="3077794"/>
                  </a:lnTo>
                  <a:lnTo>
                    <a:pt x="28359" y="2595181"/>
                  </a:lnTo>
                  <a:lnTo>
                    <a:pt x="2567000" y="2595181"/>
                  </a:lnTo>
                  <a:lnTo>
                    <a:pt x="2567000" y="2581198"/>
                  </a:lnTo>
                  <a:lnTo>
                    <a:pt x="2567000" y="2567228"/>
                  </a:lnTo>
                  <a:close/>
                </a:path>
                <a:path w="5134610" h="4991100">
                  <a:moveTo>
                    <a:pt x="3105924" y="2070811"/>
                  </a:moveTo>
                  <a:lnTo>
                    <a:pt x="3077565" y="2070811"/>
                  </a:lnTo>
                  <a:lnTo>
                    <a:pt x="3077565" y="2567228"/>
                  </a:lnTo>
                  <a:lnTo>
                    <a:pt x="3105924" y="2567228"/>
                  </a:lnTo>
                  <a:lnTo>
                    <a:pt x="3105924" y="2070811"/>
                  </a:lnTo>
                  <a:close/>
                </a:path>
                <a:path w="5134610" h="4991100">
                  <a:moveTo>
                    <a:pt x="3616490" y="2070811"/>
                  </a:moveTo>
                  <a:lnTo>
                    <a:pt x="3588131" y="2070811"/>
                  </a:lnTo>
                  <a:lnTo>
                    <a:pt x="3588131" y="2567228"/>
                  </a:lnTo>
                  <a:lnTo>
                    <a:pt x="3616490" y="2567228"/>
                  </a:lnTo>
                  <a:lnTo>
                    <a:pt x="3616490" y="2070811"/>
                  </a:lnTo>
                  <a:close/>
                </a:path>
                <a:path w="5134610" h="4991100">
                  <a:moveTo>
                    <a:pt x="5134000" y="0"/>
                  </a:moveTo>
                  <a:lnTo>
                    <a:pt x="2581186" y="0"/>
                  </a:lnTo>
                  <a:lnTo>
                    <a:pt x="2581186" y="13970"/>
                  </a:lnTo>
                  <a:lnTo>
                    <a:pt x="2567000" y="13970"/>
                  </a:lnTo>
                  <a:lnTo>
                    <a:pt x="2567000" y="2566784"/>
                  </a:lnTo>
                  <a:lnTo>
                    <a:pt x="2595359" y="2566784"/>
                  </a:lnTo>
                  <a:lnTo>
                    <a:pt x="2595359" y="2070201"/>
                  </a:lnTo>
                  <a:lnTo>
                    <a:pt x="5134000" y="2070201"/>
                  </a:lnTo>
                  <a:lnTo>
                    <a:pt x="5134000" y="2042248"/>
                  </a:lnTo>
                  <a:lnTo>
                    <a:pt x="4637621" y="2042248"/>
                  </a:lnTo>
                  <a:lnTo>
                    <a:pt x="4637621" y="1560195"/>
                  </a:lnTo>
                  <a:lnTo>
                    <a:pt x="4609262" y="1560195"/>
                  </a:lnTo>
                  <a:lnTo>
                    <a:pt x="4609262" y="2042248"/>
                  </a:lnTo>
                  <a:lnTo>
                    <a:pt x="4127055" y="2042248"/>
                  </a:lnTo>
                  <a:lnTo>
                    <a:pt x="4127055" y="1560195"/>
                  </a:lnTo>
                  <a:lnTo>
                    <a:pt x="4098696" y="1560195"/>
                  </a:lnTo>
                  <a:lnTo>
                    <a:pt x="4098696" y="2042248"/>
                  </a:lnTo>
                  <a:lnTo>
                    <a:pt x="3616490" y="2042248"/>
                  </a:lnTo>
                  <a:lnTo>
                    <a:pt x="3616490" y="1560195"/>
                  </a:lnTo>
                  <a:lnTo>
                    <a:pt x="3588131" y="1560195"/>
                  </a:lnTo>
                  <a:lnTo>
                    <a:pt x="3588131" y="2042248"/>
                  </a:lnTo>
                  <a:lnTo>
                    <a:pt x="3105924" y="2042248"/>
                  </a:lnTo>
                  <a:lnTo>
                    <a:pt x="3105924" y="1560195"/>
                  </a:lnTo>
                  <a:lnTo>
                    <a:pt x="3077565" y="1560195"/>
                  </a:lnTo>
                  <a:lnTo>
                    <a:pt x="3077565" y="2042248"/>
                  </a:lnTo>
                  <a:lnTo>
                    <a:pt x="2595359" y="2042248"/>
                  </a:lnTo>
                  <a:lnTo>
                    <a:pt x="2595359" y="1559636"/>
                  </a:lnTo>
                  <a:lnTo>
                    <a:pt x="5134000" y="1559636"/>
                  </a:lnTo>
                  <a:lnTo>
                    <a:pt x="5134000" y="1531696"/>
                  </a:lnTo>
                  <a:lnTo>
                    <a:pt x="4637621" y="1531696"/>
                  </a:lnTo>
                  <a:lnTo>
                    <a:pt x="4637621" y="1049591"/>
                  </a:lnTo>
                  <a:lnTo>
                    <a:pt x="4609262" y="1049591"/>
                  </a:lnTo>
                  <a:lnTo>
                    <a:pt x="4609262" y="1531696"/>
                  </a:lnTo>
                  <a:lnTo>
                    <a:pt x="4127055" y="1531696"/>
                  </a:lnTo>
                  <a:lnTo>
                    <a:pt x="4127055" y="1049591"/>
                  </a:lnTo>
                  <a:lnTo>
                    <a:pt x="4098696" y="1049591"/>
                  </a:lnTo>
                  <a:lnTo>
                    <a:pt x="4098696" y="1531696"/>
                  </a:lnTo>
                  <a:lnTo>
                    <a:pt x="3616490" y="1531696"/>
                  </a:lnTo>
                  <a:lnTo>
                    <a:pt x="3616490" y="1049591"/>
                  </a:lnTo>
                  <a:lnTo>
                    <a:pt x="3588131" y="1049591"/>
                  </a:lnTo>
                  <a:lnTo>
                    <a:pt x="3588131" y="1531696"/>
                  </a:lnTo>
                  <a:lnTo>
                    <a:pt x="3105924" y="1531696"/>
                  </a:lnTo>
                  <a:lnTo>
                    <a:pt x="3105924" y="1049591"/>
                  </a:lnTo>
                  <a:lnTo>
                    <a:pt x="3077565" y="1049591"/>
                  </a:lnTo>
                  <a:lnTo>
                    <a:pt x="3077565" y="1531696"/>
                  </a:lnTo>
                  <a:lnTo>
                    <a:pt x="2595359" y="1531696"/>
                  </a:lnTo>
                  <a:lnTo>
                    <a:pt x="2595359" y="1049070"/>
                  </a:lnTo>
                  <a:lnTo>
                    <a:pt x="5134000" y="1049070"/>
                  </a:lnTo>
                  <a:lnTo>
                    <a:pt x="5134000" y="1021130"/>
                  </a:lnTo>
                  <a:lnTo>
                    <a:pt x="4637621" y="1021130"/>
                  </a:lnTo>
                  <a:lnTo>
                    <a:pt x="4637621" y="538975"/>
                  </a:lnTo>
                  <a:lnTo>
                    <a:pt x="4609262" y="538975"/>
                  </a:lnTo>
                  <a:lnTo>
                    <a:pt x="4609262" y="1021130"/>
                  </a:lnTo>
                  <a:lnTo>
                    <a:pt x="4127055" y="1021130"/>
                  </a:lnTo>
                  <a:lnTo>
                    <a:pt x="4127055" y="538975"/>
                  </a:lnTo>
                  <a:lnTo>
                    <a:pt x="4098696" y="538975"/>
                  </a:lnTo>
                  <a:lnTo>
                    <a:pt x="4098696" y="1021130"/>
                  </a:lnTo>
                  <a:lnTo>
                    <a:pt x="3616490" y="1021130"/>
                  </a:lnTo>
                  <a:lnTo>
                    <a:pt x="3616490" y="538975"/>
                  </a:lnTo>
                  <a:lnTo>
                    <a:pt x="3588131" y="538975"/>
                  </a:lnTo>
                  <a:lnTo>
                    <a:pt x="3588131" y="1021130"/>
                  </a:lnTo>
                  <a:lnTo>
                    <a:pt x="3105924" y="1021130"/>
                  </a:lnTo>
                  <a:lnTo>
                    <a:pt x="3105924" y="538975"/>
                  </a:lnTo>
                  <a:lnTo>
                    <a:pt x="3077565" y="538975"/>
                  </a:lnTo>
                  <a:lnTo>
                    <a:pt x="3077565" y="1021130"/>
                  </a:lnTo>
                  <a:lnTo>
                    <a:pt x="2595359" y="1021130"/>
                  </a:lnTo>
                  <a:lnTo>
                    <a:pt x="2595359" y="538505"/>
                  </a:lnTo>
                  <a:lnTo>
                    <a:pt x="5134000" y="538505"/>
                  </a:lnTo>
                  <a:lnTo>
                    <a:pt x="5134000" y="510565"/>
                  </a:lnTo>
                  <a:lnTo>
                    <a:pt x="4637621" y="510565"/>
                  </a:lnTo>
                  <a:lnTo>
                    <a:pt x="4637621" y="28371"/>
                  </a:lnTo>
                  <a:lnTo>
                    <a:pt x="4609262" y="28371"/>
                  </a:lnTo>
                  <a:lnTo>
                    <a:pt x="4609262" y="510565"/>
                  </a:lnTo>
                  <a:lnTo>
                    <a:pt x="4127055" y="510565"/>
                  </a:lnTo>
                  <a:lnTo>
                    <a:pt x="4127055" y="28371"/>
                  </a:lnTo>
                  <a:lnTo>
                    <a:pt x="4098696" y="28371"/>
                  </a:lnTo>
                  <a:lnTo>
                    <a:pt x="4098696" y="510565"/>
                  </a:lnTo>
                  <a:lnTo>
                    <a:pt x="3616490" y="510565"/>
                  </a:lnTo>
                  <a:lnTo>
                    <a:pt x="3616490" y="28371"/>
                  </a:lnTo>
                  <a:lnTo>
                    <a:pt x="3588131" y="28371"/>
                  </a:lnTo>
                  <a:lnTo>
                    <a:pt x="3588131" y="510565"/>
                  </a:lnTo>
                  <a:lnTo>
                    <a:pt x="3105924" y="510565"/>
                  </a:lnTo>
                  <a:lnTo>
                    <a:pt x="3105924" y="28371"/>
                  </a:lnTo>
                  <a:lnTo>
                    <a:pt x="3077565" y="28371"/>
                  </a:lnTo>
                  <a:lnTo>
                    <a:pt x="3077565" y="510565"/>
                  </a:lnTo>
                  <a:lnTo>
                    <a:pt x="2595359" y="510565"/>
                  </a:lnTo>
                  <a:lnTo>
                    <a:pt x="2595359" y="27940"/>
                  </a:lnTo>
                  <a:lnTo>
                    <a:pt x="5134000" y="27940"/>
                  </a:lnTo>
                  <a:lnTo>
                    <a:pt x="5134000" y="13970"/>
                  </a:lnTo>
                  <a:lnTo>
                    <a:pt x="513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2550" y="5295912"/>
              <a:ext cx="5134610" cy="4991100"/>
            </a:xfrm>
            <a:custGeom>
              <a:avLst/>
              <a:gdLst/>
              <a:ahLst/>
              <a:cxnLst/>
              <a:rect l="l" t="t" r="r" b="b"/>
              <a:pathLst>
                <a:path w="5134610" h="4991100">
                  <a:moveTo>
                    <a:pt x="538924" y="4638040"/>
                  </a:moveTo>
                  <a:lnTo>
                    <a:pt x="510565" y="4638040"/>
                  </a:lnTo>
                  <a:lnTo>
                    <a:pt x="510565" y="4991087"/>
                  </a:lnTo>
                  <a:lnTo>
                    <a:pt x="538924" y="4991087"/>
                  </a:lnTo>
                  <a:lnTo>
                    <a:pt x="538924" y="4638040"/>
                  </a:lnTo>
                  <a:close/>
                </a:path>
                <a:path w="5134610" h="4991100">
                  <a:moveTo>
                    <a:pt x="1049489" y="4638040"/>
                  </a:moveTo>
                  <a:lnTo>
                    <a:pt x="1021130" y="4638040"/>
                  </a:lnTo>
                  <a:lnTo>
                    <a:pt x="1021130" y="4991087"/>
                  </a:lnTo>
                  <a:lnTo>
                    <a:pt x="1049489" y="4991087"/>
                  </a:lnTo>
                  <a:lnTo>
                    <a:pt x="1049489" y="4638040"/>
                  </a:lnTo>
                  <a:close/>
                </a:path>
                <a:path w="5134610" h="4991100">
                  <a:moveTo>
                    <a:pt x="1560055" y="4638040"/>
                  </a:moveTo>
                  <a:lnTo>
                    <a:pt x="1531696" y="4638040"/>
                  </a:lnTo>
                  <a:lnTo>
                    <a:pt x="1531696" y="4991087"/>
                  </a:lnTo>
                  <a:lnTo>
                    <a:pt x="1560055" y="4991087"/>
                  </a:lnTo>
                  <a:lnTo>
                    <a:pt x="1560055" y="4638040"/>
                  </a:lnTo>
                  <a:close/>
                </a:path>
                <a:path w="5134610" h="4991100">
                  <a:moveTo>
                    <a:pt x="1560055" y="4127423"/>
                  </a:moveTo>
                  <a:lnTo>
                    <a:pt x="1531696" y="4127423"/>
                  </a:lnTo>
                  <a:lnTo>
                    <a:pt x="1531696" y="4147261"/>
                  </a:lnTo>
                  <a:lnTo>
                    <a:pt x="1560055" y="4147261"/>
                  </a:lnTo>
                  <a:lnTo>
                    <a:pt x="1560055" y="4127423"/>
                  </a:lnTo>
                  <a:close/>
                </a:path>
                <a:path w="5134610" h="4991100">
                  <a:moveTo>
                    <a:pt x="2070620" y="4638040"/>
                  </a:moveTo>
                  <a:lnTo>
                    <a:pt x="2042261" y="4638040"/>
                  </a:lnTo>
                  <a:lnTo>
                    <a:pt x="2042261" y="4991087"/>
                  </a:lnTo>
                  <a:lnTo>
                    <a:pt x="2070620" y="4991087"/>
                  </a:lnTo>
                  <a:lnTo>
                    <a:pt x="2070620" y="4638040"/>
                  </a:lnTo>
                  <a:close/>
                </a:path>
                <a:path w="5134610" h="4991100">
                  <a:moveTo>
                    <a:pt x="2567000" y="4609477"/>
                  </a:moveTo>
                  <a:lnTo>
                    <a:pt x="2070620" y="4609477"/>
                  </a:lnTo>
                  <a:lnTo>
                    <a:pt x="2070620" y="4127423"/>
                  </a:lnTo>
                  <a:lnTo>
                    <a:pt x="2042261" y="4127423"/>
                  </a:lnTo>
                  <a:lnTo>
                    <a:pt x="2042261" y="4609477"/>
                  </a:lnTo>
                  <a:lnTo>
                    <a:pt x="1581823" y="4609477"/>
                  </a:lnTo>
                  <a:lnTo>
                    <a:pt x="1581823" y="4637430"/>
                  </a:lnTo>
                  <a:lnTo>
                    <a:pt x="2567000" y="4637430"/>
                  </a:lnTo>
                  <a:lnTo>
                    <a:pt x="2567000" y="4609477"/>
                  </a:lnTo>
                  <a:close/>
                </a:path>
                <a:path w="5134610" h="4991100">
                  <a:moveTo>
                    <a:pt x="5134000" y="2567228"/>
                  </a:moveTo>
                  <a:lnTo>
                    <a:pt x="4637621" y="2567228"/>
                  </a:lnTo>
                  <a:lnTo>
                    <a:pt x="4637621" y="2070811"/>
                  </a:lnTo>
                  <a:lnTo>
                    <a:pt x="4609262" y="2070811"/>
                  </a:lnTo>
                  <a:lnTo>
                    <a:pt x="4609262" y="2567228"/>
                  </a:lnTo>
                  <a:lnTo>
                    <a:pt x="4127055" y="2567228"/>
                  </a:lnTo>
                  <a:lnTo>
                    <a:pt x="4127055" y="2070811"/>
                  </a:lnTo>
                  <a:lnTo>
                    <a:pt x="4098696" y="2070811"/>
                  </a:lnTo>
                  <a:lnTo>
                    <a:pt x="4098696" y="2567228"/>
                  </a:lnTo>
                  <a:lnTo>
                    <a:pt x="3616490" y="2567228"/>
                  </a:lnTo>
                  <a:lnTo>
                    <a:pt x="3616490" y="2070811"/>
                  </a:lnTo>
                  <a:lnTo>
                    <a:pt x="3588131" y="2070811"/>
                  </a:lnTo>
                  <a:lnTo>
                    <a:pt x="3588131" y="2567228"/>
                  </a:lnTo>
                  <a:lnTo>
                    <a:pt x="2581186" y="2567228"/>
                  </a:lnTo>
                  <a:lnTo>
                    <a:pt x="2581186" y="2581198"/>
                  </a:lnTo>
                  <a:lnTo>
                    <a:pt x="2567000" y="2581198"/>
                  </a:lnTo>
                  <a:lnTo>
                    <a:pt x="2567000" y="2595181"/>
                  </a:lnTo>
                  <a:lnTo>
                    <a:pt x="2567000" y="3077794"/>
                  </a:lnTo>
                  <a:lnTo>
                    <a:pt x="2567000" y="3105734"/>
                  </a:lnTo>
                  <a:lnTo>
                    <a:pt x="2567000" y="3588359"/>
                  </a:lnTo>
                  <a:lnTo>
                    <a:pt x="2070620" y="3588359"/>
                  </a:lnTo>
                  <a:lnTo>
                    <a:pt x="2070620" y="3106204"/>
                  </a:lnTo>
                  <a:lnTo>
                    <a:pt x="2042261" y="3106204"/>
                  </a:lnTo>
                  <a:lnTo>
                    <a:pt x="2042261" y="3588359"/>
                  </a:lnTo>
                  <a:lnTo>
                    <a:pt x="1560055" y="3588359"/>
                  </a:lnTo>
                  <a:lnTo>
                    <a:pt x="1560055" y="3106204"/>
                  </a:lnTo>
                  <a:lnTo>
                    <a:pt x="1531696" y="3106204"/>
                  </a:lnTo>
                  <a:lnTo>
                    <a:pt x="1531696" y="3588359"/>
                  </a:lnTo>
                  <a:lnTo>
                    <a:pt x="1049489" y="3588359"/>
                  </a:lnTo>
                  <a:lnTo>
                    <a:pt x="1049489" y="3106204"/>
                  </a:lnTo>
                  <a:lnTo>
                    <a:pt x="1021130" y="3106204"/>
                  </a:lnTo>
                  <a:lnTo>
                    <a:pt x="1021130" y="3588359"/>
                  </a:lnTo>
                  <a:lnTo>
                    <a:pt x="538924" y="3588359"/>
                  </a:lnTo>
                  <a:lnTo>
                    <a:pt x="538924" y="3106204"/>
                  </a:lnTo>
                  <a:lnTo>
                    <a:pt x="510565" y="3106204"/>
                  </a:lnTo>
                  <a:lnTo>
                    <a:pt x="510565" y="3588359"/>
                  </a:lnTo>
                  <a:lnTo>
                    <a:pt x="28359" y="3588359"/>
                  </a:lnTo>
                  <a:lnTo>
                    <a:pt x="28359" y="3105734"/>
                  </a:lnTo>
                  <a:lnTo>
                    <a:pt x="2567000" y="3105734"/>
                  </a:lnTo>
                  <a:lnTo>
                    <a:pt x="2567000" y="3077794"/>
                  </a:lnTo>
                  <a:lnTo>
                    <a:pt x="2070620" y="3077794"/>
                  </a:lnTo>
                  <a:lnTo>
                    <a:pt x="2070620" y="2595600"/>
                  </a:lnTo>
                  <a:lnTo>
                    <a:pt x="2042261" y="2595600"/>
                  </a:lnTo>
                  <a:lnTo>
                    <a:pt x="2042261" y="3077794"/>
                  </a:lnTo>
                  <a:lnTo>
                    <a:pt x="1560055" y="3077794"/>
                  </a:lnTo>
                  <a:lnTo>
                    <a:pt x="1560055" y="2595600"/>
                  </a:lnTo>
                  <a:lnTo>
                    <a:pt x="1531696" y="2595600"/>
                  </a:lnTo>
                  <a:lnTo>
                    <a:pt x="1531696" y="3077794"/>
                  </a:lnTo>
                  <a:lnTo>
                    <a:pt x="1049489" y="3077794"/>
                  </a:lnTo>
                  <a:lnTo>
                    <a:pt x="1049489" y="2595600"/>
                  </a:lnTo>
                  <a:lnTo>
                    <a:pt x="1021130" y="2595600"/>
                  </a:lnTo>
                  <a:lnTo>
                    <a:pt x="1021130" y="3077794"/>
                  </a:lnTo>
                  <a:lnTo>
                    <a:pt x="538924" y="3077794"/>
                  </a:lnTo>
                  <a:lnTo>
                    <a:pt x="538924" y="2595600"/>
                  </a:lnTo>
                  <a:lnTo>
                    <a:pt x="510565" y="2595600"/>
                  </a:lnTo>
                  <a:lnTo>
                    <a:pt x="510565" y="3077794"/>
                  </a:lnTo>
                  <a:lnTo>
                    <a:pt x="28359" y="3077794"/>
                  </a:lnTo>
                  <a:lnTo>
                    <a:pt x="28359" y="2595181"/>
                  </a:lnTo>
                  <a:lnTo>
                    <a:pt x="2567000" y="2595181"/>
                  </a:lnTo>
                  <a:lnTo>
                    <a:pt x="2567000" y="2581198"/>
                  </a:lnTo>
                  <a:lnTo>
                    <a:pt x="2567000" y="2567228"/>
                  </a:lnTo>
                  <a:lnTo>
                    <a:pt x="2070620" y="2567228"/>
                  </a:lnTo>
                  <a:lnTo>
                    <a:pt x="2070620" y="2070811"/>
                  </a:lnTo>
                  <a:lnTo>
                    <a:pt x="2042261" y="2070811"/>
                  </a:lnTo>
                  <a:lnTo>
                    <a:pt x="2042261" y="2567228"/>
                  </a:lnTo>
                  <a:lnTo>
                    <a:pt x="1560055" y="2567228"/>
                  </a:lnTo>
                  <a:lnTo>
                    <a:pt x="1560055" y="2070811"/>
                  </a:lnTo>
                  <a:lnTo>
                    <a:pt x="1531696" y="2070811"/>
                  </a:lnTo>
                  <a:lnTo>
                    <a:pt x="1531696" y="2567228"/>
                  </a:lnTo>
                  <a:lnTo>
                    <a:pt x="1049489" y="2567228"/>
                  </a:lnTo>
                  <a:lnTo>
                    <a:pt x="1049489" y="2070811"/>
                  </a:lnTo>
                  <a:lnTo>
                    <a:pt x="1021130" y="2070811"/>
                  </a:lnTo>
                  <a:lnTo>
                    <a:pt x="1021130" y="2567228"/>
                  </a:lnTo>
                  <a:lnTo>
                    <a:pt x="14185" y="2567228"/>
                  </a:lnTo>
                  <a:lnTo>
                    <a:pt x="14185" y="2581198"/>
                  </a:lnTo>
                  <a:lnTo>
                    <a:pt x="0" y="2581198"/>
                  </a:lnTo>
                  <a:lnTo>
                    <a:pt x="0" y="2595181"/>
                  </a:lnTo>
                  <a:lnTo>
                    <a:pt x="0" y="4990503"/>
                  </a:lnTo>
                  <a:lnTo>
                    <a:pt x="28359" y="4990503"/>
                  </a:lnTo>
                  <a:lnTo>
                    <a:pt x="28359" y="4637430"/>
                  </a:lnTo>
                  <a:lnTo>
                    <a:pt x="1073099" y="4637430"/>
                  </a:lnTo>
                  <a:lnTo>
                    <a:pt x="1073099" y="4609477"/>
                  </a:lnTo>
                  <a:lnTo>
                    <a:pt x="1049489" y="4609477"/>
                  </a:lnTo>
                  <a:lnTo>
                    <a:pt x="1049489" y="4127423"/>
                  </a:lnTo>
                  <a:lnTo>
                    <a:pt x="1021130" y="4127423"/>
                  </a:lnTo>
                  <a:lnTo>
                    <a:pt x="1021130" y="4609477"/>
                  </a:lnTo>
                  <a:lnTo>
                    <a:pt x="538924" y="4609477"/>
                  </a:lnTo>
                  <a:lnTo>
                    <a:pt x="538924" y="4127423"/>
                  </a:lnTo>
                  <a:lnTo>
                    <a:pt x="510565" y="4127423"/>
                  </a:lnTo>
                  <a:lnTo>
                    <a:pt x="510565" y="4609477"/>
                  </a:lnTo>
                  <a:lnTo>
                    <a:pt x="28359" y="4609477"/>
                  </a:lnTo>
                  <a:lnTo>
                    <a:pt x="28359" y="4126865"/>
                  </a:lnTo>
                  <a:lnTo>
                    <a:pt x="2567000" y="4126865"/>
                  </a:lnTo>
                  <a:lnTo>
                    <a:pt x="2567000" y="4098925"/>
                  </a:lnTo>
                  <a:lnTo>
                    <a:pt x="2070620" y="4098925"/>
                  </a:lnTo>
                  <a:lnTo>
                    <a:pt x="2070620" y="3616820"/>
                  </a:lnTo>
                  <a:lnTo>
                    <a:pt x="2042261" y="3616820"/>
                  </a:lnTo>
                  <a:lnTo>
                    <a:pt x="2042261" y="4098925"/>
                  </a:lnTo>
                  <a:lnTo>
                    <a:pt x="1560055" y="4098925"/>
                  </a:lnTo>
                  <a:lnTo>
                    <a:pt x="1560055" y="3616820"/>
                  </a:lnTo>
                  <a:lnTo>
                    <a:pt x="1531696" y="3616820"/>
                  </a:lnTo>
                  <a:lnTo>
                    <a:pt x="1531696" y="4098925"/>
                  </a:lnTo>
                  <a:lnTo>
                    <a:pt x="1049489" y="4098925"/>
                  </a:lnTo>
                  <a:lnTo>
                    <a:pt x="1049489" y="3616820"/>
                  </a:lnTo>
                  <a:lnTo>
                    <a:pt x="1021130" y="3616820"/>
                  </a:lnTo>
                  <a:lnTo>
                    <a:pt x="1021130" y="4098925"/>
                  </a:lnTo>
                  <a:lnTo>
                    <a:pt x="538924" y="4098925"/>
                  </a:lnTo>
                  <a:lnTo>
                    <a:pt x="538924" y="3616820"/>
                  </a:lnTo>
                  <a:lnTo>
                    <a:pt x="510565" y="3616820"/>
                  </a:lnTo>
                  <a:lnTo>
                    <a:pt x="510565" y="4098925"/>
                  </a:lnTo>
                  <a:lnTo>
                    <a:pt x="28359" y="4098925"/>
                  </a:lnTo>
                  <a:lnTo>
                    <a:pt x="28359" y="3616299"/>
                  </a:lnTo>
                  <a:lnTo>
                    <a:pt x="2567000" y="3616299"/>
                  </a:lnTo>
                  <a:lnTo>
                    <a:pt x="2567000" y="4098925"/>
                  </a:lnTo>
                  <a:lnTo>
                    <a:pt x="2595372" y="4098925"/>
                  </a:lnTo>
                  <a:lnTo>
                    <a:pt x="2595372" y="3616299"/>
                  </a:lnTo>
                  <a:lnTo>
                    <a:pt x="5134000" y="3616299"/>
                  </a:lnTo>
                  <a:lnTo>
                    <a:pt x="5134000" y="3588359"/>
                  </a:lnTo>
                  <a:lnTo>
                    <a:pt x="2595372" y="3588359"/>
                  </a:lnTo>
                  <a:lnTo>
                    <a:pt x="2595372" y="3105734"/>
                  </a:lnTo>
                  <a:lnTo>
                    <a:pt x="5134000" y="3105734"/>
                  </a:lnTo>
                  <a:lnTo>
                    <a:pt x="5134000" y="3077794"/>
                  </a:lnTo>
                  <a:lnTo>
                    <a:pt x="2595372" y="3077794"/>
                  </a:lnTo>
                  <a:lnTo>
                    <a:pt x="2595372" y="2595181"/>
                  </a:lnTo>
                  <a:lnTo>
                    <a:pt x="5134000" y="2595181"/>
                  </a:lnTo>
                  <a:lnTo>
                    <a:pt x="5134000" y="2581198"/>
                  </a:lnTo>
                  <a:lnTo>
                    <a:pt x="5134000" y="2567228"/>
                  </a:lnTo>
                  <a:close/>
                </a:path>
                <a:path w="5134610" h="4991100">
                  <a:moveTo>
                    <a:pt x="5134000" y="0"/>
                  </a:moveTo>
                  <a:lnTo>
                    <a:pt x="2581186" y="0"/>
                  </a:lnTo>
                  <a:lnTo>
                    <a:pt x="2581186" y="13970"/>
                  </a:lnTo>
                  <a:lnTo>
                    <a:pt x="2567000" y="13970"/>
                  </a:lnTo>
                  <a:lnTo>
                    <a:pt x="2567000" y="2070201"/>
                  </a:lnTo>
                  <a:lnTo>
                    <a:pt x="5134000" y="2070201"/>
                  </a:lnTo>
                  <a:lnTo>
                    <a:pt x="5134000" y="2042248"/>
                  </a:lnTo>
                  <a:lnTo>
                    <a:pt x="4637621" y="2042248"/>
                  </a:lnTo>
                  <a:lnTo>
                    <a:pt x="4637621" y="1560195"/>
                  </a:lnTo>
                  <a:lnTo>
                    <a:pt x="4609262" y="1560195"/>
                  </a:lnTo>
                  <a:lnTo>
                    <a:pt x="4609262" y="2042248"/>
                  </a:lnTo>
                  <a:lnTo>
                    <a:pt x="4127055" y="2042248"/>
                  </a:lnTo>
                  <a:lnTo>
                    <a:pt x="4127055" y="1560195"/>
                  </a:lnTo>
                  <a:lnTo>
                    <a:pt x="4098696" y="1560195"/>
                  </a:lnTo>
                  <a:lnTo>
                    <a:pt x="4098696" y="2042248"/>
                  </a:lnTo>
                  <a:lnTo>
                    <a:pt x="3616490" y="2042248"/>
                  </a:lnTo>
                  <a:lnTo>
                    <a:pt x="3616490" y="1560195"/>
                  </a:lnTo>
                  <a:lnTo>
                    <a:pt x="3588131" y="1560195"/>
                  </a:lnTo>
                  <a:lnTo>
                    <a:pt x="3588131" y="2042248"/>
                  </a:lnTo>
                  <a:lnTo>
                    <a:pt x="3105937" y="2042248"/>
                  </a:lnTo>
                  <a:lnTo>
                    <a:pt x="3105937" y="1560195"/>
                  </a:lnTo>
                  <a:lnTo>
                    <a:pt x="3077565" y="1560195"/>
                  </a:lnTo>
                  <a:lnTo>
                    <a:pt x="3077565" y="2042248"/>
                  </a:lnTo>
                  <a:lnTo>
                    <a:pt x="2595372" y="2042248"/>
                  </a:lnTo>
                  <a:lnTo>
                    <a:pt x="2595372" y="1559636"/>
                  </a:lnTo>
                  <a:lnTo>
                    <a:pt x="5134000" y="1559636"/>
                  </a:lnTo>
                  <a:lnTo>
                    <a:pt x="5134000" y="1531696"/>
                  </a:lnTo>
                  <a:lnTo>
                    <a:pt x="4637621" y="1531696"/>
                  </a:lnTo>
                  <a:lnTo>
                    <a:pt x="4637621" y="1049591"/>
                  </a:lnTo>
                  <a:lnTo>
                    <a:pt x="4609262" y="1049591"/>
                  </a:lnTo>
                  <a:lnTo>
                    <a:pt x="4609262" y="1531696"/>
                  </a:lnTo>
                  <a:lnTo>
                    <a:pt x="4127055" y="1531696"/>
                  </a:lnTo>
                  <a:lnTo>
                    <a:pt x="4127055" y="1049591"/>
                  </a:lnTo>
                  <a:lnTo>
                    <a:pt x="4098696" y="1049591"/>
                  </a:lnTo>
                  <a:lnTo>
                    <a:pt x="4098696" y="1531696"/>
                  </a:lnTo>
                  <a:lnTo>
                    <a:pt x="3616490" y="1531696"/>
                  </a:lnTo>
                  <a:lnTo>
                    <a:pt x="3616490" y="1049591"/>
                  </a:lnTo>
                  <a:lnTo>
                    <a:pt x="3588131" y="1049591"/>
                  </a:lnTo>
                  <a:lnTo>
                    <a:pt x="3588131" y="1531696"/>
                  </a:lnTo>
                  <a:lnTo>
                    <a:pt x="3105937" y="1531696"/>
                  </a:lnTo>
                  <a:lnTo>
                    <a:pt x="3105937" y="1049591"/>
                  </a:lnTo>
                  <a:lnTo>
                    <a:pt x="3077565" y="1049591"/>
                  </a:lnTo>
                  <a:lnTo>
                    <a:pt x="3077565" y="1531696"/>
                  </a:lnTo>
                  <a:lnTo>
                    <a:pt x="2595372" y="1531696"/>
                  </a:lnTo>
                  <a:lnTo>
                    <a:pt x="2595372" y="1049070"/>
                  </a:lnTo>
                  <a:lnTo>
                    <a:pt x="5134000" y="1049070"/>
                  </a:lnTo>
                  <a:lnTo>
                    <a:pt x="5134000" y="1021130"/>
                  </a:lnTo>
                  <a:lnTo>
                    <a:pt x="4637621" y="1021130"/>
                  </a:lnTo>
                  <a:lnTo>
                    <a:pt x="4637621" y="538975"/>
                  </a:lnTo>
                  <a:lnTo>
                    <a:pt x="4609262" y="538975"/>
                  </a:lnTo>
                  <a:lnTo>
                    <a:pt x="4609262" y="1021130"/>
                  </a:lnTo>
                  <a:lnTo>
                    <a:pt x="4127055" y="1021130"/>
                  </a:lnTo>
                  <a:lnTo>
                    <a:pt x="4127055" y="538975"/>
                  </a:lnTo>
                  <a:lnTo>
                    <a:pt x="4098696" y="538975"/>
                  </a:lnTo>
                  <a:lnTo>
                    <a:pt x="4098696" y="1021130"/>
                  </a:lnTo>
                  <a:lnTo>
                    <a:pt x="3616490" y="1021130"/>
                  </a:lnTo>
                  <a:lnTo>
                    <a:pt x="3616490" y="538975"/>
                  </a:lnTo>
                  <a:lnTo>
                    <a:pt x="3588131" y="538975"/>
                  </a:lnTo>
                  <a:lnTo>
                    <a:pt x="3588131" y="1021130"/>
                  </a:lnTo>
                  <a:lnTo>
                    <a:pt x="3105937" y="1021130"/>
                  </a:lnTo>
                  <a:lnTo>
                    <a:pt x="3105937" y="538975"/>
                  </a:lnTo>
                  <a:lnTo>
                    <a:pt x="3077565" y="538975"/>
                  </a:lnTo>
                  <a:lnTo>
                    <a:pt x="3077565" y="1021130"/>
                  </a:lnTo>
                  <a:lnTo>
                    <a:pt x="2595372" y="1021130"/>
                  </a:lnTo>
                  <a:lnTo>
                    <a:pt x="2595372" y="538505"/>
                  </a:lnTo>
                  <a:lnTo>
                    <a:pt x="5134000" y="538505"/>
                  </a:lnTo>
                  <a:lnTo>
                    <a:pt x="5134000" y="510565"/>
                  </a:lnTo>
                  <a:lnTo>
                    <a:pt x="4637621" y="510565"/>
                  </a:lnTo>
                  <a:lnTo>
                    <a:pt x="4637621" y="28371"/>
                  </a:lnTo>
                  <a:lnTo>
                    <a:pt x="4609262" y="28371"/>
                  </a:lnTo>
                  <a:lnTo>
                    <a:pt x="4609262" y="510565"/>
                  </a:lnTo>
                  <a:lnTo>
                    <a:pt x="4127055" y="510565"/>
                  </a:lnTo>
                  <a:lnTo>
                    <a:pt x="4127055" y="28371"/>
                  </a:lnTo>
                  <a:lnTo>
                    <a:pt x="4098696" y="28371"/>
                  </a:lnTo>
                  <a:lnTo>
                    <a:pt x="4098696" y="510565"/>
                  </a:lnTo>
                  <a:lnTo>
                    <a:pt x="3616490" y="510565"/>
                  </a:lnTo>
                  <a:lnTo>
                    <a:pt x="3616490" y="28371"/>
                  </a:lnTo>
                  <a:lnTo>
                    <a:pt x="3588131" y="28371"/>
                  </a:lnTo>
                  <a:lnTo>
                    <a:pt x="3588131" y="510565"/>
                  </a:lnTo>
                  <a:lnTo>
                    <a:pt x="3105937" y="510565"/>
                  </a:lnTo>
                  <a:lnTo>
                    <a:pt x="3105937" y="28371"/>
                  </a:lnTo>
                  <a:lnTo>
                    <a:pt x="3077565" y="28371"/>
                  </a:lnTo>
                  <a:lnTo>
                    <a:pt x="3077565" y="510565"/>
                  </a:lnTo>
                  <a:lnTo>
                    <a:pt x="2595372" y="510565"/>
                  </a:lnTo>
                  <a:lnTo>
                    <a:pt x="2595372" y="27940"/>
                  </a:lnTo>
                  <a:lnTo>
                    <a:pt x="5134000" y="27940"/>
                  </a:lnTo>
                  <a:lnTo>
                    <a:pt x="5134000" y="13970"/>
                  </a:lnTo>
                  <a:lnTo>
                    <a:pt x="513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29551" y="5295912"/>
              <a:ext cx="5134610" cy="4991100"/>
            </a:xfrm>
            <a:custGeom>
              <a:avLst/>
              <a:gdLst/>
              <a:ahLst/>
              <a:cxnLst/>
              <a:rect l="l" t="t" r="r" b="b"/>
              <a:pathLst>
                <a:path w="5134610" h="4991100">
                  <a:moveTo>
                    <a:pt x="538937" y="4638040"/>
                  </a:moveTo>
                  <a:lnTo>
                    <a:pt x="510565" y="4638040"/>
                  </a:lnTo>
                  <a:lnTo>
                    <a:pt x="510565" y="4991087"/>
                  </a:lnTo>
                  <a:lnTo>
                    <a:pt x="538937" y="4991087"/>
                  </a:lnTo>
                  <a:lnTo>
                    <a:pt x="538937" y="4638040"/>
                  </a:lnTo>
                  <a:close/>
                </a:path>
                <a:path w="5134610" h="4991100">
                  <a:moveTo>
                    <a:pt x="538937" y="3106204"/>
                  </a:moveTo>
                  <a:lnTo>
                    <a:pt x="510565" y="3106204"/>
                  </a:lnTo>
                  <a:lnTo>
                    <a:pt x="510565" y="3588448"/>
                  </a:lnTo>
                  <a:lnTo>
                    <a:pt x="538937" y="3588448"/>
                  </a:lnTo>
                  <a:lnTo>
                    <a:pt x="538937" y="3106204"/>
                  </a:lnTo>
                  <a:close/>
                </a:path>
                <a:path w="5134610" h="4991100">
                  <a:moveTo>
                    <a:pt x="538937" y="2595600"/>
                  </a:moveTo>
                  <a:lnTo>
                    <a:pt x="510565" y="2595600"/>
                  </a:lnTo>
                  <a:lnTo>
                    <a:pt x="510565" y="3077845"/>
                  </a:lnTo>
                  <a:lnTo>
                    <a:pt x="538937" y="3077845"/>
                  </a:lnTo>
                  <a:lnTo>
                    <a:pt x="538937" y="2595600"/>
                  </a:lnTo>
                  <a:close/>
                </a:path>
                <a:path w="5134610" h="4991100">
                  <a:moveTo>
                    <a:pt x="1049489" y="4638040"/>
                  </a:moveTo>
                  <a:lnTo>
                    <a:pt x="1021130" y="4638040"/>
                  </a:lnTo>
                  <a:lnTo>
                    <a:pt x="1021130" y="4991087"/>
                  </a:lnTo>
                  <a:lnTo>
                    <a:pt x="1049489" y="4991087"/>
                  </a:lnTo>
                  <a:lnTo>
                    <a:pt x="1049489" y="4638040"/>
                  </a:lnTo>
                  <a:close/>
                </a:path>
                <a:path w="5134610" h="4991100">
                  <a:moveTo>
                    <a:pt x="1049489" y="3106204"/>
                  </a:moveTo>
                  <a:lnTo>
                    <a:pt x="1021130" y="3106204"/>
                  </a:lnTo>
                  <a:lnTo>
                    <a:pt x="1021130" y="3588448"/>
                  </a:lnTo>
                  <a:lnTo>
                    <a:pt x="1049489" y="3588448"/>
                  </a:lnTo>
                  <a:lnTo>
                    <a:pt x="1049489" y="3106204"/>
                  </a:lnTo>
                  <a:close/>
                </a:path>
                <a:path w="5134610" h="4991100">
                  <a:moveTo>
                    <a:pt x="1049489" y="2595600"/>
                  </a:moveTo>
                  <a:lnTo>
                    <a:pt x="1021130" y="2595600"/>
                  </a:lnTo>
                  <a:lnTo>
                    <a:pt x="1021130" y="3077845"/>
                  </a:lnTo>
                  <a:lnTo>
                    <a:pt x="1049489" y="3077845"/>
                  </a:lnTo>
                  <a:lnTo>
                    <a:pt x="1049489" y="2595600"/>
                  </a:lnTo>
                  <a:close/>
                </a:path>
                <a:path w="5134610" h="4991100">
                  <a:moveTo>
                    <a:pt x="1560055" y="4638040"/>
                  </a:moveTo>
                  <a:lnTo>
                    <a:pt x="1531696" y="4638040"/>
                  </a:lnTo>
                  <a:lnTo>
                    <a:pt x="1531696" y="4991087"/>
                  </a:lnTo>
                  <a:lnTo>
                    <a:pt x="1560055" y="4991087"/>
                  </a:lnTo>
                  <a:lnTo>
                    <a:pt x="1560055" y="4638040"/>
                  </a:lnTo>
                  <a:close/>
                </a:path>
                <a:path w="5134610" h="4991100">
                  <a:moveTo>
                    <a:pt x="1560055" y="3106204"/>
                  </a:moveTo>
                  <a:lnTo>
                    <a:pt x="1531696" y="3106204"/>
                  </a:lnTo>
                  <a:lnTo>
                    <a:pt x="1531696" y="3588448"/>
                  </a:lnTo>
                  <a:lnTo>
                    <a:pt x="1560055" y="3588448"/>
                  </a:lnTo>
                  <a:lnTo>
                    <a:pt x="1560055" y="3106204"/>
                  </a:lnTo>
                  <a:close/>
                </a:path>
                <a:path w="5134610" h="4991100">
                  <a:moveTo>
                    <a:pt x="1560055" y="2595600"/>
                  </a:moveTo>
                  <a:lnTo>
                    <a:pt x="1531696" y="2595600"/>
                  </a:lnTo>
                  <a:lnTo>
                    <a:pt x="1531696" y="3077845"/>
                  </a:lnTo>
                  <a:lnTo>
                    <a:pt x="1560055" y="3077845"/>
                  </a:lnTo>
                  <a:lnTo>
                    <a:pt x="1560055" y="2595600"/>
                  </a:lnTo>
                  <a:close/>
                </a:path>
                <a:path w="5134610" h="4991100">
                  <a:moveTo>
                    <a:pt x="2070620" y="4638040"/>
                  </a:moveTo>
                  <a:lnTo>
                    <a:pt x="2042261" y="4638040"/>
                  </a:lnTo>
                  <a:lnTo>
                    <a:pt x="2042261" y="4991087"/>
                  </a:lnTo>
                  <a:lnTo>
                    <a:pt x="2070620" y="4991087"/>
                  </a:lnTo>
                  <a:lnTo>
                    <a:pt x="2070620" y="4638040"/>
                  </a:lnTo>
                  <a:close/>
                </a:path>
                <a:path w="5134610" h="4991100">
                  <a:moveTo>
                    <a:pt x="2070620" y="3106204"/>
                  </a:moveTo>
                  <a:lnTo>
                    <a:pt x="2042261" y="3106204"/>
                  </a:lnTo>
                  <a:lnTo>
                    <a:pt x="2042261" y="3588448"/>
                  </a:lnTo>
                  <a:lnTo>
                    <a:pt x="2070620" y="3588448"/>
                  </a:lnTo>
                  <a:lnTo>
                    <a:pt x="2070620" y="3106204"/>
                  </a:lnTo>
                  <a:close/>
                </a:path>
                <a:path w="5134610" h="4991100">
                  <a:moveTo>
                    <a:pt x="2070620" y="2595600"/>
                  </a:moveTo>
                  <a:lnTo>
                    <a:pt x="2042261" y="2595600"/>
                  </a:lnTo>
                  <a:lnTo>
                    <a:pt x="2042261" y="3077845"/>
                  </a:lnTo>
                  <a:lnTo>
                    <a:pt x="2070620" y="3077845"/>
                  </a:lnTo>
                  <a:lnTo>
                    <a:pt x="2070620" y="2595600"/>
                  </a:lnTo>
                  <a:close/>
                </a:path>
                <a:path w="5134610" h="4991100">
                  <a:moveTo>
                    <a:pt x="2567000" y="4098925"/>
                  </a:moveTo>
                  <a:lnTo>
                    <a:pt x="2070620" y="4098925"/>
                  </a:lnTo>
                  <a:lnTo>
                    <a:pt x="2070620" y="3616820"/>
                  </a:lnTo>
                  <a:lnTo>
                    <a:pt x="2042261" y="3616820"/>
                  </a:lnTo>
                  <a:lnTo>
                    <a:pt x="2042261" y="4098925"/>
                  </a:lnTo>
                  <a:lnTo>
                    <a:pt x="1560055" y="4098925"/>
                  </a:lnTo>
                  <a:lnTo>
                    <a:pt x="1560055" y="3616820"/>
                  </a:lnTo>
                  <a:lnTo>
                    <a:pt x="1531696" y="3616820"/>
                  </a:lnTo>
                  <a:lnTo>
                    <a:pt x="1531696" y="4098925"/>
                  </a:lnTo>
                  <a:lnTo>
                    <a:pt x="1049489" y="4098925"/>
                  </a:lnTo>
                  <a:lnTo>
                    <a:pt x="1049489" y="3616820"/>
                  </a:lnTo>
                  <a:lnTo>
                    <a:pt x="1021130" y="3616820"/>
                  </a:lnTo>
                  <a:lnTo>
                    <a:pt x="1021130" y="4098925"/>
                  </a:lnTo>
                  <a:lnTo>
                    <a:pt x="538937" y="4098925"/>
                  </a:lnTo>
                  <a:lnTo>
                    <a:pt x="538937" y="3616820"/>
                  </a:lnTo>
                  <a:lnTo>
                    <a:pt x="510565" y="3616820"/>
                  </a:lnTo>
                  <a:lnTo>
                    <a:pt x="510565" y="4098925"/>
                  </a:lnTo>
                  <a:lnTo>
                    <a:pt x="28371" y="4098925"/>
                  </a:lnTo>
                  <a:lnTo>
                    <a:pt x="28371" y="3616299"/>
                  </a:lnTo>
                  <a:lnTo>
                    <a:pt x="0" y="3616299"/>
                  </a:lnTo>
                  <a:lnTo>
                    <a:pt x="0" y="4990503"/>
                  </a:lnTo>
                  <a:lnTo>
                    <a:pt x="28371" y="4990503"/>
                  </a:lnTo>
                  <a:lnTo>
                    <a:pt x="28371" y="4637430"/>
                  </a:lnTo>
                  <a:lnTo>
                    <a:pt x="2567000" y="4637430"/>
                  </a:lnTo>
                  <a:lnTo>
                    <a:pt x="2567000" y="4609490"/>
                  </a:lnTo>
                  <a:lnTo>
                    <a:pt x="2070620" y="4609490"/>
                  </a:lnTo>
                  <a:lnTo>
                    <a:pt x="2070620" y="4127423"/>
                  </a:lnTo>
                  <a:lnTo>
                    <a:pt x="2042261" y="4127423"/>
                  </a:lnTo>
                  <a:lnTo>
                    <a:pt x="2042261" y="4609490"/>
                  </a:lnTo>
                  <a:lnTo>
                    <a:pt x="1560055" y="4609490"/>
                  </a:lnTo>
                  <a:lnTo>
                    <a:pt x="1560055" y="4127423"/>
                  </a:lnTo>
                  <a:lnTo>
                    <a:pt x="1531696" y="4127423"/>
                  </a:lnTo>
                  <a:lnTo>
                    <a:pt x="1531696" y="4609490"/>
                  </a:lnTo>
                  <a:lnTo>
                    <a:pt x="1049489" y="4609490"/>
                  </a:lnTo>
                  <a:lnTo>
                    <a:pt x="1049489" y="4127423"/>
                  </a:lnTo>
                  <a:lnTo>
                    <a:pt x="1021130" y="4127423"/>
                  </a:lnTo>
                  <a:lnTo>
                    <a:pt x="1021130" y="4609490"/>
                  </a:lnTo>
                  <a:lnTo>
                    <a:pt x="538937" y="4609490"/>
                  </a:lnTo>
                  <a:lnTo>
                    <a:pt x="538937" y="4127423"/>
                  </a:lnTo>
                  <a:lnTo>
                    <a:pt x="510565" y="4127423"/>
                  </a:lnTo>
                  <a:lnTo>
                    <a:pt x="510565" y="4609490"/>
                  </a:lnTo>
                  <a:lnTo>
                    <a:pt x="28371" y="4609490"/>
                  </a:lnTo>
                  <a:lnTo>
                    <a:pt x="28371" y="4126865"/>
                  </a:lnTo>
                  <a:lnTo>
                    <a:pt x="2567000" y="4126865"/>
                  </a:lnTo>
                  <a:lnTo>
                    <a:pt x="2567000" y="4098925"/>
                  </a:lnTo>
                  <a:close/>
                </a:path>
                <a:path w="5134610" h="4991100">
                  <a:moveTo>
                    <a:pt x="5134013" y="4098925"/>
                  </a:moveTo>
                  <a:lnTo>
                    <a:pt x="4685373" y="4098925"/>
                  </a:lnTo>
                  <a:lnTo>
                    <a:pt x="4685373" y="4126865"/>
                  </a:lnTo>
                  <a:lnTo>
                    <a:pt x="5134013" y="4126865"/>
                  </a:lnTo>
                  <a:lnTo>
                    <a:pt x="5134013" y="4098925"/>
                  </a:lnTo>
                  <a:close/>
                </a:path>
                <a:path w="5134610" h="4991100">
                  <a:moveTo>
                    <a:pt x="5134013" y="2567228"/>
                  </a:moveTo>
                  <a:lnTo>
                    <a:pt x="4637633" y="2567228"/>
                  </a:lnTo>
                  <a:lnTo>
                    <a:pt x="4637633" y="2070811"/>
                  </a:lnTo>
                  <a:lnTo>
                    <a:pt x="4609262" y="2070811"/>
                  </a:lnTo>
                  <a:lnTo>
                    <a:pt x="4609262" y="2567228"/>
                  </a:lnTo>
                  <a:lnTo>
                    <a:pt x="4127068" y="2567228"/>
                  </a:lnTo>
                  <a:lnTo>
                    <a:pt x="4127068" y="2070811"/>
                  </a:lnTo>
                  <a:lnTo>
                    <a:pt x="4098696" y="2070811"/>
                  </a:lnTo>
                  <a:lnTo>
                    <a:pt x="4098696" y="2567228"/>
                  </a:lnTo>
                  <a:lnTo>
                    <a:pt x="3616502" y="2567228"/>
                  </a:lnTo>
                  <a:lnTo>
                    <a:pt x="3616502" y="2070811"/>
                  </a:lnTo>
                  <a:lnTo>
                    <a:pt x="3588131" y="2070811"/>
                  </a:lnTo>
                  <a:lnTo>
                    <a:pt x="3588131" y="2567228"/>
                  </a:lnTo>
                  <a:lnTo>
                    <a:pt x="3105937" y="2567228"/>
                  </a:lnTo>
                  <a:lnTo>
                    <a:pt x="3105937" y="2070811"/>
                  </a:lnTo>
                  <a:lnTo>
                    <a:pt x="3077565" y="2070811"/>
                  </a:lnTo>
                  <a:lnTo>
                    <a:pt x="3077565" y="2567228"/>
                  </a:lnTo>
                  <a:lnTo>
                    <a:pt x="2581186" y="2567228"/>
                  </a:lnTo>
                  <a:lnTo>
                    <a:pt x="2581186" y="2581198"/>
                  </a:lnTo>
                  <a:lnTo>
                    <a:pt x="2567013" y="2581198"/>
                  </a:lnTo>
                  <a:lnTo>
                    <a:pt x="2567013" y="2595181"/>
                  </a:lnTo>
                  <a:lnTo>
                    <a:pt x="2567013" y="3077794"/>
                  </a:lnTo>
                  <a:lnTo>
                    <a:pt x="2567013" y="4990503"/>
                  </a:lnTo>
                  <a:lnTo>
                    <a:pt x="2595372" y="4990503"/>
                  </a:lnTo>
                  <a:lnTo>
                    <a:pt x="2595372" y="4637430"/>
                  </a:lnTo>
                  <a:lnTo>
                    <a:pt x="5134013" y="4637430"/>
                  </a:lnTo>
                  <a:lnTo>
                    <a:pt x="5134013" y="4609490"/>
                  </a:lnTo>
                  <a:lnTo>
                    <a:pt x="2595372" y="4609490"/>
                  </a:lnTo>
                  <a:lnTo>
                    <a:pt x="2595372" y="4126865"/>
                  </a:lnTo>
                  <a:lnTo>
                    <a:pt x="4189349" y="4126865"/>
                  </a:lnTo>
                  <a:lnTo>
                    <a:pt x="4189349" y="4098925"/>
                  </a:lnTo>
                  <a:lnTo>
                    <a:pt x="2595372" y="4098925"/>
                  </a:lnTo>
                  <a:lnTo>
                    <a:pt x="2595372" y="3616299"/>
                  </a:lnTo>
                  <a:lnTo>
                    <a:pt x="5134013" y="3616299"/>
                  </a:lnTo>
                  <a:lnTo>
                    <a:pt x="5134013" y="3588359"/>
                  </a:lnTo>
                  <a:lnTo>
                    <a:pt x="2595372" y="3588359"/>
                  </a:lnTo>
                  <a:lnTo>
                    <a:pt x="2595372" y="3105734"/>
                  </a:lnTo>
                  <a:lnTo>
                    <a:pt x="5134013" y="3105734"/>
                  </a:lnTo>
                  <a:lnTo>
                    <a:pt x="5134013" y="3077794"/>
                  </a:lnTo>
                  <a:lnTo>
                    <a:pt x="4127068" y="3077794"/>
                  </a:lnTo>
                  <a:lnTo>
                    <a:pt x="4127068" y="2595600"/>
                  </a:lnTo>
                  <a:lnTo>
                    <a:pt x="4098696" y="2595600"/>
                  </a:lnTo>
                  <a:lnTo>
                    <a:pt x="4098696" y="3077794"/>
                  </a:lnTo>
                  <a:lnTo>
                    <a:pt x="3616502" y="3077794"/>
                  </a:lnTo>
                  <a:lnTo>
                    <a:pt x="3616502" y="2595600"/>
                  </a:lnTo>
                  <a:lnTo>
                    <a:pt x="3588131" y="2595600"/>
                  </a:lnTo>
                  <a:lnTo>
                    <a:pt x="3588131" y="3077794"/>
                  </a:lnTo>
                  <a:lnTo>
                    <a:pt x="3105937" y="3077794"/>
                  </a:lnTo>
                  <a:lnTo>
                    <a:pt x="3105937" y="2595600"/>
                  </a:lnTo>
                  <a:lnTo>
                    <a:pt x="3077565" y="2595600"/>
                  </a:lnTo>
                  <a:lnTo>
                    <a:pt x="3077565" y="3077794"/>
                  </a:lnTo>
                  <a:lnTo>
                    <a:pt x="2595372" y="3077794"/>
                  </a:lnTo>
                  <a:lnTo>
                    <a:pt x="2595372" y="2595181"/>
                  </a:lnTo>
                  <a:lnTo>
                    <a:pt x="5134013" y="2595181"/>
                  </a:lnTo>
                  <a:lnTo>
                    <a:pt x="5134013" y="2581198"/>
                  </a:lnTo>
                  <a:lnTo>
                    <a:pt x="5134013" y="2567228"/>
                  </a:lnTo>
                  <a:close/>
                </a:path>
                <a:path w="5134610" h="4991100">
                  <a:moveTo>
                    <a:pt x="5134013" y="0"/>
                  </a:moveTo>
                  <a:lnTo>
                    <a:pt x="2581186" y="0"/>
                  </a:lnTo>
                  <a:lnTo>
                    <a:pt x="2581186" y="13970"/>
                  </a:lnTo>
                  <a:lnTo>
                    <a:pt x="2567013" y="13970"/>
                  </a:lnTo>
                  <a:lnTo>
                    <a:pt x="2567013" y="2566784"/>
                  </a:lnTo>
                  <a:lnTo>
                    <a:pt x="2595372" y="2566784"/>
                  </a:lnTo>
                  <a:lnTo>
                    <a:pt x="2595372" y="2070201"/>
                  </a:lnTo>
                  <a:lnTo>
                    <a:pt x="5134013" y="2070201"/>
                  </a:lnTo>
                  <a:lnTo>
                    <a:pt x="5134013" y="2042248"/>
                  </a:lnTo>
                  <a:lnTo>
                    <a:pt x="4637633" y="2042248"/>
                  </a:lnTo>
                  <a:lnTo>
                    <a:pt x="4637633" y="1560195"/>
                  </a:lnTo>
                  <a:lnTo>
                    <a:pt x="4609262" y="1560195"/>
                  </a:lnTo>
                  <a:lnTo>
                    <a:pt x="4609262" y="2042248"/>
                  </a:lnTo>
                  <a:lnTo>
                    <a:pt x="4127068" y="2042248"/>
                  </a:lnTo>
                  <a:lnTo>
                    <a:pt x="4127068" y="1560195"/>
                  </a:lnTo>
                  <a:lnTo>
                    <a:pt x="4098696" y="1560195"/>
                  </a:lnTo>
                  <a:lnTo>
                    <a:pt x="4098696" y="2042248"/>
                  </a:lnTo>
                  <a:lnTo>
                    <a:pt x="3616502" y="2042248"/>
                  </a:lnTo>
                  <a:lnTo>
                    <a:pt x="3616502" y="1560195"/>
                  </a:lnTo>
                  <a:lnTo>
                    <a:pt x="3588131" y="1560195"/>
                  </a:lnTo>
                  <a:lnTo>
                    <a:pt x="3588131" y="2042248"/>
                  </a:lnTo>
                  <a:lnTo>
                    <a:pt x="3105937" y="2042248"/>
                  </a:lnTo>
                  <a:lnTo>
                    <a:pt x="3105937" y="1560195"/>
                  </a:lnTo>
                  <a:lnTo>
                    <a:pt x="3077565" y="1560195"/>
                  </a:lnTo>
                  <a:lnTo>
                    <a:pt x="3077565" y="2042248"/>
                  </a:lnTo>
                  <a:lnTo>
                    <a:pt x="2595372" y="2042248"/>
                  </a:lnTo>
                  <a:lnTo>
                    <a:pt x="2595372" y="1559636"/>
                  </a:lnTo>
                  <a:lnTo>
                    <a:pt x="5134013" y="1559636"/>
                  </a:lnTo>
                  <a:lnTo>
                    <a:pt x="5134013" y="1531696"/>
                  </a:lnTo>
                  <a:lnTo>
                    <a:pt x="4637633" y="1531696"/>
                  </a:lnTo>
                  <a:lnTo>
                    <a:pt x="4637633" y="1049591"/>
                  </a:lnTo>
                  <a:lnTo>
                    <a:pt x="4609262" y="1049591"/>
                  </a:lnTo>
                  <a:lnTo>
                    <a:pt x="4609262" y="1531696"/>
                  </a:lnTo>
                  <a:lnTo>
                    <a:pt x="4127068" y="1531696"/>
                  </a:lnTo>
                  <a:lnTo>
                    <a:pt x="4127068" y="1049591"/>
                  </a:lnTo>
                  <a:lnTo>
                    <a:pt x="4098696" y="1049591"/>
                  </a:lnTo>
                  <a:lnTo>
                    <a:pt x="4098696" y="1531696"/>
                  </a:lnTo>
                  <a:lnTo>
                    <a:pt x="3616502" y="1531696"/>
                  </a:lnTo>
                  <a:lnTo>
                    <a:pt x="3616502" y="1049591"/>
                  </a:lnTo>
                  <a:lnTo>
                    <a:pt x="3588131" y="1049591"/>
                  </a:lnTo>
                  <a:lnTo>
                    <a:pt x="3588131" y="1531696"/>
                  </a:lnTo>
                  <a:lnTo>
                    <a:pt x="3105937" y="1531696"/>
                  </a:lnTo>
                  <a:lnTo>
                    <a:pt x="3105937" y="1049591"/>
                  </a:lnTo>
                  <a:lnTo>
                    <a:pt x="3077565" y="1049591"/>
                  </a:lnTo>
                  <a:lnTo>
                    <a:pt x="3077565" y="1531696"/>
                  </a:lnTo>
                  <a:lnTo>
                    <a:pt x="2595372" y="1531696"/>
                  </a:lnTo>
                  <a:lnTo>
                    <a:pt x="2595372" y="1049070"/>
                  </a:lnTo>
                  <a:lnTo>
                    <a:pt x="5134013" y="1049070"/>
                  </a:lnTo>
                  <a:lnTo>
                    <a:pt x="5134013" y="1021130"/>
                  </a:lnTo>
                  <a:lnTo>
                    <a:pt x="4637633" y="1021130"/>
                  </a:lnTo>
                  <a:lnTo>
                    <a:pt x="4637633" y="538975"/>
                  </a:lnTo>
                  <a:lnTo>
                    <a:pt x="4609262" y="538975"/>
                  </a:lnTo>
                  <a:lnTo>
                    <a:pt x="4609262" y="1021130"/>
                  </a:lnTo>
                  <a:lnTo>
                    <a:pt x="4127068" y="1021130"/>
                  </a:lnTo>
                  <a:lnTo>
                    <a:pt x="4127068" y="538975"/>
                  </a:lnTo>
                  <a:lnTo>
                    <a:pt x="4098696" y="538975"/>
                  </a:lnTo>
                  <a:lnTo>
                    <a:pt x="4098696" y="1021130"/>
                  </a:lnTo>
                  <a:lnTo>
                    <a:pt x="3616502" y="1021130"/>
                  </a:lnTo>
                  <a:lnTo>
                    <a:pt x="3616502" y="538975"/>
                  </a:lnTo>
                  <a:lnTo>
                    <a:pt x="3588131" y="538975"/>
                  </a:lnTo>
                  <a:lnTo>
                    <a:pt x="3588131" y="1021130"/>
                  </a:lnTo>
                  <a:lnTo>
                    <a:pt x="3105937" y="1021130"/>
                  </a:lnTo>
                  <a:lnTo>
                    <a:pt x="3105937" y="538975"/>
                  </a:lnTo>
                  <a:lnTo>
                    <a:pt x="3077565" y="538975"/>
                  </a:lnTo>
                  <a:lnTo>
                    <a:pt x="3077565" y="1021130"/>
                  </a:lnTo>
                  <a:lnTo>
                    <a:pt x="2595372" y="1021130"/>
                  </a:lnTo>
                  <a:lnTo>
                    <a:pt x="2595372" y="538505"/>
                  </a:lnTo>
                  <a:lnTo>
                    <a:pt x="5134013" y="538505"/>
                  </a:lnTo>
                  <a:lnTo>
                    <a:pt x="5134013" y="510565"/>
                  </a:lnTo>
                  <a:lnTo>
                    <a:pt x="4637633" y="510565"/>
                  </a:lnTo>
                  <a:lnTo>
                    <a:pt x="4637633" y="28371"/>
                  </a:lnTo>
                  <a:lnTo>
                    <a:pt x="4609262" y="28371"/>
                  </a:lnTo>
                  <a:lnTo>
                    <a:pt x="4609262" y="510565"/>
                  </a:lnTo>
                  <a:lnTo>
                    <a:pt x="4127068" y="510565"/>
                  </a:lnTo>
                  <a:lnTo>
                    <a:pt x="4127068" y="28371"/>
                  </a:lnTo>
                  <a:lnTo>
                    <a:pt x="4098696" y="28371"/>
                  </a:lnTo>
                  <a:lnTo>
                    <a:pt x="4098696" y="510565"/>
                  </a:lnTo>
                  <a:lnTo>
                    <a:pt x="3616502" y="510565"/>
                  </a:lnTo>
                  <a:lnTo>
                    <a:pt x="3616502" y="28371"/>
                  </a:lnTo>
                  <a:lnTo>
                    <a:pt x="3588131" y="28371"/>
                  </a:lnTo>
                  <a:lnTo>
                    <a:pt x="3588131" y="510565"/>
                  </a:lnTo>
                  <a:lnTo>
                    <a:pt x="3105937" y="510565"/>
                  </a:lnTo>
                  <a:lnTo>
                    <a:pt x="3105937" y="28371"/>
                  </a:lnTo>
                  <a:lnTo>
                    <a:pt x="3077565" y="28371"/>
                  </a:lnTo>
                  <a:lnTo>
                    <a:pt x="3077565" y="510565"/>
                  </a:lnTo>
                  <a:lnTo>
                    <a:pt x="2595372" y="510565"/>
                  </a:lnTo>
                  <a:lnTo>
                    <a:pt x="2595372" y="27940"/>
                  </a:lnTo>
                  <a:lnTo>
                    <a:pt x="5134013" y="27940"/>
                  </a:lnTo>
                  <a:lnTo>
                    <a:pt x="5134013" y="13970"/>
                  </a:lnTo>
                  <a:lnTo>
                    <a:pt x="5134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07116" y="5295912"/>
              <a:ext cx="4624070" cy="4991100"/>
            </a:xfrm>
            <a:custGeom>
              <a:avLst/>
              <a:gdLst/>
              <a:ahLst/>
              <a:cxnLst/>
              <a:rect l="l" t="t" r="r" b="b"/>
              <a:pathLst>
                <a:path w="4624070" h="4991100">
                  <a:moveTo>
                    <a:pt x="28371" y="4638040"/>
                  </a:moveTo>
                  <a:lnTo>
                    <a:pt x="0" y="4638040"/>
                  </a:lnTo>
                  <a:lnTo>
                    <a:pt x="0" y="4991087"/>
                  </a:lnTo>
                  <a:lnTo>
                    <a:pt x="28371" y="4991087"/>
                  </a:lnTo>
                  <a:lnTo>
                    <a:pt x="28371" y="4638040"/>
                  </a:lnTo>
                  <a:close/>
                </a:path>
                <a:path w="4624070" h="4991100">
                  <a:moveTo>
                    <a:pt x="28371" y="4127423"/>
                  </a:moveTo>
                  <a:lnTo>
                    <a:pt x="0" y="4127423"/>
                  </a:lnTo>
                  <a:lnTo>
                    <a:pt x="0" y="4609668"/>
                  </a:lnTo>
                  <a:lnTo>
                    <a:pt x="28371" y="4609668"/>
                  </a:lnTo>
                  <a:lnTo>
                    <a:pt x="28371" y="4127423"/>
                  </a:lnTo>
                  <a:close/>
                </a:path>
                <a:path w="4624070" h="4991100">
                  <a:moveTo>
                    <a:pt x="28371" y="3616820"/>
                  </a:moveTo>
                  <a:lnTo>
                    <a:pt x="0" y="3616820"/>
                  </a:lnTo>
                  <a:lnTo>
                    <a:pt x="0" y="4099064"/>
                  </a:lnTo>
                  <a:lnTo>
                    <a:pt x="28371" y="4099064"/>
                  </a:lnTo>
                  <a:lnTo>
                    <a:pt x="28371" y="3616820"/>
                  </a:lnTo>
                  <a:close/>
                </a:path>
                <a:path w="4624070" h="4991100">
                  <a:moveTo>
                    <a:pt x="28371" y="3106204"/>
                  </a:moveTo>
                  <a:lnTo>
                    <a:pt x="0" y="3106204"/>
                  </a:lnTo>
                  <a:lnTo>
                    <a:pt x="0" y="3588448"/>
                  </a:lnTo>
                  <a:lnTo>
                    <a:pt x="28371" y="3588448"/>
                  </a:lnTo>
                  <a:lnTo>
                    <a:pt x="28371" y="3106204"/>
                  </a:lnTo>
                  <a:close/>
                </a:path>
                <a:path w="4624070" h="4991100">
                  <a:moveTo>
                    <a:pt x="538937" y="4638040"/>
                  </a:moveTo>
                  <a:lnTo>
                    <a:pt x="510565" y="4638040"/>
                  </a:lnTo>
                  <a:lnTo>
                    <a:pt x="510565" y="4991087"/>
                  </a:lnTo>
                  <a:lnTo>
                    <a:pt x="538937" y="4991087"/>
                  </a:lnTo>
                  <a:lnTo>
                    <a:pt x="538937" y="4638040"/>
                  </a:lnTo>
                  <a:close/>
                </a:path>
                <a:path w="4624070" h="4991100">
                  <a:moveTo>
                    <a:pt x="538937" y="4127423"/>
                  </a:moveTo>
                  <a:lnTo>
                    <a:pt x="510565" y="4127423"/>
                  </a:lnTo>
                  <a:lnTo>
                    <a:pt x="510565" y="4609668"/>
                  </a:lnTo>
                  <a:lnTo>
                    <a:pt x="538937" y="4609668"/>
                  </a:lnTo>
                  <a:lnTo>
                    <a:pt x="538937" y="4127423"/>
                  </a:lnTo>
                  <a:close/>
                </a:path>
                <a:path w="4624070" h="4991100">
                  <a:moveTo>
                    <a:pt x="538937" y="3616820"/>
                  </a:moveTo>
                  <a:lnTo>
                    <a:pt x="510565" y="3616820"/>
                  </a:lnTo>
                  <a:lnTo>
                    <a:pt x="510565" y="4099064"/>
                  </a:lnTo>
                  <a:lnTo>
                    <a:pt x="538937" y="4099064"/>
                  </a:lnTo>
                  <a:lnTo>
                    <a:pt x="538937" y="3616820"/>
                  </a:lnTo>
                  <a:close/>
                </a:path>
                <a:path w="4624070" h="4991100">
                  <a:moveTo>
                    <a:pt x="538937" y="3106204"/>
                  </a:moveTo>
                  <a:lnTo>
                    <a:pt x="510565" y="3106204"/>
                  </a:lnTo>
                  <a:lnTo>
                    <a:pt x="510565" y="3588448"/>
                  </a:lnTo>
                  <a:lnTo>
                    <a:pt x="538937" y="3588448"/>
                  </a:lnTo>
                  <a:lnTo>
                    <a:pt x="538937" y="3106204"/>
                  </a:lnTo>
                  <a:close/>
                </a:path>
                <a:path w="4624070" h="4991100">
                  <a:moveTo>
                    <a:pt x="1049502" y="4638040"/>
                  </a:moveTo>
                  <a:lnTo>
                    <a:pt x="1021130" y="4638040"/>
                  </a:lnTo>
                  <a:lnTo>
                    <a:pt x="1021130" y="4991087"/>
                  </a:lnTo>
                  <a:lnTo>
                    <a:pt x="1049502" y="4991087"/>
                  </a:lnTo>
                  <a:lnTo>
                    <a:pt x="1049502" y="4638040"/>
                  </a:lnTo>
                  <a:close/>
                </a:path>
                <a:path w="4624070" h="4991100">
                  <a:moveTo>
                    <a:pt x="1049502" y="4127423"/>
                  </a:moveTo>
                  <a:lnTo>
                    <a:pt x="1021130" y="4127423"/>
                  </a:lnTo>
                  <a:lnTo>
                    <a:pt x="1021130" y="4609668"/>
                  </a:lnTo>
                  <a:lnTo>
                    <a:pt x="1049502" y="4609668"/>
                  </a:lnTo>
                  <a:lnTo>
                    <a:pt x="1049502" y="4127423"/>
                  </a:lnTo>
                  <a:close/>
                </a:path>
                <a:path w="4624070" h="4991100">
                  <a:moveTo>
                    <a:pt x="1049502" y="3616820"/>
                  </a:moveTo>
                  <a:lnTo>
                    <a:pt x="1021130" y="3616820"/>
                  </a:lnTo>
                  <a:lnTo>
                    <a:pt x="1021130" y="4099064"/>
                  </a:lnTo>
                  <a:lnTo>
                    <a:pt x="1049502" y="4099064"/>
                  </a:lnTo>
                  <a:lnTo>
                    <a:pt x="1049502" y="3616820"/>
                  </a:lnTo>
                  <a:close/>
                </a:path>
                <a:path w="4624070" h="4991100">
                  <a:moveTo>
                    <a:pt x="1049502" y="3106204"/>
                  </a:moveTo>
                  <a:lnTo>
                    <a:pt x="1021130" y="3106204"/>
                  </a:lnTo>
                  <a:lnTo>
                    <a:pt x="1021130" y="3588448"/>
                  </a:lnTo>
                  <a:lnTo>
                    <a:pt x="1049502" y="3588448"/>
                  </a:lnTo>
                  <a:lnTo>
                    <a:pt x="1049502" y="3106204"/>
                  </a:lnTo>
                  <a:close/>
                </a:path>
                <a:path w="4624070" h="4991100">
                  <a:moveTo>
                    <a:pt x="1049502" y="2595600"/>
                  </a:moveTo>
                  <a:lnTo>
                    <a:pt x="1021130" y="2595600"/>
                  </a:lnTo>
                  <a:lnTo>
                    <a:pt x="1021130" y="3077845"/>
                  </a:lnTo>
                  <a:lnTo>
                    <a:pt x="1049502" y="3077845"/>
                  </a:lnTo>
                  <a:lnTo>
                    <a:pt x="1049502" y="2595600"/>
                  </a:lnTo>
                  <a:close/>
                </a:path>
                <a:path w="4624070" h="4991100">
                  <a:moveTo>
                    <a:pt x="1560068" y="4638040"/>
                  </a:moveTo>
                  <a:lnTo>
                    <a:pt x="1531696" y="4638040"/>
                  </a:lnTo>
                  <a:lnTo>
                    <a:pt x="1531696" y="4991087"/>
                  </a:lnTo>
                  <a:lnTo>
                    <a:pt x="1560068" y="4991087"/>
                  </a:lnTo>
                  <a:lnTo>
                    <a:pt x="1560068" y="4638040"/>
                  </a:lnTo>
                  <a:close/>
                </a:path>
                <a:path w="4624070" h="4991100">
                  <a:moveTo>
                    <a:pt x="1560068" y="4127423"/>
                  </a:moveTo>
                  <a:lnTo>
                    <a:pt x="1531696" y="4127423"/>
                  </a:lnTo>
                  <a:lnTo>
                    <a:pt x="1531696" y="4609668"/>
                  </a:lnTo>
                  <a:lnTo>
                    <a:pt x="1560068" y="4609668"/>
                  </a:lnTo>
                  <a:lnTo>
                    <a:pt x="1560068" y="4127423"/>
                  </a:lnTo>
                  <a:close/>
                </a:path>
                <a:path w="4624070" h="4991100">
                  <a:moveTo>
                    <a:pt x="1560068" y="3616820"/>
                  </a:moveTo>
                  <a:lnTo>
                    <a:pt x="1531696" y="3616820"/>
                  </a:lnTo>
                  <a:lnTo>
                    <a:pt x="1531696" y="3637013"/>
                  </a:lnTo>
                  <a:lnTo>
                    <a:pt x="1560068" y="3637013"/>
                  </a:lnTo>
                  <a:lnTo>
                    <a:pt x="1560068" y="3616820"/>
                  </a:lnTo>
                  <a:close/>
                </a:path>
                <a:path w="4624070" h="4991100">
                  <a:moveTo>
                    <a:pt x="1560068" y="3106204"/>
                  </a:moveTo>
                  <a:lnTo>
                    <a:pt x="1531696" y="3106204"/>
                  </a:lnTo>
                  <a:lnTo>
                    <a:pt x="1531696" y="3588448"/>
                  </a:lnTo>
                  <a:lnTo>
                    <a:pt x="1560068" y="3588448"/>
                  </a:lnTo>
                  <a:lnTo>
                    <a:pt x="1560068" y="3106204"/>
                  </a:lnTo>
                  <a:close/>
                </a:path>
                <a:path w="4624070" h="4991100">
                  <a:moveTo>
                    <a:pt x="1560068" y="2595600"/>
                  </a:moveTo>
                  <a:lnTo>
                    <a:pt x="1531696" y="2595600"/>
                  </a:lnTo>
                  <a:lnTo>
                    <a:pt x="1531696" y="3077845"/>
                  </a:lnTo>
                  <a:lnTo>
                    <a:pt x="1560068" y="3077845"/>
                  </a:lnTo>
                  <a:lnTo>
                    <a:pt x="1560068" y="2595600"/>
                  </a:lnTo>
                  <a:close/>
                </a:path>
                <a:path w="4624070" h="4991100">
                  <a:moveTo>
                    <a:pt x="4623447" y="2567228"/>
                  </a:moveTo>
                  <a:lnTo>
                    <a:pt x="3616502" y="2567228"/>
                  </a:lnTo>
                  <a:lnTo>
                    <a:pt x="3616502" y="2070811"/>
                  </a:lnTo>
                  <a:lnTo>
                    <a:pt x="3588131" y="2070811"/>
                  </a:lnTo>
                  <a:lnTo>
                    <a:pt x="3588131" y="2567228"/>
                  </a:lnTo>
                  <a:lnTo>
                    <a:pt x="3105937" y="2567228"/>
                  </a:lnTo>
                  <a:lnTo>
                    <a:pt x="3105937" y="2070811"/>
                  </a:lnTo>
                  <a:lnTo>
                    <a:pt x="3077565" y="2070811"/>
                  </a:lnTo>
                  <a:lnTo>
                    <a:pt x="3077565" y="2567228"/>
                  </a:lnTo>
                  <a:lnTo>
                    <a:pt x="2595372" y="2567228"/>
                  </a:lnTo>
                  <a:lnTo>
                    <a:pt x="2595372" y="2070811"/>
                  </a:lnTo>
                  <a:lnTo>
                    <a:pt x="2567013" y="2070811"/>
                  </a:lnTo>
                  <a:lnTo>
                    <a:pt x="2567013" y="2567228"/>
                  </a:lnTo>
                  <a:lnTo>
                    <a:pt x="2070620" y="2567228"/>
                  </a:lnTo>
                  <a:lnTo>
                    <a:pt x="2070620" y="2581198"/>
                  </a:lnTo>
                  <a:lnTo>
                    <a:pt x="2056447" y="2581198"/>
                  </a:lnTo>
                  <a:lnTo>
                    <a:pt x="2056447" y="2595181"/>
                  </a:lnTo>
                  <a:lnTo>
                    <a:pt x="2056447" y="3077794"/>
                  </a:lnTo>
                  <a:lnTo>
                    <a:pt x="2056447" y="4990503"/>
                  </a:lnTo>
                  <a:lnTo>
                    <a:pt x="2084806" y="4990503"/>
                  </a:lnTo>
                  <a:lnTo>
                    <a:pt x="2084806" y="4637430"/>
                  </a:lnTo>
                  <a:lnTo>
                    <a:pt x="4623447" y="4637430"/>
                  </a:lnTo>
                  <a:lnTo>
                    <a:pt x="4623447" y="4609490"/>
                  </a:lnTo>
                  <a:lnTo>
                    <a:pt x="2084806" y="4609490"/>
                  </a:lnTo>
                  <a:lnTo>
                    <a:pt x="2084806" y="4126865"/>
                  </a:lnTo>
                  <a:lnTo>
                    <a:pt x="4623447" y="4126865"/>
                  </a:lnTo>
                  <a:lnTo>
                    <a:pt x="4623447" y="4098925"/>
                  </a:lnTo>
                  <a:lnTo>
                    <a:pt x="4127068" y="4098925"/>
                  </a:lnTo>
                  <a:lnTo>
                    <a:pt x="4127068" y="3616820"/>
                  </a:lnTo>
                  <a:lnTo>
                    <a:pt x="4098696" y="3616820"/>
                  </a:lnTo>
                  <a:lnTo>
                    <a:pt x="4098696" y="4098925"/>
                  </a:lnTo>
                  <a:lnTo>
                    <a:pt x="3616502" y="4098925"/>
                  </a:lnTo>
                  <a:lnTo>
                    <a:pt x="3616502" y="3616820"/>
                  </a:lnTo>
                  <a:lnTo>
                    <a:pt x="3588131" y="3616820"/>
                  </a:lnTo>
                  <a:lnTo>
                    <a:pt x="3588131" y="4098925"/>
                  </a:lnTo>
                  <a:lnTo>
                    <a:pt x="3105937" y="4098925"/>
                  </a:lnTo>
                  <a:lnTo>
                    <a:pt x="3105937" y="3616820"/>
                  </a:lnTo>
                  <a:lnTo>
                    <a:pt x="3077565" y="3616820"/>
                  </a:lnTo>
                  <a:lnTo>
                    <a:pt x="3077565" y="4098925"/>
                  </a:lnTo>
                  <a:lnTo>
                    <a:pt x="2595372" y="4098925"/>
                  </a:lnTo>
                  <a:lnTo>
                    <a:pt x="2595372" y="3616820"/>
                  </a:lnTo>
                  <a:lnTo>
                    <a:pt x="2567013" y="3616820"/>
                  </a:lnTo>
                  <a:lnTo>
                    <a:pt x="2567013" y="4098925"/>
                  </a:lnTo>
                  <a:lnTo>
                    <a:pt x="2084806" y="4098925"/>
                  </a:lnTo>
                  <a:lnTo>
                    <a:pt x="2084806" y="3616299"/>
                  </a:lnTo>
                  <a:lnTo>
                    <a:pt x="4623447" y="3616299"/>
                  </a:lnTo>
                  <a:lnTo>
                    <a:pt x="4623447" y="3588359"/>
                  </a:lnTo>
                  <a:lnTo>
                    <a:pt x="4127068" y="3588359"/>
                  </a:lnTo>
                  <a:lnTo>
                    <a:pt x="4127068" y="3106204"/>
                  </a:lnTo>
                  <a:lnTo>
                    <a:pt x="4098696" y="3106204"/>
                  </a:lnTo>
                  <a:lnTo>
                    <a:pt x="4098696" y="3588359"/>
                  </a:lnTo>
                  <a:lnTo>
                    <a:pt x="3616502" y="3588359"/>
                  </a:lnTo>
                  <a:lnTo>
                    <a:pt x="3616502" y="3106204"/>
                  </a:lnTo>
                  <a:lnTo>
                    <a:pt x="3588131" y="3106204"/>
                  </a:lnTo>
                  <a:lnTo>
                    <a:pt x="3588131" y="3588359"/>
                  </a:lnTo>
                  <a:lnTo>
                    <a:pt x="3105937" y="3588359"/>
                  </a:lnTo>
                  <a:lnTo>
                    <a:pt x="3105937" y="3106204"/>
                  </a:lnTo>
                  <a:lnTo>
                    <a:pt x="3077565" y="3106204"/>
                  </a:lnTo>
                  <a:lnTo>
                    <a:pt x="3077565" y="3588359"/>
                  </a:lnTo>
                  <a:lnTo>
                    <a:pt x="2595372" y="3588359"/>
                  </a:lnTo>
                  <a:lnTo>
                    <a:pt x="2595372" y="3106204"/>
                  </a:lnTo>
                  <a:lnTo>
                    <a:pt x="2567013" y="3106204"/>
                  </a:lnTo>
                  <a:lnTo>
                    <a:pt x="2567013" y="3588359"/>
                  </a:lnTo>
                  <a:lnTo>
                    <a:pt x="2084806" y="3588359"/>
                  </a:lnTo>
                  <a:lnTo>
                    <a:pt x="2084806" y="3105734"/>
                  </a:lnTo>
                  <a:lnTo>
                    <a:pt x="4623447" y="3105734"/>
                  </a:lnTo>
                  <a:lnTo>
                    <a:pt x="4623447" y="3077794"/>
                  </a:lnTo>
                  <a:lnTo>
                    <a:pt x="4127068" y="3077794"/>
                  </a:lnTo>
                  <a:lnTo>
                    <a:pt x="4127068" y="2595600"/>
                  </a:lnTo>
                  <a:lnTo>
                    <a:pt x="4098696" y="2595600"/>
                  </a:lnTo>
                  <a:lnTo>
                    <a:pt x="4098696" y="3077794"/>
                  </a:lnTo>
                  <a:lnTo>
                    <a:pt x="3616502" y="3077794"/>
                  </a:lnTo>
                  <a:lnTo>
                    <a:pt x="3616502" y="2595600"/>
                  </a:lnTo>
                  <a:lnTo>
                    <a:pt x="3588131" y="2595600"/>
                  </a:lnTo>
                  <a:lnTo>
                    <a:pt x="3588131" y="3077794"/>
                  </a:lnTo>
                  <a:lnTo>
                    <a:pt x="3105937" y="3077794"/>
                  </a:lnTo>
                  <a:lnTo>
                    <a:pt x="3105937" y="2595600"/>
                  </a:lnTo>
                  <a:lnTo>
                    <a:pt x="3077565" y="2595600"/>
                  </a:lnTo>
                  <a:lnTo>
                    <a:pt x="3077565" y="3077794"/>
                  </a:lnTo>
                  <a:lnTo>
                    <a:pt x="2595372" y="3077794"/>
                  </a:lnTo>
                  <a:lnTo>
                    <a:pt x="2595372" y="2595600"/>
                  </a:lnTo>
                  <a:lnTo>
                    <a:pt x="2567013" y="2595600"/>
                  </a:lnTo>
                  <a:lnTo>
                    <a:pt x="2567013" y="3077794"/>
                  </a:lnTo>
                  <a:lnTo>
                    <a:pt x="2084806" y="3077794"/>
                  </a:lnTo>
                  <a:lnTo>
                    <a:pt x="2084806" y="2595181"/>
                  </a:lnTo>
                  <a:lnTo>
                    <a:pt x="4623447" y="2595181"/>
                  </a:lnTo>
                  <a:lnTo>
                    <a:pt x="4623447" y="2581198"/>
                  </a:lnTo>
                  <a:lnTo>
                    <a:pt x="4623447" y="2567228"/>
                  </a:lnTo>
                  <a:close/>
                </a:path>
                <a:path w="4624070" h="4991100">
                  <a:moveTo>
                    <a:pt x="4623447" y="0"/>
                  </a:moveTo>
                  <a:lnTo>
                    <a:pt x="2070620" y="0"/>
                  </a:lnTo>
                  <a:lnTo>
                    <a:pt x="2070620" y="13970"/>
                  </a:lnTo>
                  <a:lnTo>
                    <a:pt x="2056447" y="13970"/>
                  </a:lnTo>
                  <a:lnTo>
                    <a:pt x="2056447" y="2566784"/>
                  </a:lnTo>
                  <a:lnTo>
                    <a:pt x="2084806" y="2566784"/>
                  </a:lnTo>
                  <a:lnTo>
                    <a:pt x="2084806" y="2070201"/>
                  </a:lnTo>
                  <a:lnTo>
                    <a:pt x="4623447" y="2070201"/>
                  </a:lnTo>
                  <a:lnTo>
                    <a:pt x="4623447" y="2042248"/>
                  </a:lnTo>
                  <a:lnTo>
                    <a:pt x="4127068" y="2042248"/>
                  </a:lnTo>
                  <a:lnTo>
                    <a:pt x="4127068" y="1560195"/>
                  </a:lnTo>
                  <a:lnTo>
                    <a:pt x="4098696" y="1560195"/>
                  </a:lnTo>
                  <a:lnTo>
                    <a:pt x="4098696" y="2042248"/>
                  </a:lnTo>
                  <a:lnTo>
                    <a:pt x="3616502" y="2042248"/>
                  </a:lnTo>
                  <a:lnTo>
                    <a:pt x="3616502" y="1560195"/>
                  </a:lnTo>
                  <a:lnTo>
                    <a:pt x="3588131" y="1560195"/>
                  </a:lnTo>
                  <a:lnTo>
                    <a:pt x="3588131" y="2042248"/>
                  </a:lnTo>
                  <a:lnTo>
                    <a:pt x="3105937" y="2042248"/>
                  </a:lnTo>
                  <a:lnTo>
                    <a:pt x="3105937" y="1560195"/>
                  </a:lnTo>
                  <a:lnTo>
                    <a:pt x="3077565" y="1560195"/>
                  </a:lnTo>
                  <a:lnTo>
                    <a:pt x="3077565" y="2042248"/>
                  </a:lnTo>
                  <a:lnTo>
                    <a:pt x="2595372" y="2042248"/>
                  </a:lnTo>
                  <a:lnTo>
                    <a:pt x="2595372" y="1560195"/>
                  </a:lnTo>
                  <a:lnTo>
                    <a:pt x="2567013" y="1560195"/>
                  </a:lnTo>
                  <a:lnTo>
                    <a:pt x="2567013" y="2042248"/>
                  </a:lnTo>
                  <a:lnTo>
                    <a:pt x="2084806" y="2042248"/>
                  </a:lnTo>
                  <a:lnTo>
                    <a:pt x="2084806" y="1559636"/>
                  </a:lnTo>
                  <a:lnTo>
                    <a:pt x="4623447" y="1559636"/>
                  </a:lnTo>
                  <a:lnTo>
                    <a:pt x="4623447" y="1531696"/>
                  </a:lnTo>
                  <a:lnTo>
                    <a:pt x="4127068" y="1531696"/>
                  </a:lnTo>
                  <a:lnTo>
                    <a:pt x="4127068" y="1049591"/>
                  </a:lnTo>
                  <a:lnTo>
                    <a:pt x="4098696" y="1049591"/>
                  </a:lnTo>
                  <a:lnTo>
                    <a:pt x="4098696" y="1531696"/>
                  </a:lnTo>
                  <a:lnTo>
                    <a:pt x="3616502" y="1531696"/>
                  </a:lnTo>
                  <a:lnTo>
                    <a:pt x="3616502" y="1049591"/>
                  </a:lnTo>
                  <a:lnTo>
                    <a:pt x="3588131" y="1049591"/>
                  </a:lnTo>
                  <a:lnTo>
                    <a:pt x="3588131" y="1531696"/>
                  </a:lnTo>
                  <a:lnTo>
                    <a:pt x="3105937" y="1531696"/>
                  </a:lnTo>
                  <a:lnTo>
                    <a:pt x="3105937" y="1049591"/>
                  </a:lnTo>
                  <a:lnTo>
                    <a:pt x="3077565" y="1049591"/>
                  </a:lnTo>
                  <a:lnTo>
                    <a:pt x="3077565" y="1531696"/>
                  </a:lnTo>
                  <a:lnTo>
                    <a:pt x="2595372" y="1531696"/>
                  </a:lnTo>
                  <a:lnTo>
                    <a:pt x="2595372" y="1049591"/>
                  </a:lnTo>
                  <a:lnTo>
                    <a:pt x="2567013" y="1049591"/>
                  </a:lnTo>
                  <a:lnTo>
                    <a:pt x="2567013" y="1531696"/>
                  </a:lnTo>
                  <a:lnTo>
                    <a:pt x="2084806" y="1531696"/>
                  </a:lnTo>
                  <a:lnTo>
                    <a:pt x="2084806" y="1049070"/>
                  </a:lnTo>
                  <a:lnTo>
                    <a:pt x="4623447" y="1049070"/>
                  </a:lnTo>
                  <a:lnTo>
                    <a:pt x="4623447" y="1021130"/>
                  </a:lnTo>
                  <a:lnTo>
                    <a:pt x="4127068" y="1021130"/>
                  </a:lnTo>
                  <a:lnTo>
                    <a:pt x="4127068" y="538975"/>
                  </a:lnTo>
                  <a:lnTo>
                    <a:pt x="4098696" y="538975"/>
                  </a:lnTo>
                  <a:lnTo>
                    <a:pt x="4098696" y="1021130"/>
                  </a:lnTo>
                  <a:lnTo>
                    <a:pt x="3616502" y="1021130"/>
                  </a:lnTo>
                  <a:lnTo>
                    <a:pt x="3616502" y="538975"/>
                  </a:lnTo>
                  <a:lnTo>
                    <a:pt x="3588131" y="538975"/>
                  </a:lnTo>
                  <a:lnTo>
                    <a:pt x="3588131" y="1021130"/>
                  </a:lnTo>
                  <a:lnTo>
                    <a:pt x="3105937" y="1021130"/>
                  </a:lnTo>
                  <a:lnTo>
                    <a:pt x="3105937" y="538975"/>
                  </a:lnTo>
                  <a:lnTo>
                    <a:pt x="3077565" y="538975"/>
                  </a:lnTo>
                  <a:lnTo>
                    <a:pt x="3077565" y="1021130"/>
                  </a:lnTo>
                  <a:lnTo>
                    <a:pt x="2595372" y="1021130"/>
                  </a:lnTo>
                  <a:lnTo>
                    <a:pt x="2595372" y="538975"/>
                  </a:lnTo>
                  <a:lnTo>
                    <a:pt x="2567013" y="538975"/>
                  </a:lnTo>
                  <a:lnTo>
                    <a:pt x="2567013" y="1021130"/>
                  </a:lnTo>
                  <a:lnTo>
                    <a:pt x="2084806" y="1021130"/>
                  </a:lnTo>
                  <a:lnTo>
                    <a:pt x="2084806" y="538505"/>
                  </a:lnTo>
                  <a:lnTo>
                    <a:pt x="4623447" y="538505"/>
                  </a:lnTo>
                  <a:lnTo>
                    <a:pt x="4623447" y="510565"/>
                  </a:lnTo>
                  <a:lnTo>
                    <a:pt x="4127068" y="510565"/>
                  </a:lnTo>
                  <a:lnTo>
                    <a:pt x="4127068" y="28371"/>
                  </a:lnTo>
                  <a:lnTo>
                    <a:pt x="4098696" y="28371"/>
                  </a:lnTo>
                  <a:lnTo>
                    <a:pt x="4098696" y="510565"/>
                  </a:lnTo>
                  <a:lnTo>
                    <a:pt x="3616502" y="510565"/>
                  </a:lnTo>
                  <a:lnTo>
                    <a:pt x="3616502" y="28371"/>
                  </a:lnTo>
                  <a:lnTo>
                    <a:pt x="3588131" y="28371"/>
                  </a:lnTo>
                  <a:lnTo>
                    <a:pt x="3588131" y="510565"/>
                  </a:lnTo>
                  <a:lnTo>
                    <a:pt x="3105937" y="510565"/>
                  </a:lnTo>
                  <a:lnTo>
                    <a:pt x="3105937" y="28371"/>
                  </a:lnTo>
                  <a:lnTo>
                    <a:pt x="3077565" y="28371"/>
                  </a:lnTo>
                  <a:lnTo>
                    <a:pt x="3077565" y="510565"/>
                  </a:lnTo>
                  <a:lnTo>
                    <a:pt x="2595372" y="510565"/>
                  </a:lnTo>
                  <a:lnTo>
                    <a:pt x="2595372" y="28371"/>
                  </a:lnTo>
                  <a:lnTo>
                    <a:pt x="2567013" y="28371"/>
                  </a:lnTo>
                  <a:lnTo>
                    <a:pt x="2567013" y="510565"/>
                  </a:lnTo>
                  <a:lnTo>
                    <a:pt x="2084806" y="510565"/>
                  </a:lnTo>
                  <a:lnTo>
                    <a:pt x="2084806" y="27940"/>
                  </a:lnTo>
                  <a:lnTo>
                    <a:pt x="4623447" y="27940"/>
                  </a:lnTo>
                  <a:lnTo>
                    <a:pt x="4623447" y="13970"/>
                  </a:lnTo>
                  <a:lnTo>
                    <a:pt x="4623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74129" y="5295912"/>
              <a:ext cx="5114290" cy="4991100"/>
            </a:xfrm>
            <a:custGeom>
              <a:avLst/>
              <a:gdLst/>
              <a:ahLst/>
              <a:cxnLst/>
              <a:rect l="l" t="t" r="r" b="b"/>
              <a:pathLst>
                <a:path w="5114290" h="4991100">
                  <a:moveTo>
                    <a:pt x="28359" y="4638040"/>
                  </a:moveTo>
                  <a:lnTo>
                    <a:pt x="0" y="4638040"/>
                  </a:lnTo>
                  <a:lnTo>
                    <a:pt x="0" y="4991087"/>
                  </a:lnTo>
                  <a:lnTo>
                    <a:pt x="28359" y="4991087"/>
                  </a:lnTo>
                  <a:lnTo>
                    <a:pt x="28359" y="4638040"/>
                  </a:lnTo>
                  <a:close/>
                </a:path>
                <a:path w="5114290" h="4991100">
                  <a:moveTo>
                    <a:pt x="28359" y="4127423"/>
                  </a:moveTo>
                  <a:lnTo>
                    <a:pt x="0" y="4127423"/>
                  </a:lnTo>
                  <a:lnTo>
                    <a:pt x="0" y="4609668"/>
                  </a:lnTo>
                  <a:lnTo>
                    <a:pt x="28359" y="4609668"/>
                  </a:lnTo>
                  <a:lnTo>
                    <a:pt x="28359" y="4127423"/>
                  </a:lnTo>
                  <a:close/>
                </a:path>
                <a:path w="5114290" h="4991100">
                  <a:moveTo>
                    <a:pt x="538924" y="4638040"/>
                  </a:moveTo>
                  <a:lnTo>
                    <a:pt x="510552" y="4638040"/>
                  </a:lnTo>
                  <a:lnTo>
                    <a:pt x="510552" y="4991087"/>
                  </a:lnTo>
                  <a:lnTo>
                    <a:pt x="538924" y="4991087"/>
                  </a:lnTo>
                  <a:lnTo>
                    <a:pt x="538924" y="4638040"/>
                  </a:lnTo>
                  <a:close/>
                </a:path>
                <a:path w="5114290" h="4991100">
                  <a:moveTo>
                    <a:pt x="538924" y="4127423"/>
                  </a:moveTo>
                  <a:lnTo>
                    <a:pt x="510552" y="4127423"/>
                  </a:lnTo>
                  <a:lnTo>
                    <a:pt x="510552" y="4609668"/>
                  </a:lnTo>
                  <a:lnTo>
                    <a:pt x="538924" y="4609668"/>
                  </a:lnTo>
                  <a:lnTo>
                    <a:pt x="538924" y="4127423"/>
                  </a:lnTo>
                  <a:close/>
                </a:path>
                <a:path w="5114290" h="4991100">
                  <a:moveTo>
                    <a:pt x="1049489" y="4638040"/>
                  </a:moveTo>
                  <a:lnTo>
                    <a:pt x="1021118" y="4638040"/>
                  </a:lnTo>
                  <a:lnTo>
                    <a:pt x="1021118" y="4991087"/>
                  </a:lnTo>
                  <a:lnTo>
                    <a:pt x="1049489" y="4991087"/>
                  </a:lnTo>
                  <a:lnTo>
                    <a:pt x="1049489" y="4638040"/>
                  </a:lnTo>
                  <a:close/>
                </a:path>
                <a:path w="5114290" h="4991100">
                  <a:moveTo>
                    <a:pt x="1049489" y="4127423"/>
                  </a:moveTo>
                  <a:lnTo>
                    <a:pt x="1021118" y="4127423"/>
                  </a:lnTo>
                  <a:lnTo>
                    <a:pt x="1021118" y="4609668"/>
                  </a:lnTo>
                  <a:lnTo>
                    <a:pt x="1049489" y="4609668"/>
                  </a:lnTo>
                  <a:lnTo>
                    <a:pt x="1049489" y="4127423"/>
                  </a:lnTo>
                  <a:close/>
                </a:path>
                <a:path w="5114290" h="4991100">
                  <a:moveTo>
                    <a:pt x="1560055" y="4638040"/>
                  </a:moveTo>
                  <a:lnTo>
                    <a:pt x="1531683" y="4638040"/>
                  </a:lnTo>
                  <a:lnTo>
                    <a:pt x="1531683" y="4991087"/>
                  </a:lnTo>
                  <a:lnTo>
                    <a:pt x="1560055" y="4991087"/>
                  </a:lnTo>
                  <a:lnTo>
                    <a:pt x="1560055" y="4638040"/>
                  </a:lnTo>
                  <a:close/>
                </a:path>
                <a:path w="5114290" h="4991100">
                  <a:moveTo>
                    <a:pt x="1560055" y="4127423"/>
                  </a:moveTo>
                  <a:lnTo>
                    <a:pt x="1531683" y="4127423"/>
                  </a:lnTo>
                  <a:lnTo>
                    <a:pt x="1531683" y="4609668"/>
                  </a:lnTo>
                  <a:lnTo>
                    <a:pt x="1560055" y="4609668"/>
                  </a:lnTo>
                  <a:lnTo>
                    <a:pt x="1560055" y="4127423"/>
                  </a:lnTo>
                  <a:close/>
                </a:path>
                <a:path w="5114290" h="4991100">
                  <a:moveTo>
                    <a:pt x="1560055" y="3616820"/>
                  </a:moveTo>
                  <a:lnTo>
                    <a:pt x="1531683" y="3616820"/>
                  </a:lnTo>
                  <a:lnTo>
                    <a:pt x="1531683" y="4099064"/>
                  </a:lnTo>
                  <a:lnTo>
                    <a:pt x="1560055" y="4099064"/>
                  </a:lnTo>
                  <a:lnTo>
                    <a:pt x="1560055" y="3616820"/>
                  </a:lnTo>
                  <a:close/>
                </a:path>
                <a:path w="5114290" h="4991100">
                  <a:moveTo>
                    <a:pt x="2595359" y="4638040"/>
                  </a:moveTo>
                  <a:lnTo>
                    <a:pt x="2567000" y="4638040"/>
                  </a:lnTo>
                  <a:lnTo>
                    <a:pt x="2567000" y="4991087"/>
                  </a:lnTo>
                  <a:lnTo>
                    <a:pt x="2595359" y="4991087"/>
                  </a:lnTo>
                  <a:lnTo>
                    <a:pt x="2595359" y="4638040"/>
                  </a:lnTo>
                  <a:close/>
                </a:path>
                <a:path w="5114290" h="4991100">
                  <a:moveTo>
                    <a:pt x="3105924" y="4638040"/>
                  </a:moveTo>
                  <a:lnTo>
                    <a:pt x="3077565" y="4638040"/>
                  </a:lnTo>
                  <a:lnTo>
                    <a:pt x="3077565" y="4991087"/>
                  </a:lnTo>
                  <a:lnTo>
                    <a:pt x="3105924" y="4991087"/>
                  </a:lnTo>
                  <a:lnTo>
                    <a:pt x="3105924" y="4638040"/>
                  </a:lnTo>
                  <a:close/>
                </a:path>
                <a:path w="5114290" h="4991100">
                  <a:moveTo>
                    <a:pt x="3616490" y="4638040"/>
                  </a:moveTo>
                  <a:lnTo>
                    <a:pt x="3588131" y="4638040"/>
                  </a:lnTo>
                  <a:lnTo>
                    <a:pt x="3588131" y="4991087"/>
                  </a:lnTo>
                  <a:lnTo>
                    <a:pt x="3616490" y="4991087"/>
                  </a:lnTo>
                  <a:lnTo>
                    <a:pt x="3616490" y="4638040"/>
                  </a:lnTo>
                  <a:close/>
                </a:path>
                <a:path w="5114290" h="4991100">
                  <a:moveTo>
                    <a:pt x="4127055" y="4638040"/>
                  </a:moveTo>
                  <a:lnTo>
                    <a:pt x="4098696" y="4638040"/>
                  </a:lnTo>
                  <a:lnTo>
                    <a:pt x="4098696" y="4991087"/>
                  </a:lnTo>
                  <a:lnTo>
                    <a:pt x="4127055" y="4991087"/>
                  </a:lnTo>
                  <a:lnTo>
                    <a:pt x="4127055" y="4638040"/>
                  </a:lnTo>
                  <a:close/>
                </a:path>
                <a:path w="5114290" h="4991100">
                  <a:moveTo>
                    <a:pt x="4623435" y="2567228"/>
                  </a:moveTo>
                  <a:lnTo>
                    <a:pt x="4127055" y="2567228"/>
                  </a:lnTo>
                  <a:lnTo>
                    <a:pt x="4127055" y="2070811"/>
                  </a:lnTo>
                  <a:lnTo>
                    <a:pt x="4098696" y="2070811"/>
                  </a:lnTo>
                  <a:lnTo>
                    <a:pt x="4098696" y="2567228"/>
                  </a:lnTo>
                  <a:lnTo>
                    <a:pt x="3616490" y="2567228"/>
                  </a:lnTo>
                  <a:lnTo>
                    <a:pt x="3616490" y="2070811"/>
                  </a:lnTo>
                  <a:lnTo>
                    <a:pt x="3588131" y="2070811"/>
                  </a:lnTo>
                  <a:lnTo>
                    <a:pt x="3588131" y="2567228"/>
                  </a:lnTo>
                  <a:lnTo>
                    <a:pt x="3105924" y="2567228"/>
                  </a:lnTo>
                  <a:lnTo>
                    <a:pt x="3105924" y="2070811"/>
                  </a:lnTo>
                  <a:lnTo>
                    <a:pt x="3077565" y="2070811"/>
                  </a:lnTo>
                  <a:lnTo>
                    <a:pt x="3077565" y="2567228"/>
                  </a:lnTo>
                  <a:lnTo>
                    <a:pt x="2595359" y="2567228"/>
                  </a:lnTo>
                  <a:lnTo>
                    <a:pt x="2595359" y="2070811"/>
                  </a:lnTo>
                  <a:lnTo>
                    <a:pt x="2567000" y="2070811"/>
                  </a:lnTo>
                  <a:lnTo>
                    <a:pt x="2567000" y="2567228"/>
                  </a:lnTo>
                  <a:lnTo>
                    <a:pt x="2070620" y="2567228"/>
                  </a:lnTo>
                  <a:lnTo>
                    <a:pt x="2070620" y="2581198"/>
                  </a:lnTo>
                  <a:lnTo>
                    <a:pt x="2056434" y="2581198"/>
                  </a:lnTo>
                  <a:lnTo>
                    <a:pt x="2056434" y="2595181"/>
                  </a:lnTo>
                  <a:lnTo>
                    <a:pt x="2056434" y="3077794"/>
                  </a:lnTo>
                  <a:lnTo>
                    <a:pt x="2056434" y="4990503"/>
                  </a:lnTo>
                  <a:lnTo>
                    <a:pt x="2084793" y="4990503"/>
                  </a:lnTo>
                  <a:lnTo>
                    <a:pt x="2084793" y="4637430"/>
                  </a:lnTo>
                  <a:lnTo>
                    <a:pt x="4623435" y="4637430"/>
                  </a:lnTo>
                  <a:lnTo>
                    <a:pt x="4623435" y="4609490"/>
                  </a:lnTo>
                  <a:lnTo>
                    <a:pt x="4127055" y="4609490"/>
                  </a:lnTo>
                  <a:lnTo>
                    <a:pt x="4127055" y="4127423"/>
                  </a:lnTo>
                  <a:lnTo>
                    <a:pt x="4098696" y="4127423"/>
                  </a:lnTo>
                  <a:lnTo>
                    <a:pt x="4098696" y="4609490"/>
                  </a:lnTo>
                  <a:lnTo>
                    <a:pt x="3616490" y="4609490"/>
                  </a:lnTo>
                  <a:lnTo>
                    <a:pt x="3616490" y="4127423"/>
                  </a:lnTo>
                  <a:lnTo>
                    <a:pt x="3588131" y="4127423"/>
                  </a:lnTo>
                  <a:lnTo>
                    <a:pt x="3588131" y="4609490"/>
                  </a:lnTo>
                  <a:lnTo>
                    <a:pt x="2595359" y="4609490"/>
                  </a:lnTo>
                  <a:lnTo>
                    <a:pt x="2595359" y="4127423"/>
                  </a:lnTo>
                  <a:lnTo>
                    <a:pt x="2567000" y="4127423"/>
                  </a:lnTo>
                  <a:lnTo>
                    <a:pt x="2567000" y="4609490"/>
                  </a:lnTo>
                  <a:lnTo>
                    <a:pt x="2084793" y="4609490"/>
                  </a:lnTo>
                  <a:lnTo>
                    <a:pt x="2084793" y="4126865"/>
                  </a:lnTo>
                  <a:lnTo>
                    <a:pt x="4623435" y="4126865"/>
                  </a:lnTo>
                  <a:lnTo>
                    <a:pt x="4623435" y="4098925"/>
                  </a:lnTo>
                  <a:lnTo>
                    <a:pt x="4127055" y="4098925"/>
                  </a:lnTo>
                  <a:lnTo>
                    <a:pt x="4127055" y="3616820"/>
                  </a:lnTo>
                  <a:lnTo>
                    <a:pt x="4098696" y="3616820"/>
                  </a:lnTo>
                  <a:lnTo>
                    <a:pt x="4098696" y="4098925"/>
                  </a:lnTo>
                  <a:lnTo>
                    <a:pt x="3616490" y="4098925"/>
                  </a:lnTo>
                  <a:lnTo>
                    <a:pt x="3616490" y="3616820"/>
                  </a:lnTo>
                  <a:lnTo>
                    <a:pt x="3588131" y="3616820"/>
                  </a:lnTo>
                  <a:lnTo>
                    <a:pt x="3588131" y="4098925"/>
                  </a:lnTo>
                  <a:lnTo>
                    <a:pt x="3105924" y="4098925"/>
                  </a:lnTo>
                  <a:lnTo>
                    <a:pt x="3105924" y="3616820"/>
                  </a:lnTo>
                  <a:lnTo>
                    <a:pt x="3077565" y="3616820"/>
                  </a:lnTo>
                  <a:lnTo>
                    <a:pt x="3077565" y="4098925"/>
                  </a:lnTo>
                  <a:lnTo>
                    <a:pt x="2595359" y="4098925"/>
                  </a:lnTo>
                  <a:lnTo>
                    <a:pt x="2595359" y="3616820"/>
                  </a:lnTo>
                  <a:lnTo>
                    <a:pt x="2567000" y="3616820"/>
                  </a:lnTo>
                  <a:lnTo>
                    <a:pt x="2567000" y="4098925"/>
                  </a:lnTo>
                  <a:lnTo>
                    <a:pt x="2084793" y="4098925"/>
                  </a:lnTo>
                  <a:lnTo>
                    <a:pt x="2084793" y="3616299"/>
                  </a:lnTo>
                  <a:lnTo>
                    <a:pt x="4623435" y="3616299"/>
                  </a:lnTo>
                  <a:lnTo>
                    <a:pt x="4623435" y="3588359"/>
                  </a:lnTo>
                  <a:lnTo>
                    <a:pt x="4127055" y="3588359"/>
                  </a:lnTo>
                  <a:lnTo>
                    <a:pt x="4127055" y="3106204"/>
                  </a:lnTo>
                  <a:lnTo>
                    <a:pt x="4098696" y="3106204"/>
                  </a:lnTo>
                  <a:lnTo>
                    <a:pt x="4098696" y="3588359"/>
                  </a:lnTo>
                  <a:lnTo>
                    <a:pt x="3616490" y="3588359"/>
                  </a:lnTo>
                  <a:lnTo>
                    <a:pt x="3616490" y="3106204"/>
                  </a:lnTo>
                  <a:lnTo>
                    <a:pt x="3588131" y="3106204"/>
                  </a:lnTo>
                  <a:lnTo>
                    <a:pt x="3588131" y="3588359"/>
                  </a:lnTo>
                  <a:lnTo>
                    <a:pt x="3105924" y="3588359"/>
                  </a:lnTo>
                  <a:lnTo>
                    <a:pt x="3105924" y="3106204"/>
                  </a:lnTo>
                  <a:lnTo>
                    <a:pt x="3077565" y="3106204"/>
                  </a:lnTo>
                  <a:lnTo>
                    <a:pt x="3077565" y="3588359"/>
                  </a:lnTo>
                  <a:lnTo>
                    <a:pt x="2595359" y="3588359"/>
                  </a:lnTo>
                  <a:lnTo>
                    <a:pt x="2595359" y="3106204"/>
                  </a:lnTo>
                  <a:lnTo>
                    <a:pt x="2567000" y="3106204"/>
                  </a:lnTo>
                  <a:lnTo>
                    <a:pt x="2567000" y="3588359"/>
                  </a:lnTo>
                  <a:lnTo>
                    <a:pt x="2084793" y="3588359"/>
                  </a:lnTo>
                  <a:lnTo>
                    <a:pt x="2084793" y="3105734"/>
                  </a:lnTo>
                  <a:lnTo>
                    <a:pt x="4623435" y="3105734"/>
                  </a:lnTo>
                  <a:lnTo>
                    <a:pt x="4623435" y="3077794"/>
                  </a:lnTo>
                  <a:lnTo>
                    <a:pt x="4127055" y="3077794"/>
                  </a:lnTo>
                  <a:lnTo>
                    <a:pt x="4127055" y="2595600"/>
                  </a:lnTo>
                  <a:lnTo>
                    <a:pt x="4098696" y="2595600"/>
                  </a:lnTo>
                  <a:lnTo>
                    <a:pt x="4098696" y="3077794"/>
                  </a:lnTo>
                  <a:lnTo>
                    <a:pt x="3616490" y="3077794"/>
                  </a:lnTo>
                  <a:lnTo>
                    <a:pt x="3616490" y="2595600"/>
                  </a:lnTo>
                  <a:lnTo>
                    <a:pt x="3588131" y="2595600"/>
                  </a:lnTo>
                  <a:lnTo>
                    <a:pt x="3588131" y="3077794"/>
                  </a:lnTo>
                  <a:lnTo>
                    <a:pt x="3105924" y="3077794"/>
                  </a:lnTo>
                  <a:lnTo>
                    <a:pt x="3105924" y="2595600"/>
                  </a:lnTo>
                  <a:lnTo>
                    <a:pt x="3077565" y="2595600"/>
                  </a:lnTo>
                  <a:lnTo>
                    <a:pt x="3077565" y="3077794"/>
                  </a:lnTo>
                  <a:lnTo>
                    <a:pt x="2595359" y="3077794"/>
                  </a:lnTo>
                  <a:lnTo>
                    <a:pt x="2595359" y="2595600"/>
                  </a:lnTo>
                  <a:lnTo>
                    <a:pt x="2567000" y="2595600"/>
                  </a:lnTo>
                  <a:lnTo>
                    <a:pt x="2567000" y="3077794"/>
                  </a:lnTo>
                  <a:lnTo>
                    <a:pt x="2084793" y="3077794"/>
                  </a:lnTo>
                  <a:lnTo>
                    <a:pt x="2084793" y="2595181"/>
                  </a:lnTo>
                  <a:lnTo>
                    <a:pt x="4623435" y="2595181"/>
                  </a:lnTo>
                  <a:lnTo>
                    <a:pt x="4623435" y="2581198"/>
                  </a:lnTo>
                  <a:lnTo>
                    <a:pt x="4623435" y="2567228"/>
                  </a:lnTo>
                  <a:close/>
                </a:path>
                <a:path w="5114290" h="4991100">
                  <a:moveTo>
                    <a:pt x="4623435" y="1021130"/>
                  </a:moveTo>
                  <a:lnTo>
                    <a:pt x="4206456" y="1021130"/>
                  </a:lnTo>
                  <a:lnTo>
                    <a:pt x="4206456" y="1049070"/>
                  </a:lnTo>
                  <a:lnTo>
                    <a:pt x="4623435" y="1049070"/>
                  </a:lnTo>
                  <a:lnTo>
                    <a:pt x="4623435" y="1021130"/>
                  </a:lnTo>
                  <a:close/>
                </a:path>
                <a:path w="5114290" h="4991100">
                  <a:moveTo>
                    <a:pt x="5113871" y="0"/>
                  </a:moveTo>
                  <a:lnTo>
                    <a:pt x="4637621" y="0"/>
                  </a:lnTo>
                  <a:lnTo>
                    <a:pt x="4637621" y="13970"/>
                  </a:lnTo>
                  <a:lnTo>
                    <a:pt x="4623435" y="13970"/>
                  </a:lnTo>
                  <a:lnTo>
                    <a:pt x="4623435" y="0"/>
                  </a:lnTo>
                  <a:lnTo>
                    <a:pt x="2070620" y="0"/>
                  </a:lnTo>
                  <a:lnTo>
                    <a:pt x="2070620" y="13970"/>
                  </a:lnTo>
                  <a:lnTo>
                    <a:pt x="2056434" y="13970"/>
                  </a:lnTo>
                  <a:lnTo>
                    <a:pt x="2056434" y="2566784"/>
                  </a:lnTo>
                  <a:lnTo>
                    <a:pt x="2084793" y="2566784"/>
                  </a:lnTo>
                  <a:lnTo>
                    <a:pt x="2084793" y="2070201"/>
                  </a:lnTo>
                  <a:lnTo>
                    <a:pt x="4623435" y="2070201"/>
                  </a:lnTo>
                  <a:lnTo>
                    <a:pt x="4623435" y="2042248"/>
                  </a:lnTo>
                  <a:lnTo>
                    <a:pt x="4127055" y="2042248"/>
                  </a:lnTo>
                  <a:lnTo>
                    <a:pt x="4127055" y="1560195"/>
                  </a:lnTo>
                  <a:lnTo>
                    <a:pt x="4098696" y="1560195"/>
                  </a:lnTo>
                  <a:lnTo>
                    <a:pt x="4098696" y="2042248"/>
                  </a:lnTo>
                  <a:lnTo>
                    <a:pt x="3616490" y="2042248"/>
                  </a:lnTo>
                  <a:lnTo>
                    <a:pt x="3616490" y="1560195"/>
                  </a:lnTo>
                  <a:lnTo>
                    <a:pt x="3588131" y="1560195"/>
                  </a:lnTo>
                  <a:lnTo>
                    <a:pt x="3588131" y="2042248"/>
                  </a:lnTo>
                  <a:lnTo>
                    <a:pt x="3105924" y="2042248"/>
                  </a:lnTo>
                  <a:lnTo>
                    <a:pt x="3105924" y="1560195"/>
                  </a:lnTo>
                  <a:lnTo>
                    <a:pt x="3077565" y="1560195"/>
                  </a:lnTo>
                  <a:lnTo>
                    <a:pt x="3077565" y="2042248"/>
                  </a:lnTo>
                  <a:lnTo>
                    <a:pt x="2595359" y="2042248"/>
                  </a:lnTo>
                  <a:lnTo>
                    <a:pt x="2595359" y="1560195"/>
                  </a:lnTo>
                  <a:lnTo>
                    <a:pt x="2567000" y="1560195"/>
                  </a:lnTo>
                  <a:lnTo>
                    <a:pt x="2567000" y="2042248"/>
                  </a:lnTo>
                  <a:lnTo>
                    <a:pt x="2084793" y="2042248"/>
                  </a:lnTo>
                  <a:lnTo>
                    <a:pt x="2084793" y="1559636"/>
                  </a:lnTo>
                  <a:lnTo>
                    <a:pt x="4623435" y="1559636"/>
                  </a:lnTo>
                  <a:lnTo>
                    <a:pt x="4623435" y="1548066"/>
                  </a:lnTo>
                  <a:lnTo>
                    <a:pt x="4623435" y="1531696"/>
                  </a:lnTo>
                  <a:lnTo>
                    <a:pt x="3105924" y="1531696"/>
                  </a:lnTo>
                  <a:lnTo>
                    <a:pt x="3105924" y="1049591"/>
                  </a:lnTo>
                  <a:lnTo>
                    <a:pt x="3077565" y="1049591"/>
                  </a:lnTo>
                  <a:lnTo>
                    <a:pt x="3077565" y="1531696"/>
                  </a:lnTo>
                  <a:lnTo>
                    <a:pt x="2595359" y="1531696"/>
                  </a:lnTo>
                  <a:lnTo>
                    <a:pt x="2595359" y="1049591"/>
                  </a:lnTo>
                  <a:lnTo>
                    <a:pt x="2567000" y="1049591"/>
                  </a:lnTo>
                  <a:lnTo>
                    <a:pt x="2567000" y="1531696"/>
                  </a:lnTo>
                  <a:lnTo>
                    <a:pt x="2084793" y="1531696"/>
                  </a:lnTo>
                  <a:lnTo>
                    <a:pt x="2084793" y="1049070"/>
                  </a:lnTo>
                  <a:lnTo>
                    <a:pt x="3185058" y="1049070"/>
                  </a:lnTo>
                  <a:lnTo>
                    <a:pt x="3185058" y="1021130"/>
                  </a:lnTo>
                  <a:lnTo>
                    <a:pt x="3105924" y="1021130"/>
                  </a:lnTo>
                  <a:lnTo>
                    <a:pt x="3105924" y="538975"/>
                  </a:lnTo>
                  <a:lnTo>
                    <a:pt x="3077565" y="538975"/>
                  </a:lnTo>
                  <a:lnTo>
                    <a:pt x="3077565" y="1021130"/>
                  </a:lnTo>
                  <a:lnTo>
                    <a:pt x="2595359" y="1021130"/>
                  </a:lnTo>
                  <a:lnTo>
                    <a:pt x="2595359" y="538975"/>
                  </a:lnTo>
                  <a:lnTo>
                    <a:pt x="2567000" y="538975"/>
                  </a:lnTo>
                  <a:lnTo>
                    <a:pt x="2567000" y="1021130"/>
                  </a:lnTo>
                  <a:lnTo>
                    <a:pt x="2084793" y="1021130"/>
                  </a:lnTo>
                  <a:lnTo>
                    <a:pt x="2084793" y="538505"/>
                  </a:lnTo>
                  <a:lnTo>
                    <a:pt x="4623435" y="538505"/>
                  </a:lnTo>
                  <a:lnTo>
                    <a:pt x="4623435" y="530707"/>
                  </a:lnTo>
                  <a:lnTo>
                    <a:pt x="4623435" y="510565"/>
                  </a:lnTo>
                  <a:lnTo>
                    <a:pt x="4127055" y="510565"/>
                  </a:lnTo>
                  <a:lnTo>
                    <a:pt x="4127055" y="28371"/>
                  </a:lnTo>
                  <a:lnTo>
                    <a:pt x="4098696" y="28371"/>
                  </a:lnTo>
                  <a:lnTo>
                    <a:pt x="4098696" y="510565"/>
                  </a:lnTo>
                  <a:lnTo>
                    <a:pt x="3616490" y="510565"/>
                  </a:lnTo>
                  <a:lnTo>
                    <a:pt x="3616490" y="28371"/>
                  </a:lnTo>
                  <a:lnTo>
                    <a:pt x="3588131" y="28371"/>
                  </a:lnTo>
                  <a:lnTo>
                    <a:pt x="3588131" y="510565"/>
                  </a:lnTo>
                  <a:lnTo>
                    <a:pt x="3105924" y="510565"/>
                  </a:lnTo>
                  <a:lnTo>
                    <a:pt x="3105924" y="28371"/>
                  </a:lnTo>
                  <a:lnTo>
                    <a:pt x="3077565" y="28371"/>
                  </a:lnTo>
                  <a:lnTo>
                    <a:pt x="3077565" y="510565"/>
                  </a:lnTo>
                  <a:lnTo>
                    <a:pt x="2595359" y="510565"/>
                  </a:lnTo>
                  <a:lnTo>
                    <a:pt x="2595359" y="28371"/>
                  </a:lnTo>
                  <a:lnTo>
                    <a:pt x="2567000" y="28371"/>
                  </a:lnTo>
                  <a:lnTo>
                    <a:pt x="2567000" y="510565"/>
                  </a:lnTo>
                  <a:lnTo>
                    <a:pt x="2084793" y="510565"/>
                  </a:lnTo>
                  <a:lnTo>
                    <a:pt x="2084793" y="27940"/>
                  </a:lnTo>
                  <a:lnTo>
                    <a:pt x="4623435" y="27940"/>
                  </a:lnTo>
                  <a:lnTo>
                    <a:pt x="5113871" y="27940"/>
                  </a:lnTo>
                  <a:lnTo>
                    <a:pt x="5113871" y="13970"/>
                  </a:lnTo>
                  <a:lnTo>
                    <a:pt x="5113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59955" y="5309882"/>
              <a:ext cx="11228070" cy="4977130"/>
            </a:xfrm>
            <a:custGeom>
              <a:avLst/>
              <a:gdLst/>
              <a:ahLst/>
              <a:cxnLst/>
              <a:rect l="l" t="t" r="r" b="b"/>
              <a:pathLst>
                <a:path w="11228070" h="4977130">
                  <a:moveTo>
                    <a:pt x="1028839" y="1555851"/>
                  </a:moveTo>
                  <a:lnTo>
                    <a:pt x="1004379" y="1555851"/>
                  </a:lnTo>
                  <a:lnTo>
                    <a:pt x="24460" y="1555851"/>
                  </a:lnTo>
                  <a:lnTo>
                    <a:pt x="0" y="1555851"/>
                  </a:lnTo>
                  <a:lnTo>
                    <a:pt x="0" y="2588145"/>
                  </a:lnTo>
                  <a:lnTo>
                    <a:pt x="24460" y="2588145"/>
                  </a:lnTo>
                  <a:lnTo>
                    <a:pt x="1004379" y="2588145"/>
                  </a:lnTo>
                  <a:lnTo>
                    <a:pt x="1028839" y="2588145"/>
                  </a:lnTo>
                  <a:lnTo>
                    <a:pt x="1028839" y="1555851"/>
                  </a:lnTo>
                  <a:close/>
                </a:path>
                <a:path w="11228070" h="4977130">
                  <a:moveTo>
                    <a:pt x="11228045" y="2553258"/>
                  </a:moveTo>
                  <a:lnTo>
                    <a:pt x="10751795" y="2553258"/>
                  </a:lnTo>
                  <a:lnTo>
                    <a:pt x="10751795" y="2567228"/>
                  </a:lnTo>
                  <a:lnTo>
                    <a:pt x="10737609" y="2567228"/>
                  </a:lnTo>
                  <a:lnTo>
                    <a:pt x="10737609" y="4976533"/>
                  </a:lnTo>
                  <a:lnTo>
                    <a:pt x="10765981" y="4976533"/>
                  </a:lnTo>
                  <a:lnTo>
                    <a:pt x="10765981" y="4623460"/>
                  </a:lnTo>
                  <a:lnTo>
                    <a:pt x="11228045" y="4623460"/>
                  </a:lnTo>
                  <a:lnTo>
                    <a:pt x="11228045" y="4595520"/>
                  </a:lnTo>
                  <a:lnTo>
                    <a:pt x="10765981" y="4595520"/>
                  </a:lnTo>
                  <a:lnTo>
                    <a:pt x="10765981" y="4112895"/>
                  </a:lnTo>
                  <a:lnTo>
                    <a:pt x="11228045" y="4112895"/>
                  </a:lnTo>
                  <a:lnTo>
                    <a:pt x="11228045" y="4084955"/>
                  </a:lnTo>
                  <a:lnTo>
                    <a:pt x="10765981" y="4084955"/>
                  </a:lnTo>
                  <a:lnTo>
                    <a:pt x="10765981" y="3602329"/>
                  </a:lnTo>
                  <a:lnTo>
                    <a:pt x="11228045" y="3602329"/>
                  </a:lnTo>
                  <a:lnTo>
                    <a:pt x="11228045" y="3574389"/>
                  </a:lnTo>
                  <a:lnTo>
                    <a:pt x="10765981" y="3574389"/>
                  </a:lnTo>
                  <a:lnTo>
                    <a:pt x="10765981" y="3091764"/>
                  </a:lnTo>
                  <a:lnTo>
                    <a:pt x="11228045" y="3091764"/>
                  </a:lnTo>
                  <a:lnTo>
                    <a:pt x="11228045" y="3063824"/>
                  </a:lnTo>
                  <a:lnTo>
                    <a:pt x="10765981" y="3063824"/>
                  </a:lnTo>
                  <a:lnTo>
                    <a:pt x="10765981" y="2581211"/>
                  </a:lnTo>
                  <a:lnTo>
                    <a:pt x="11228045" y="2581211"/>
                  </a:lnTo>
                  <a:lnTo>
                    <a:pt x="11228045" y="2567228"/>
                  </a:lnTo>
                  <a:lnTo>
                    <a:pt x="11228045" y="2553258"/>
                  </a:lnTo>
                  <a:close/>
                </a:path>
                <a:path w="11228070" h="4977130">
                  <a:moveTo>
                    <a:pt x="11228045" y="0"/>
                  </a:moveTo>
                  <a:lnTo>
                    <a:pt x="10737609" y="0"/>
                  </a:lnTo>
                  <a:lnTo>
                    <a:pt x="10737609" y="13970"/>
                  </a:lnTo>
                  <a:lnTo>
                    <a:pt x="10737609" y="496595"/>
                  </a:lnTo>
                  <a:lnTo>
                    <a:pt x="10737609" y="2552814"/>
                  </a:lnTo>
                  <a:lnTo>
                    <a:pt x="10765981" y="2552814"/>
                  </a:lnTo>
                  <a:lnTo>
                    <a:pt x="10765981" y="2056231"/>
                  </a:lnTo>
                  <a:lnTo>
                    <a:pt x="11228045" y="2056231"/>
                  </a:lnTo>
                  <a:lnTo>
                    <a:pt x="11228045" y="2028278"/>
                  </a:lnTo>
                  <a:lnTo>
                    <a:pt x="10765981" y="2028278"/>
                  </a:lnTo>
                  <a:lnTo>
                    <a:pt x="10765981" y="1545666"/>
                  </a:lnTo>
                  <a:lnTo>
                    <a:pt x="11228045" y="1545666"/>
                  </a:lnTo>
                  <a:lnTo>
                    <a:pt x="11228045" y="1517726"/>
                  </a:lnTo>
                  <a:lnTo>
                    <a:pt x="10765981" y="1517726"/>
                  </a:lnTo>
                  <a:lnTo>
                    <a:pt x="10765981" y="1035100"/>
                  </a:lnTo>
                  <a:lnTo>
                    <a:pt x="11228045" y="1035100"/>
                  </a:lnTo>
                  <a:lnTo>
                    <a:pt x="11228045" y="1007160"/>
                  </a:lnTo>
                  <a:lnTo>
                    <a:pt x="10765981" y="1007160"/>
                  </a:lnTo>
                  <a:lnTo>
                    <a:pt x="10765981" y="524535"/>
                  </a:lnTo>
                  <a:lnTo>
                    <a:pt x="11228045" y="524535"/>
                  </a:lnTo>
                  <a:lnTo>
                    <a:pt x="11228045" y="496595"/>
                  </a:lnTo>
                  <a:lnTo>
                    <a:pt x="10765981" y="496595"/>
                  </a:lnTo>
                  <a:lnTo>
                    <a:pt x="10765981" y="13970"/>
                  </a:lnTo>
                  <a:lnTo>
                    <a:pt x="11228045" y="13970"/>
                  </a:lnTo>
                  <a:lnTo>
                    <a:pt x="11228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1543" y="8404920"/>
              <a:ext cx="1021715" cy="1017905"/>
            </a:xfrm>
            <a:custGeom>
              <a:avLst/>
              <a:gdLst/>
              <a:ahLst/>
              <a:cxnLst/>
              <a:rect l="l" t="t" r="r" b="b"/>
              <a:pathLst>
                <a:path w="1021714" h="1017904">
                  <a:moveTo>
                    <a:pt x="1021401" y="1017362"/>
                  </a:moveTo>
                  <a:lnTo>
                    <a:pt x="0" y="1017362"/>
                  </a:lnTo>
                  <a:lnTo>
                    <a:pt x="0" y="0"/>
                  </a:lnTo>
                  <a:lnTo>
                    <a:pt x="1021401" y="0"/>
                  </a:lnTo>
                  <a:lnTo>
                    <a:pt x="1021401" y="1017362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307" y="8392693"/>
              <a:ext cx="1046480" cy="1042035"/>
            </a:xfrm>
            <a:custGeom>
              <a:avLst/>
              <a:gdLst/>
              <a:ahLst/>
              <a:cxnLst/>
              <a:rect l="l" t="t" r="r" b="b"/>
              <a:pathLst>
                <a:path w="1046480" h="1042034">
                  <a:moveTo>
                    <a:pt x="1045857" y="0"/>
                  </a:moveTo>
                  <a:lnTo>
                    <a:pt x="1021397" y="0"/>
                  </a:lnTo>
                  <a:lnTo>
                    <a:pt x="1021397" y="24460"/>
                  </a:lnTo>
                  <a:lnTo>
                    <a:pt x="1021397" y="1017371"/>
                  </a:lnTo>
                  <a:lnTo>
                    <a:pt x="24460" y="1017371"/>
                  </a:lnTo>
                  <a:lnTo>
                    <a:pt x="24460" y="24460"/>
                  </a:lnTo>
                  <a:lnTo>
                    <a:pt x="1021397" y="24460"/>
                  </a:lnTo>
                  <a:lnTo>
                    <a:pt x="1021397" y="0"/>
                  </a:lnTo>
                  <a:lnTo>
                    <a:pt x="24460" y="0"/>
                  </a:lnTo>
                  <a:lnTo>
                    <a:pt x="0" y="0"/>
                  </a:lnTo>
                  <a:lnTo>
                    <a:pt x="0" y="1041819"/>
                  </a:lnTo>
                  <a:lnTo>
                    <a:pt x="24460" y="1041819"/>
                  </a:lnTo>
                  <a:lnTo>
                    <a:pt x="1021397" y="1041819"/>
                  </a:lnTo>
                  <a:lnTo>
                    <a:pt x="1045857" y="1041819"/>
                  </a:lnTo>
                  <a:lnTo>
                    <a:pt x="1045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59193" y="5826611"/>
              <a:ext cx="1021715" cy="1017905"/>
            </a:xfrm>
            <a:custGeom>
              <a:avLst/>
              <a:gdLst/>
              <a:ahLst/>
              <a:cxnLst/>
              <a:rect l="l" t="t" r="r" b="b"/>
              <a:pathLst>
                <a:path w="1021715" h="1017904">
                  <a:moveTo>
                    <a:pt x="1021401" y="1017362"/>
                  </a:moveTo>
                  <a:lnTo>
                    <a:pt x="0" y="1017362"/>
                  </a:lnTo>
                  <a:lnTo>
                    <a:pt x="0" y="0"/>
                  </a:lnTo>
                  <a:lnTo>
                    <a:pt x="1021401" y="0"/>
                  </a:lnTo>
                  <a:lnTo>
                    <a:pt x="1021401" y="1017362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46958" y="5814389"/>
              <a:ext cx="1046480" cy="1042035"/>
            </a:xfrm>
            <a:custGeom>
              <a:avLst/>
              <a:gdLst/>
              <a:ahLst/>
              <a:cxnLst/>
              <a:rect l="l" t="t" r="r" b="b"/>
              <a:pathLst>
                <a:path w="1046480" h="1042034">
                  <a:moveTo>
                    <a:pt x="1045857" y="0"/>
                  </a:moveTo>
                  <a:lnTo>
                    <a:pt x="1021397" y="0"/>
                  </a:lnTo>
                  <a:lnTo>
                    <a:pt x="1021397" y="24460"/>
                  </a:lnTo>
                  <a:lnTo>
                    <a:pt x="1021397" y="1017358"/>
                  </a:lnTo>
                  <a:lnTo>
                    <a:pt x="24460" y="1017358"/>
                  </a:lnTo>
                  <a:lnTo>
                    <a:pt x="24460" y="24460"/>
                  </a:lnTo>
                  <a:lnTo>
                    <a:pt x="1021397" y="24460"/>
                  </a:lnTo>
                  <a:lnTo>
                    <a:pt x="1021397" y="0"/>
                  </a:lnTo>
                  <a:lnTo>
                    <a:pt x="24460" y="0"/>
                  </a:lnTo>
                  <a:lnTo>
                    <a:pt x="0" y="0"/>
                  </a:lnTo>
                  <a:lnTo>
                    <a:pt x="0" y="1041819"/>
                  </a:lnTo>
                  <a:lnTo>
                    <a:pt x="24460" y="1041819"/>
                  </a:lnTo>
                  <a:lnTo>
                    <a:pt x="1021397" y="1041819"/>
                  </a:lnTo>
                  <a:lnTo>
                    <a:pt x="1045857" y="1041819"/>
                  </a:lnTo>
                  <a:lnTo>
                    <a:pt x="1045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18905" y="8932916"/>
              <a:ext cx="496570" cy="493395"/>
            </a:xfrm>
            <a:custGeom>
              <a:avLst/>
              <a:gdLst/>
              <a:ahLst/>
              <a:cxnLst/>
              <a:rect l="l" t="t" r="r" b="b"/>
              <a:pathLst>
                <a:path w="496570" h="493395">
                  <a:moveTo>
                    <a:pt x="496026" y="492935"/>
                  </a:moveTo>
                  <a:lnTo>
                    <a:pt x="0" y="492935"/>
                  </a:lnTo>
                  <a:lnTo>
                    <a:pt x="0" y="0"/>
                  </a:lnTo>
                  <a:lnTo>
                    <a:pt x="496026" y="0"/>
                  </a:lnTo>
                  <a:lnTo>
                    <a:pt x="496026" y="49293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10238" y="8924263"/>
              <a:ext cx="513715" cy="510540"/>
            </a:xfrm>
            <a:custGeom>
              <a:avLst/>
              <a:gdLst/>
              <a:ahLst/>
              <a:cxnLst/>
              <a:rect l="l" t="t" r="r" b="b"/>
              <a:pathLst>
                <a:path w="513715" h="510540">
                  <a:moveTo>
                    <a:pt x="513346" y="0"/>
                  </a:moveTo>
                  <a:lnTo>
                    <a:pt x="496023" y="0"/>
                  </a:lnTo>
                  <a:lnTo>
                    <a:pt x="496023" y="17322"/>
                  </a:lnTo>
                  <a:lnTo>
                    <a:pt x="496023" y="492937"/>
                  </a:lnTo>
                  <a:lnTo>
                    <a:pt x="17322" y="492937"/>
                  </a:lnTo>
                  <a:lnTo>
                    <a:pt x="17322" y="17322"/>
                  </a:lnTo>
                  <a:lnTo>
                    <a:pt x="496023" y="17322"/>
                  </a:lnTo>
                  <a:lnTo>
                    <a:pt x="496023" y="0"/>
                  </a:lnTo>
                  <a:lnTo>
                    <a:pt x="17322" y="0"/>
                  </a:lnTo>
                  <a:lnTo>
                    <a:pt x="0" y="0"/>
                  </a:lnTo>
                  <a:lnTo>
                    <a:pt x="0" y="510247"/>
                  </a:lnTo>
                  <a:lnTo>
                    <a:pt x="17322" y="510247"/>
                  </a:lnTo>
                  <a:lnTo>
                    <a:pt x="496023" y="510247"/>
                  </a:lnTo>
                  <a:lnTo>
                    <a:pt x="513346" y="510247"/>
                  </a:lnTo>
                  <a:lnTo>
                    <a:pt x="513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1906" y="6354608"/>
              <a:ext cx="496570" cy="493395"/>
            </a:xfrm>
            <a:custGeom>
              <a:avLst/>
              <a:gdLst/>
              <a:ahLst/>
              <a:cxnLst/>
              <a:rect l="l" t="t" r="r" b="b"/>
              <a:pathLst>
                <a:path w="496570" h="493395">
                  <a:moveTo>
                    <a:pt x="496025" y="492935"/>
                  </a:moveTo>
                  <a:lnTo>
                    <a:pt x="0" y="492935"/>
                  </a:lnTo>
                  <a:lnTo>
                    <a:pt x="0" y="0"/>
                  </a:lnTo>
                  <a:lnTo>
                    <a:pt x="496025" y="0"/>
                  </a:lnTo>
                  <a:lnTo>
                    <a:pt x="496025" y="49293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3238" y="6345960"/>
              <a:ext cx="513715" cy="510540"/>
            </a:xfrm>
            <a:custGeom>
              <a:avLst/>
              <a:gdLst/>
              <a:ahLst/>
              <a:cxnLst/>
              <a:rect l="l" t="t" r="r" b="b"/>
              <a:pathLst>
                <a:path w="513714" h="510540">
                  <a:moveTo>
                    <a:pt x="513346" y="0"/>
                  </a:moveTo>
                  <a:lnTo>
                    <a:pt x="496023" y="0"/>
                  </a:lnTo>
                  <a:lnTo>
                    <a:pt x="496023" y="17310"/>
                  </a:lnTo>
                  <a:lnTo>
                    <a:pt x="496023" y="492925"/>
                  </a:lnTo>
                  <a:lnTo>
                    <a:pt x="17322" y="492925"/>
                  </a:lnTo>
                  <a:lnTo>
                    <a:pt x="17322" y="17310"/>
                  </a:lnTo>
                  <a:lnTo>
                    <a:pt x="496023" y="17310"/>
                  </a:lnTo>
                  <a:lnTo>
                    <a:pt x="496023" y="0"/>
                  </a:lnTo>
                  <a:lnTo>
                    <a:pt x="17322" y="0"/>
                  </a:lnTo>
                  <a:lnTo>
                    <a:pt x="0" y="0"/>
                  </a:lnTo>
                  <a:lnTo>
                    <a:pt x="0" y="510247"/>
                  </a:lnTo>
                  <a:lnTo>
                    <a:pt x="17322" y="510247"/>
                  </a:lnTo>
                  <a:lnTo>
                    <a:pt x="496023" y="510247"/>
                  </a:lnTo>
                  <a:lnTo>
                    <a:pt x="513346" y="510247"/>
                  </a:lnTo>
                  <a:lnTo>
                    <a:pt x="513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35657" y="9443171"/>
              <a:ext cx="509270" cy="493395"/>
            </a:xfrm>
            <a:custGeom>
              <a:avLst/>
              <a:gdLst/>
              <a:ahLst/>
              <a:cxnLst/>
              <a:rect l="l" t="t" r="r" b="b"/>
              <a:pathLst>
                <a:path w="509269" h="493395">
                  <a:moveTo>
                    <a:pt x="508725" y="492935"/>
                  </a:moveTo>
                  <a:lnTo>
                    <a:pt x="0" y="492935"/>
                  </a:lnTo>
                  <a:lnTo>
                    <a:pt x="0" y="0"/>
                  </a:lnTo>
                  <a:lnTo>
                    <a:pt x="508725" y="0"/>
                  </a:lnTo>
                  <a:lnTo>
                    <a:pt x="508725" y="492935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5485" y="5295912"/>
              <a:ext cx="16010890" cy="4649470"/>
            </a:xfrm>
            <a:custGeom>
              <a:avLst/>
              <a:gdLst/>
              <a:ahLst/>
              <a:cxnLst/>
              <a:rect l="l" t="t" r="r" b="b"/>
              <a:pathLst>
                <a:path w="16010890" h="4649470">
                  <a:moveTo>
                    <a:pt x="513346" y="0"/>
                  </a:moveTo>
                  <a:lnTo>
                    <a:pt x="496023" y="0"/>
                  </a:lnTo>
                  <a:lnTo>
                    <a:pt x="17322" y="0"/>
                  </a:lnTo>
                  <a:lnTo>
                    <a:pt x="0" y="0"/>
                  </a:lnTo>
                  <a:lnTo>
                    <a:pt x="0" y="544715"/>
                  </a:lnTo>
                  <a:lnTo>
                    <a:pt x="17322" y="544715"/>
                  </a:lnTo>
                  <a:lnTo>
                    <a:pt x="496023" y="544715"/>
                  </a:lnTo>
                  <a:lnTo>
                    <a:pt x="513346" y="544715"/>
                  </a:lnTo>
                  <a:lnTo>
                    <a:pt x="513346" y="0"/>
                  </a:lnTo>
                  <a:close/>
                </a:path>
                <a:path w="16010890" h="4649470">
                  <a:moveTo>
                    <a:pt x="6197549" y="4138612"/>
                  </a:moveTo>
                  <a:lnTo>
                    <a:pt x="6180226" y="4138612"/>
                  </a:lnTo>
                  <a:lnTo>
                    <a:pt x="6180226" y="4155922"/>
                  </a:lnTo>
                  <a:lnTo>
                    <a:pt x="6180226" y="4631537"/>
                  </a:lnTo>
                  <a:lnTo>
                    <a:pt x="5688825" y="4631537"/>
                  </a:lnTo>
                  <a:lnTo>
                    <a:pt x="5688825" y="4155922"/>
                  </a:lnTo>
                  <a:lnTo>
                    <a:pt x="6180226" y="4155922"/>
                  </a:lnTo>
                  <a:lnTo>
                    <a:pt x="6180226" y="4138612"/>
                  </a:lnTo>
                  <a:lnTo>
                    <a:pt x="5688825" y="4138612"/>
                  </a:lnTo>
                  <a:lnTo>
                    <a:pt x="5671502" y="4138612"/>
                  </a:lnTo>
                  <a:lnTo>
                    <a:pt x="5671502" y="4648860"/>
                  </a:lnTo>
                  <a:lnTo>
                    <a:pt x="5688825" y="4648860"/>
                  </a:lnTo>
                  <a:lnTo>
                    <a:pt x="6180226" y="4648860"/>
                  </a:lnTo>
                  <a:lnTo>
                    <a:pt x="6197549" y="4648860"/>
                  </a:lnTo>
                  <a:lnTo>
                    <a:pt x="6197549" y="4138612"/>
                  </a:lnTo>
                  <a:close/>
                </a:path>
                <a:path w="16010890" h="4649470">
                  <a:moveTo>
                    <a:pt x="14449463" y="2057387"/>
                  </a:moveTo>
                  <a:lnTo>
                    <a:pt x="14432153" y="2057387"/>
                  </a:lnTo>
                  <a:lnTo>
                    <a:pt x="13953439" y="2057387"/>
                  </a:lnTo>
                  <a:lnTo>
                    <a:pt x="13936117" y="2057387"/>
                  </a:lnTo>
                  <a:lnTo>
                    <a:pt x="13936117" y="2602115"/>
                  </a:lnTo>
                  <a:lnTo>
                    <a:pt x="13953439" y="2602115"/>
                  </a:lnTo>
                  <a:lnTo>
                    <a:pt x="14432153" y="2602115"/>
                  </a:lnTo>
                  <a:lnTo>
                    <a:pt x="14449463" y="2602115"/>
                  </a:lnTo>
                  <a:lnTo>
                    <a:pt x="14449463" y="2057387"/>
                  </a:lnTo>
                  <a:close/>
                </a:path>
                <a:path w="16010890" h="4649470">
                  <a:moveTo>
                    <a:pt x="16010522" y="4104144"/>
                  </a:moveTo>
                  <a:lnTo>
                    <a:pt x="15993199" y="4104144"/>
                  </a:lnTo>
                  <a:lnTo>
                    <a:pt x="15514498" y="4104144"/>
                  </a:lnTo>
                  <a:lnTo>
                    <a:pt x="15497175" y="4104144"/>
                  </a:lnTo>
                  <a:lnTo>
                    <a:pt x="15497175" y="4648860"/>
                  </a:lnTo>
                  <a:lnTo>
                    <a:pt x="15514498" y="4648860"/>
                  </a:lnTo>
                  <a:lnTo>
                    <a:pt x="15993199" y="4648860"/>
                  </a:lnTo>
                  <a:lnTo>
                    <a:pt x="16010522" y="4648860"/>
                  </a:lnTo>
                  <a:lnTo>
                    <a:pt x="16010522" y="4104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2649" y="2232101"/>
              <a:ext cx="13355319" cy="3473450"/>
            </a:xfrm>
            <a:custGeom>
              <a:avLst/>
              <a:gdLst/>
              <a:ahLst/>
              <a:cxnLst/>
              <a:rect l="l" t="t" r="r" b="b"/>
              <a:pathLst>
                <a:path w="13355319" h="3473450">
                  <a:moveTo>
                    <a:pt x="12027352" y="3473006"/>
                  </a:moveTo>
                  <a:lnTo>
                    <a:pt x="1327689" y="3473006"/>
                  </a:lnTo>
                  <a:lnTo>
                    <a:pt x="1286330" y="3472371"/>
                  </a:lnTo>
                  <a:lnTo>
                    <a:pt x="1245286" y="3470469"/>
                  </a:lnTo>
                  <a:lnTo>
                    <a:pt x="1204576" y="3467300"/>
                  </a:lnTo>
                  <a:lnTo>
                    <a:pt x="1164217" y="3462867"/>
                  </a:lnTo>
                  <a:lnTo>
                    <a:pt x="1124229" y="3457172"/>
                  </a:lnTo>
                  <a:lnTo>
                    <a:pt x="1084630" y="3450216"/>
                  </a:lnTo>
                  <a:lnTo>
                    <a:pt x="1045438" y="3442002"/>
                  </a:lnTo>
                  <a:lnTo>
                    <a:pt x="1006671" y="3432532"/>
                  </a:lnTo>
                  <a:lnTo>
                    <a:pt x="968348" y="3421806"/>
                  </a:lnTo>
                  <a:lnTo>
                    <a:pt x="930487" y="3409828"/>
                  </a:lnTo>
                  <a:lnTo>
                    <a:pt x="893107" y="3396599"/>
                  </a:lnTo>
                  <a:lnTo>
                    <a:pt x="856225" y="3382121"/>
                  </a:lnTo>
                  <a:lnTo>
                    <a:pt x="819861" y="3366396"/>
                  </a:lnTo>
                  <a:lnTo>
                    <a:pt x="784032" y="3349426"/>
                  </a:lnTo>
                  <a:lnTo>
                    <a:pt x="748757" y="3331212"/>
                  </a:lnTo>
                  <a:lnTo>
                    <a:pt x="714054" y="3311757"/>
                  </a:lnTo>
                  <a:lnTo>
                    <a:pt x="679941" y="3291062"/>
                  </a:lnTo>
                  <a:lnTo>
                    <a:pt x="646438" y="3269129"/>
                  </a:lnTo>
                  <a:lnTo>
                    <a:pt x="613562" y="3245961"/>
                  </a:lnTo>
                  <a:lnTo>
                    <a:pt x="581331" y="3221559"/>
                  </a:lnTo>
                  <a:lnTo>
                    <a:pt x="549764" y="3195925"/>
                  </a:lnTo>
                  <a:lnTo>
                    <a:pt x="518880" y="3169061"/>
                  </a:lnTo>
                  <a:lnTo>
                    <a:pt x="488696" y="3140969"/>
                  </a:lnTo>
                  <a:lnTo>
                    <a:pt x="459231" y="3111651"/>
                  </a:lnTo>
                  <a:lnTo>
                    <a:pt x="430504" y="3081108"/>
                  </a:lnTo>
                  <a:lnTo>
                    <a:pt x="402532" y="3049342"/>
                  </a:lnTo>
                  <a:lnTo>
                    <a:pt x="375335" y="3016356"/>
                  </a:lnTo>
                  <a:lnTo>
                    <a:pt x="348929" y="2982152"/>
                  </a:lnTo>
                  <a:lnTo>
                    <a:pt x="323335" y="2946730"/>
                  </a:lnTo>
                  <a:lnTo>
                    <a:pt x="298569" y="2910094"/>
                  </a:lnTo>
                  <a:lnTo>
                    <a:pt x="274651" y="2872245"/>
                  </a:lnTo>
                  <a:lnTo>
                    <a:pt x="251599" y="2833184"/>
                  </a:lnTo>
                  <a:lnTo>
                    <a:pt x="229431" y="2792914"/>
                  </a:lnTo>
                  <a:lnTo>
                    <a:pt x="208166" y="2751437"/>
                  </a:lnTo>
                  <a:lnTo>
                    <a:pt x="187821" y="2708755"/>
                  </a:lnTo>
                  <a:lnTo>
                    <a:pt x="168415" y="2664869"/>
                  </a:lnTo>
                  <a:lnTo>
                    <a:pt x="149967" y="2619781"/>
                  </a:lnTo>
                  <a:lnTo>
                    <a:pt x="132495" y="2573494"/>
                  </a:lnTo>
                  <a:lnTo>
                    <a:pt x="116018" y="2526009"/>
                  </a:lnTo>
                  <a:lnTo>
                    <a:pt x="100552" y="2477328"/>
                  </a:lnTo>
                  <a:lnTo>
                    <a:pt x="86118" y="2427452"/>
                  </a:lnTo>
                  <a:lnTo>
                    <a:pt x="72733" y="2376385"/>
                  </a:lnTo>
                  <a:lnTo>
                    <a:pt x="60416" y="2324127"/>
                  </a:lnTo>
                  <a:lnTo>
                    <a:pt x="49184" y="2270681"/>
                  </a:lnTo>
                  <a:lnTo>
                    <a:pt x="39057" y="2216049"/>
                  </a:lnTo>
                  <a:lnTo>
                    <a:pt x="30053" y="2160231"/>
                  </a:lnTo>
                  <a:lnTo>
                    <a:pt x="22190" y="2103232"/>
                  </a:lnTo>
                  <a:lnTo>
                    <a:pt x="15486" y="2045051"/>
                  </a:lnTo>
                  <a:lnTo>
                    <a:pt x="9960" y="1985692"/>
                  </a:lnTo>
                  <a:lnTo>
                    <a:pt x="5630" y="1925155"/>
                  </a:lnTo>
                  <a:lnTo>
                    <a:pt x="2514" y="1863443"/>
                  </a:lnTo>
                  <a:lnTo>
                    <a:pt x="631" y="1800559"/>
                  </a:lnTo>
                  <a:lnTo>
                    <a:pt x="0" y="1736502"/>
                  </a:lnTo>
                  <a:lnTo>
                    <a:pt x="631" y="1672437"/>
                  </a:lnTo>
                  <a:lnTo>
                    <a:pt x="2514" y="1609543"/>
                  </a:lnTo>
                  <a:lnTo>
                    <a:pt x="5630" y="1547823"/>
                  </a:lnTo>
                  <a:lnTo>
                    <a:pt x="9960" y="1487279"/>
                  </a:lnTo>
                  <a:lnTo>
                    <a:pt x="15486" y="1427913"/>
                  </a:lnTo>
                  <a:lnTo>
                    <a:pt x="22190" y="1369726"/>
                  </a:lnTo>
                  <a:lnTo>
                    <a:pt x="30053" y="1312721"/>
                  </a:lnTo>
                  <a:lnTo>
                    <a:pt x="39057" y="1256899"/>
                  </a:lnTo>
                  <a:lnTo>
                    <a:pt x="49184" y="1202262"/>
                  </a:lnTo>
                  <a:lnTo>
                    <a:pt x="60416" y="1148812"/>
                  </a:lnTo>
                  <a:lnTo>
                    <a:pt x="72733" y="1096551"/>
                  </a:lnTo>
                  <a:lnTo>
                    <a:pt x="86118" y="1045481"/>
                  </a:lnTo>
                  <a:lnTo>
                    <a:pt x="100552" y="995604"/>
                  </a:lnTo>
                  <a:lnTo>
                    <a:pt x="116018" y="946921"/>
                  </a:lnTo>
                  <a:lnTo>
                    <a:pt x="132495" y="899434"/>
                  </a:lnTo>
                  <a:lnTo>
                    <a:pt x="149967" y="853146"/>
                  </a:lnTo>
                  <a:lnTo>
                    <a:pt x="168415" y="808058"/>
                  </a:lnTo>
                  <a:lnTo>
                    <a:pt x="187821" y="764172"/>
                  </a:lnTo>
                  <a:lnTo>
                    <a:pt x="208166" y="721490"/>
                  </a:lnTo>
                  <a:lnTo>
                    <a:pt x="229431" y="680013"/>
                  </a:lnTo>
                  <a:lnTo>
                    <a:pt x="251599" y="639745"/>
                  </a:lnTo>
                  <a:lnTo>
                    <a:pt x="274651" y="600685"/>
                  </a:lnTo>
                  <a:lnTo>
                    <a:pt x="298569" y="562838"/>
                  </a:lnTo>
                  <a:lnTo>
                    <a:pt x="323335" y="526203"/>
                  </a:lnTo>
                  <a:lnTo>
                    <a:pt x="348929" y="490784"/>
                  </a:lnTo>
                  <a:lnTo>
                    <a:pt x="375335" y="456581"/>
                  </a:lnTo>
                  <a:lnTo>
                    <a:pt x="402532" y="423598"/>
                  </a:lnTo>
                  <a:lnTo>
                    <a:pt x="430504" y="391835"/>
                  </a:lnTo>
                  <a:lnTo>
                    <a:pt x="459231" y="361295"/>
                  </a:lnTo>
                  <a:lnTo>
                    <a:pt x="488696" y="331980"/>
                  </a:lnTo>
                  <a:lnTo>
                    <a:pt x="518880" y="303891"/>
                  </a:lnTo>
                  <a:lnTo>
                    <a:pt x="549764" y="277030"/>
                  </a:lnTo>
                  <a:lnTo>
                    <a:pt x="581331" y="251399"/>
                  </a:lnTo>
                  <a:lnTo>
                    <a:pt x="613562" y="227000"/>
                  </a:lnTo>
                  <a:lnTo>
                    <a:pt x="646438" y="203835"/>
                  </a:lnTo>
                  <a:lnTo>
                    <a:pt x="679941" y="181906"/>
                  </a:lnTo>
                  <a:lnTo>
                    <a:pt x="714054" y="161215"/>
                  </a:lnTo>
                  <a:lnTo>
                    <a:pt x="748757" y="141763"/>
                  </a:lnTo>
                  <a:lnTo>
                    <a:pt x="784032" y="123553"/>
                  </a:lnTo>
                  <a:lnTo>
                    <a:pt x="819861" y="106585"/>
                  </a:lnTo>
                  <a:lnTo>
                    <a:pt x="856225" y="90863"/>
                  </a:lnTo>
                  <a:lnTo>
                    <a:pt x="893107" y="76388"/>
                  </a:lnTo>
                  <a:lnTo>
                    <a:pt x="930487" y="63162"/>
                  </a:lnTo>
                  <a:lnTo>
                    <a:pt x="968348" y="51186"/>
                  </a:lnTo>
                  <a:lnTo>
                    <a:pt x="1006671" y="40463"/>
                  </a:lnTo>
                  <a:lnTo>
                    <a:pt x="1045438" y="30995"/>
                  </a:lnTo>
                  <a:lnTo>
                    <a:pt x="1084630" y="22783"/>
                  </a:lnTo>
                  <a:lnTo>
                    <a:pt x="1124229" y="15829"/>
                  </a:lnTo>
                  <a:lnTo>
                    <a:pt x="1164217" y="10135"/>
                  </a:lnTo>
                  <a:lnTo>
                    <a:pt x="1204576" y="5704"/>
                  </a:lnTo>
                  <a:lnTo>
                    <a:pt x="1245286" y="2536"/>
                  </a:lnTo>
                  <a:lnTo>
                    <a:pt x="1286330" y="634"/>
                  </a:lnTo>
                  <a:lnTo>
                    <a:pt x="1327689" y="0"/>
                  </a:lnTo>
                  <a:lnTo>
                    <a:pt x="12027352" y="0"/>
                  </a:lnTo>
                  <a:lnTo>
                    <a:pt x="12068702" y="634"/>
                  </a:lnTo>
                  <a:lnTo>
                    <a:pt x="12109737" y="2536"/>
                  </a:lnTo>
                  <a:lnTo>
                    <a:pt x="12150439" y="5704"/>
                  </a:lnTo>
                  <a:lnTo>
                    <a:pt x="12190789" y="10135"/>
                  </a:lnTo>
                  <a:lnTo>
                    <a:pt x="12230771" y="15829"/>
                  </a:lnTo>
                  <a:lnTo>
                    <a:pt x="12270364" y="22783"/>
                  </a:lnTo>
                  <a:lnTo>
                    <a:pt x="12309550" y="30995"/>
                  </a:lnTo>
                  <a:lnTo>
                    <a:pt x="12348312" y="40463"/>
                  </a:lnTo>
                  <a:lnTo>
                    <a:pt x="12386631" y="51186"/>
                  </a:lnTo>
                  <a:lnTo>
                    <a:pt x="12424488" y="63162"/>
                  </a:lnTo>
                  <a:lnTo>
                    <a:pt x="12461865" y="76388"/>
                  </a:lnTo>
                  <a:lnTo>
                    <a:pt x="12498744" y="90863"/>
                  </a:lnTo>
                  <a:lnTo>
                    <a:pt x="12535106" y="106585"/>
                  </a:lnTo>
                  <a:lnTo>
                    <a:pt x="12570933" y="123553"/>
                  </a:lnTo>
                  <a:lnTo>
                    <a:pt x="12606207" y="141763"/>
                  </a:lnTo>
                  <a:lnTo>
                    <a:pt x="12640909" y="161215"/>
                  </a:lnTo>
                  <a:lnTo>
                    <a:pt x="12675021" y="181906"/>
                  </a:lnTo>
                  <a:lnTo>
                    <a:pt x="12708525" y="203835"/>
                  </a:lnTo>
                  <a:lnTo>
                    <a:pt x="12741401" y="227000"/>
                  </a:lnTo>
                  <a:lnTo>
                    <a:pt x="12773632" y="251399"/>
                  </a:lnTo>
                  <a:lnTo>
                    <a:pt x="12805200" y="277030"/>
                  </a:lnTo>
                  <a:lnTo>
                    <a:pt x="12836086" y="303891"/>
                  </a:lnTo>
                  <a:lnTo>
                    <a:pt x="12866271" y="331980"/>
                  </a:lnTo>
                  <a:lnTo>
                    <a:pt x="12895738" y="361295"/>
                  </a:lnTo>
                  <a:lnTo>
                    <a:pt x="12924467" y="391835"/>
                  </a:lnTo>
                  <a:lnTo>
                    <a:pt x="12952441" y="423598"/>
                  </a:lnTo>
                  <a:lnTo>
                    <a:pt x="12979641" y="456581"/>
                  </a:lnTo>
                  <a:lnTo>
                    <a:pt x="13006049" y="490784"/>
                  </a:lnTo>
                  <a:lnTo>
                    <a:pt x="13031647" y="526203"/>
                  </a:lnTo>
                  <a:lnTo>
                    <a:pt x="13056415" y="562838"/>
                  </a:lnTo>
                  <a:lnTo>
                    <a:pt x="13080336" y="600685"/>
                  </a:lnTo>
                  <a:lnTo>
                    <a:pt x="13103392" y="639745"/>
                  </a:lnTo>
                  <a:lnTo>
                    <a:pt x="13125563" y="680013"/>
                  </a:lnTo>
                  <a:lnTo>
                    <a:pt x="13146832" y="721490"/>
                  </a:lnTo>
                  <a:lnTo>
                    <a:pt x="13167180" y="764172"/>
                  </a:lnTo>
                  <a:lnTo>
                    <a:pt x="13186589" y="808058"/>
                  </a:lnTo>
                  <a:lnTo>
                    <a:pt x="13205040" y="853146"/>
                  </a:lnTo>
                  <a:lnTo>
                    <a:pt x="13222515" y="899434"/>
                  </a:lnTo>
                  <a:lnTo>
                    <a:pt x="13238996" y="946921"/>
                  </a:lnTo>
                  <a:lnTo>
                    <a:pt x="13254465" y="995604"/>
                  </a:lnTo>
                  <a:lnTo>
                    <a:pt x="13268902" y="1045481"/>
                  </a:lnTo>
                  <a:lnTo>
                    <a:pt x="13282290" y="1096551"/>
                  </a:lnTo>
                  <a:lnTo>
                    <a:pt x="13294610" y="1148812"/>
                  </a:lnTo>
                  <a:lnTo>
                    <a:pt x="13305844" y="1202262"/>
                  </a:lnTo>
                  <a:lnTo>
                    <a:pt x="13315974" y="1256899"/>
                  </a:lnTo>
                  <a:lnTo>
                    <a:pt x="13324980" y="1312721"/>
                  </a:lnTo>
                  <a:lnTo>
                    <a:pt x="13332846" y="1369726"/>
                  </a:lnTo>
                  <a:lnTo>
                    <a:pt x="13339551" y="1427913"/>
                  </a:lnTo>
                  <a:lnTo>
                    <a:pt x="13345079" y="1487279"/>
                  </a:lnTo>
                  <a:lnTo>
                    <a:pt x="13349410" y="1547823"/>
                  </a:lnTo>
                  <a:lnTo>
                    <a:pt x="13352527" y="1609543"/>
                  </a:lnTo>
                  <a:lnTo>
                    <a:pt x="13354410" y="1672437"/>
                  </a:lnTo>
                  <a:lnTo>
                    <a:pt x="13355042" y="1736502"/>
                  </a:lnTo>
                  <a:lnTo>
                    <a:pt x="13354410" y="1800559"/>
                  </a:lnTo>
                  <a:lnTo>
                    <a:pt x="13352527" y="1863443"/>
                  </a:lnTo>
                  <a:lnTo>
                    <a:pt x="13349410" y="1925155"/>
                  </a:lnTo>
                  <a:lnTo>
                    <a:pt x="13345079" y="1985692"/>
                  </a:lnTo>
                  <a:lnTo>
                    <a:pt x="13339551" y="2045051"/>
                  </a:lnTo>
                  <a:lnTo>
                    <a:pt x="13332846" y="2103232"/>
                  </a:lnTo>
                  <a:lnTo>
                    <a:pt x="13324980" y="2160231"/>
                  </a:lnTo>
                  <a:lnTo>
                    <a:pt x="13315974" y="2216049"/>
                  </a:lnTo>
                  <a:lnTo>
                    <a:pt x="13305844" y="2270681"/>
                  </a:lnTo>
                  <a:lnTo>
                    <a:pt x="13294610" y="2324127"/>
                  </a:lnTo>
                  <a:lnTo>
                    <a:pt x="13282290" y="2376385"/>
                  </a:lnTo>
                  <a:lnTo>
                    <a:pt x="13268902" y="2427452"/>
                  </a:lnTo>
                  <a:lnTo>
                    <a:pt x="13254465" y="2477328"/>
                  </a:lnTo>
                  <a:lnTo>
                    <a:pt x="13238996" y="2526009"/>
                  </a:lnTo>
                  <a:lnTo>
                    <a:pt x="13222515" y="2573494"/>
                  </a:lnTo>
                  <a:lnTo>
                    <a:pt x="13205040" y="2619781"/>
                  </a:lnTo>
                  <a:lnTo>
                    <a:pt x="13186589" y="2664869"/>
                  </a:lnTo>
                  <a:lnTo>
                    <a:pt x="13167180" y="2708755"/>
                  </a:lnTo>
                  <a:lnTo>
                    <a:pt x="13146832" y="2751437"/>
                  </a:lnTo>
                  <a:lnTo>
                    <a:pt x="13125563" y="2792914"/>
                  </a:lnTo>
                  <a:lnTo>
                    <a:pt x="13103392" y="2833184"/>
                  </a:lnTo>
                  <a:lnTo>
                    <a:pt x="13080336" y="2872245"/>
                  </a:lnTo>
                  <a:lnTo>
                    <a:pt x="13056415" y="2910094"/>
                  </a:lnTo>
                  <a:lnTo>
                    <a:pt x="13031647" y="2946730"/>
                  </a:lnTo>
                  <a:lnTo>
                    <a:pt x="13006049" y="2982152"/>
                  </a:lnTo>
                  <a:lnTo>
                    <a:pt x="12979641" y="3016356"/>
                  </a:lnTo>
                  <a:lnTo>
                    <a:pt x="12952441" y="3049342"/>
                  </a:lnTo>
                  <a:lnTo>
                    <a:pt x="12924467" y="3081108"/>
                  </a:lnTo>
                  <a:lnTo>
                    <a:pt x="12895738" y="3111651"/>
                  </a:lnTo>
                  <a:lnTo>
                    <a:pt x="12866271" y="3140969"/>
                  </a:lnTo>
                  <a:lnTo>
                    <a:pt x="12836086" y="3169061"/>
                  </a:lnTo>
                  <a:lnTo>
                    <a:pt x="12805200" y="3195925"/>
                  </a:lnTo>
                  <a:lnTo>
                    <a:pt x="12773632" y="3221559"/>
                  </a:lnTo>
                  <a:lnTo>
                    <a:pt x="12741401" y="3245961"/>
                  </a:lnTo>
                  <a:lnTo>
                    <a:pt x="12708525" y="3269129"/>
                  </a:lnTo>
                  <a:lnTo>
                    <a:pt x="12675021" y="3291062"/>
                  </a:lnTo>
                  <a:lnTo>
                    <a:pt x="12640909" y="3311757"/>
                  </a:lnTo>
                  <a:lnTo>
                    <a:pt x="12606207" y="3331212"/>
                  </a:lnTo>
                  <a:lnTo>
                    <a:pt x="12570933" y="3349426"/>
                  </a:lnTo>
                  <a:lnTo>
                    <a:pt x="12535106" y="3366396"/>
                  </a:lnTo>
                  <a:lnTo>
                    <a:pt x="12498744" y="3382121"/>
                  </a:lnTo>
                  <a:lnTo>
                    <a:pt x="12461865" y="3396599"/>
                  </a:lnTo>
                  <a:lnTo>
                    <a:pt x="12424488" y="3409828"/>
                  </a:lnTo>
                  <a:lnTo>
                    <a:pt x="12386631" y="3421806"/>
                  </a:lnTo>
                  <a:lnTo>
                    <a:pt x="12348312" y="3432532"/>
                  </a:lnTo>
                  <a:lnTo>
                    <a:pt x="12309550" y="3442002"/>
                  </a:lnTo>
                  <a:lnTo>
                    <a:pt x="12270364" y="3450216"/>
                  </a:lnTo>
                  <a:lnTo>
                    <a:pt x="12230771" y="3457172"/>
                  </a:lnTo>
                  <a:lnTo>
                    <a:pt x="12190789" y="3462867"/>
                  </a:lnTo>
                  <a:lnTo>
                    <a:pt x="12150439" y="3467300"/>
                  </a:lnTo>
                  <a:lnTo>
                    <a:pt x="12109737" y="3470469"/>
                  </a:lnTo>
                  <a:lnTo>
                    <a:pt x="12068702" y="3472371"/>
                  </a:lnTo>
                  <a:lnTo>
                    <a:pt x="12027352" y="3473006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75029" y="2217527"/>
              <a:ext cx="13390880" cy="3492500"/>
            </a:xfrm>
            <a:custGeom>
              <a:avLst/>
              <a:gdLst/>
              <a:ahLst/>
              <a:cxnLst/>
              <a:rect l="l" t="t" r="r" b="b"/>
              <a:pathLst>
                <a:path w="13390880" h="3492500">
                  <a:moveTo>
                    <a:pt x="12167248" y="12699"/>
                  </a:moveTo>
                  <a:lnTo>
                    <a:pt x="1223034" y="12699"/>
                  </a:lnTo>
                  <a:lnTo>
                    <a:pt x="1263478" y="0"/>
                  </a:lnTo>
                  <a:lnTo>
                    <a:pt x="12126803" y="0"/>
                  </a:lnTo>
                  <a:lnTo>
                    <a:pt x="12167248" y="12699"/>
                  </a:lnTo>
                  <a:close/>
                </a:path>
                <a:path w="13390880" h="3492500">
                  <a:moveTo>
                    <a:pt x="12325469" y="38099"/>
                  </a:moveTo>
                  <a:lnTo>
                    <a:pt x="1064812" y="38099"/>
                  </a:lnTo>
                  <a:lnTo>
                    <a:pt x="1143177" y="12699"/>
                  </a:lnTo>
                  <a:lnTo>
                    <a:pt x="12247105" y="12699"/>
                  </a:lnTo>
                  <a:lnTo>
                    <a:pt x="12325469" y="38099"/>
                  </a:lnTo>
                  <a:close/>
                </a:path>
                <a:path w="13390880" h="3492500">
                  <a:moveTo>
                    <a:pt x="1184238" y="3467099"/>
                  </a:moveTo>
                  <a:lnTo>
                    <a:pt x="988082" y="3467099"/>
                  </a:lnTo>
                  <a:lnTo>
                    <a:pt x="876363" y="3428999"/>
                  </a:lnTo>
                  <a:lnTo>
                    <a:pt x="840094" y="3403599"/>
                  </a:lnTo>
                  <a:lnTo>
                    <a:pt x="769119" y="3378199"/>
                  </a:lnTo>
                  <a:lnTo>
                    <a:pt x="734449" y="3352799"/>
                  </a:lnTo>
                  <a:lnTo>
                    <a:pt x="700346" y="3340099"/>
                  </a:lnTo>
                  <a:lnTo>
                    <a:pt x="666830" y="3314699"/>
                  </a:lnTo>
                  <a:lnTo>
                    <a:pt x="633917" y="3289299"/>
                  </a:lnTo>
                  <a:lnTo>
                    <a:pt x="601626" y="3263899"/>
                  </a:lnTo>
                  <a:lnTo>
                    <a:pt x="569974" y="3238499"/>
                  </a:lnTo>
                  <a:lnTo>
                    <a:pt x="538978" y="3213099"/>
                  </a:lnTo>
                  <a:lnTo>
                    <a:pt x="508657" y="3187699"/>
                  </a:lnTo>
                  <a:lnTo>
                    <a:pt x="479029" y="3162299"/>
                  </a:lnTo>
                  <a:lnTo>
                    <a:pt x="450110" y="3124199"/>
                  </a:lnTo>
                  <a:lnTo>
                    <a:pt x="421919" y="3098799"/>
                  </a:lnTo>
                  <a:lnTo>
                    <a:pt x="394474" y="3060699"/>
                  </a:lnTo>
                  <a:lnTo>
                    <a:pt x="367792" y="3035299"/>
                  </a:lnTo>
                  <a:lnTo>
                    <a:pt x="341890" y="2997199"/>
                  </a:lnTo>
                  <a:lnTo>
                    <a:pt x="316788" y="2959099"/>
                  </a:lnTo>
                  <a:lnTo>
                    <a:pt x="292502" y="2920999"/>
                  </a:lnTo>
                  <a:lnTo>
                    <a:pt x="269049" y="2882899"/>
                  </a:lnTo>
                  <a:lnTo>
                    <a:pt x="246449" y="2844799"/>
                  </a:lnTo>
                  <a:lnTo>
                    <a:pt x="224718" y="2806699"/>
                  </a:lnTo>
                  <a:lnTo>
                    <a:pt x="203874" y="2768599"/>
                  </a:lnTo>
                  <a:lnTo>
                    <a:pt x="183936" y="2717799"/>
                  </a:lnTo>
                  <a:lnTo>
                    <a:pt x="164920" y="2679699"/>
                  </a:lnTo>
                  <a:lnTo>
                    <a:pt x="146844" y="2628899"/>
                  </a:lnTo>
                  <a:lnTo>
                    <a:pt x="129727" y="2590799"/>
                  </a:lnTo>
                  <a:lnTo>
                    <a:pt x="113586" y="2539999"/>
                  </a:lnTo>
                  <a:lnTo>
                    <a:pt x="98438" y="2489199"/>
                  </a:lnTo>
                  <a:lnTo>
                    <a:pt x="84301" y="2438399"/>
                  </a:lnTo>
                  <a:lnTo>
                    <a:pt x="71194" y="2387599"/>
                  </a:lnTo>
                  <a:lnTo>
                    <a:pt x="59133" y="2336799"/>
                  </a:lnTo>
                  <a:lnTo>
                    <a:pt x="48137" y="2285999"/>
                  </a:lnTo>
                  <a:lnTo>
                    <a:pt x="38223" y="2235199"/>
                  </a:lnTo>
                  <a:lnTo>
                    <a:pt x="29409" y="2171699"/>
                  </a:lnTo>
                  <a:lnTo>
                    <a:pt x="21713" y="2120899"/>
                  </a:lnTo>
                  <a:lnTo>
                    <a:pt x="15152" y="2057399"/>
                  </a:lnTo>
                  <a:lnTo>
                    <a:pt x="9745" y="2006599"/>
                  </a:lnTo>
                  <a:lnTo>
                    <a:pt x="5508" y="1943099"/>
                  </a:lnTo>
                  <a:lnTo>
                    <a:pt x="2459" y="1879599"/>
                  </a:lnTo>
                  <a:lnTo>
                    <a:pt x="617" y="1816099"/>
                  </a:lnTo>
                  <a:lnTo>
                    <a:pt x="0" y="1752599"/>
                  </a:lnTo>
                  <a:lnTo>
                    <a:pt x="617" y="1689099"/>
                  </a:lnTo>
                  <a:lnTo>
                    <a:pt x="2459" y="1625599"/>
                  </a:lnTo>
                  <a:lnTo>
                    <a:pt x="5508" y="1574799"/>
                  </a:lnTo>
                  <a:lnTo>
                    <a:pt x="9745" y="1511299"/>
                  </a:lnTo>
                  <a:lnTo>
                    <a:pt x="15152" y="1447799"/>
                  </a:lnTo>
                  <a:lnTo>
                    <a:pt x="21713" y="1396999"/>
                  </a:lnTo>
                  <a:lnTo>
                    <a:pt x="29409" y="1333499"/>
                  </a:lnTo>
                  <a:lnTo>
                    <a:pt x="38223" y="1282699"/>
                  </a:lnTo>
                  <a:lnTo>
                    <a:pt x="48137" y="1231899"/>
                  </a:lnTo>
                  <a:lnTo>
                    <a:pt x="59133" y="1181099"/>
                  </a:lnTo>
                  <a:lnTo>
                    <a:pt x="71194" y="1117599"/>
                  </a:lnTo>
                  <a:lnTo>
                    <a:pt x="84301" y="1066799"/>
                  </a:lnTo>
                  <a:lnTo>
                    <a:pt x="98438" y="1015999"/>
                  </a:lnTo>
                  <a:lnTo>
                    <a:pt x="113586" y="977899"/>
                  </a:lnTo>
                  <a:lnTo>
                    <a:pt x="129727" y="927099"/>
                  </a:lnTo>
                  <a:lnTo>
                    <a:pt x="146844" y="876299"/>
                  </a:lnTo>
                  <a:lnTo>
                    <a:pt x="164920" y="838199"/>
                  </a:lnTo>
                  <a:lnTo>
                    <a:pt x="183936" y="787399"/>
                  </a:lnTo>
                  <a:lnTo>
                    <a:pt x="203874" y="749299"/>
                  </a:lnTo>
                  <a:lnTo>
                    <a:pt x="224718" y="711199"/>
                  </a:lnTo>
                  <a:lnTo>
                    <a:pt x="246449" y="660399"/>
                  </a:lnTo>
                  <a:lnTo>
                    <a:pt x="269049" y="622299"/>
                  </a:lnTo>
                  <a:lnTo>
                    <a:pt x="292502" y="584199"/>
                  </a:lnTo>
                  <a:lnTo>
                    <a:pt x="316788" y="546099"/>
                  </a:lnTo>
                  <a:lnTo>
                    <a:pt x="341890" y="520699"/>
                  </a:lnTo>
                  <a:lnTo>
                    <a:pt x="367792" y="482599"/>
                  </a:lnTo>
                  <a:lnTo>
                    <a:pt x="394474" y="444499"/>
                  </a:lnTo>
                  <a:lnTo>
                    <a:pt x="421919" y="419099"/>
                  </a:lnTo>
                  <a:lnTo>
                    <a:pt x="450110" y="380999"/>
                  </a:lnTo>
                  <a:lnTo>
                    <a:pt x="479029" y="355599"/>
                  </a:lnTo>
                  <a:lnTo>
                    <a:pt x="508657" y="330199"/>
                  </a:lnTo>
                  <a:lnTo>
                    <a:pt x="538978" y="304799"/>
                  </a:lnTo>
                  <a:lnTo>
                    <a:pt x="569974" y="279399"/>
                  </a:lnTo>
                  <a:lnTo>
                    <a:pt x="601626" y="253999"/>
                  </a:lnTo>
                  <a:lnTo>
                    <a:pt x="633917" y="228599"/>
                  </a:lnTo>
                  <a:lnTo>
                    <a:pt x="666830" y="203199"/>
                  </a:lnTo>
                  <a:lnTo>
                    <a:pt x="700346" y="177799"/>
                  </a:lnTo>
                  <a:lnTo>
                    <a:pt x="734449" y="165099"/>
                  </a:lnTo>
                  <a:lnTo>
                    <a:pt x="769119" y="139699"/>
                  </a:lnTo>
                  <a:lnTo>
                    <a:pt x="804340" y="126999"/>
                  </a:lnTo>
                  <a:lnTo>
                    <a:pt x="840094" y="101599"/>
                  </a:lnTo>
                  <a:lnTo>
                    <a:pt x="988082" y="50799"/>
                  </a:lnTo>
                  <a:lnTo>
                    <a:pt x="1026234" y="38099"/>
                  </a:lnTo>
                  <a:lnTo>
                    <a:pt x="1224010" y="38099"/>
                  </a:lnTo>
                  <a:lnTo>
                    <a:pt x="1184238" y="50799"/>
                  </a:lnTo>
                  <a:lnTo>
                    <a:pt x="1144827" y="50799"/>
                  </a:lnTo>
                  <a:lnTo>
                    <a:pt x="1105795" y="63499"/>
                  </a:lnTo>
                  <a:lnTo>
                    <a:pt x="1067160" y="63499"/>
                  </a:lnTo>
                  <a:lnTo>
                    <a:pt x="991156" y="88899"/>
                  </a:lnTo>
                  <a:lnTo>
                    <a:pt x="844720" y="139699"/>
                  </a:lnTo>
                  <a:lnTo>
                    <a:pt x="809379" y="165099"/>
                  </a:lnTo>
                  <a:lnTo>
                    <a:pt x="774580" y="177799"/>
                  </a:lnTo>
                  <a:lnTo>
                    <a:pt x="740344" y="203199"/>
                  </a:lnTo>
                  <a:lnTo>
                    <a:pt x="706687" y="215899"/>
                  </a:lnTo>
                  <a:lnTo>
                    <a:pt x="673629" y="241299"/>
                  </a:lnTo>
                  <a:lnTo>
                    <a:pt x="641187" y="266699"/>
                  </a:lnTo>
                  <a:lnTo>
                    <a:pt x="609380" y="292099"/>
                  </a:lnTo>
                  <a:lnTo>
                    <a:pt x="578225" y="317499"/>
                  </a:lnTo>
                  <a:lnTo>
                    <a:pt x="547742" y="342899"/>
                  </a:lnTo>
                  <a:lnTo>
                    <a:pt x="517948" y="368299"/>
                  </a:lnTo>
                  <a:lnTo>
                    <a:pt x="488862" y="393699"/>
                  </a:lnTo>
                  <a:lnTo>
                    <a:pt x="460502" y="431799"/>
                  </a:lnTo>
                  <a:lnTo>
                    <a:pt x="432886" y="457199"/>
                  </a:lnTo>
                  <a:lnTo>
                    <a:pt x="406032" y="495299"/>
                  </a:lnTo>
                  <a:lnTo>
                    <a:pt x="379959" y="520699"/>
                  </a:lnTo>
                  <a:lnTo>
                    <a:pt x="354685" y="558799"/>
                  </a:lnTo>
                  <a:lnTo>
                    <a:pt x="330229" y="596899"/>
                  </a:lnTo>
                  <a:lnTo>
                    <a:pt x="306607" y="634999"/>
                  </a:lnTo>
                  <a:lnTo>
                    <a:pt x="283840" y="673099"/>
                  </a:lnTo>
                  <a:lnTo>
                    <a:pt x="261944" y="711199"/>
                  </a:lnTo>
                  <a:lnTo>
                    <a:pt x="240938" y="749299"/>
                  </a:lnTo>
                  <a:lnTo>
                    <a:pt x="220841" y="800099"/>
                  </a:lnTo>
                  <a:lnTo>
                    <a:pt x="201671" y="838199"/>
                  </a:lnTo>
                  <a:lnTo>
                    <a:pt x="183445" y="888999"/>
                  </a:lnTo>
                  <a:lnTo>
                    <a:pt x="166183" y="927099"/>
                  </a:lnTo>
                  <a:lnTo>
                    <a:pt x="149902" y="977899"/>
                  </a:lnTo>
                  <a:lnTo>
                    <a:pt x="134621" y="1028699"/>
                  </a:lnTo>
                  <a:lnTo>
                    <a:pt x="120358" y="1066799"/>
                  </a:lnTo>
                  <a:lnTo>
                    <a:pt x="107130" y="1117599"/>
                  </a:lnTo>
                  <a:lnTo>
                    <a:pt x="94958" y="1181099"/>
                  </a:lnTo>
                  <a:lnTo>
                    <a:pt x="83858" y="1231899"/>
                  </a:lnTo>
                  <a:lnTo>
                    <a:pt x="73849" y="1282699"/>
                  </a:lnTo>
                  <a:lnTo>
                    <a:pt x="64949" y="1333499"/>
                  </a:lnTo>
                  <a:lnTo>
                    <a:pt x="57177" y="1396999"/>
                  </a:lnTo>
                  <a:lnTo>
                    <a:pt x="50550" y="1447799"/>
                  </a:lnTo>
                  <a:lnTo>
                    <a:pt x="45087" y="1511299"/>
                  </a:lnTo>
                  <a:lnTo>
                    <a:pt x="40806" y="1574799"/>
                  </a:lnTo>
                  <a:lnTo>
                    <a:pt x="37726" y="1625599"/>
                  </a:lnTo>
                  <a:lnTo>
                    <a:pt x="35865" y="1689099"/>
                  </a:lnTo>
                  <a:lnTo>
                    <a:pt x="35240" y="1752599"/>
                  </a:lnTo>
                  <a:lnTo>
                    <a:pt x="35865" y="1816099"/>
                  </a:lnTo>
                  <a:lnTo>
                    <a:pt x="37726" y="1879599"/>
                  </a:lnTo>
                  <a:lnTo>
                    <a:pt x="40806" y="1943099"/>
                  </a:lnTo>
                  <a:lnTo>
                    <a:pt x="45087" y="2006599"/>
                  </a:lnTo>
                  <a:lnTo>
                    <a:pt x="50550" y="2057399"/>
                  </a:lnTo>
                  <a:lnTo>
                    <a:pt x="57177" y="2120899"/>
                  </a:lnTo>
                  <a:lnTo>
                    <a:pt x="64949" y="2171699"/>
                  </a:lnTo>
                  <a:lnTo>
                    <a:pt x="73849" y="2235199"/>
                  </a:lnTo>
                  <a:lnTo>
                    <a:pt x="83858" y="2285999"/>
                  </a:lnTo>
                  <a:lnTo>
                    <a:pt x="94958" y="2336799"/>
                  </a:lnTo>
                  <a:lnTo>
                    <a:pt x="107130" y="2387599"/>
                  </a:lnTo>
                  <a:lnTo>
                    <a:pt x="120358" y="2438399"/>
                  </a:lnTo>
                  <a:lnTo>
                    <a:pt x="134621" y="2489199"/>
                  </a:lnTo>
                  <a:lnTo>
                    <a:pt x="149902" y="2539999"/>
                  </a:lnTo>
                  <a:lnTo>
                    <a:pt x="166183" y="2590799"/>
                  </a:lnTo>
                  <a:lnTo>
                    <a:pt x="183445" y="2628899"/>
                  </a:lnTo>
                  <a:lnTo>
                    <a:pt x="201671" y="2679699"/>
                  </a:lnTo>
                  <a:lnTo>
                    <a:pt x="220841" y="2717799"/>
                  </a:lnTo>
                  <a:lnTo>
                    <a:pt x="240938" y="2768599"/>
                  </a:lnTo>
                  <a:lnTo>
                    <a:pt x="261944" y="2806699"/>
                  </a:lnTo>
                  <a:lnTo>
                    <a:pt x="283840" y="2844799"/>
                  </a:lnTo>
                  <a:lnTo>
                    <a:pt x="306607" y="2882899"/>
                  </a:lnTo>
                  <a:lnTo>
                    <a:pt x="330229" y="2920999"/>
                  </a:lnTo>
                  <a:lnTo>
                    <a:pt x="354685" y="2959099"/>
                  </a:lnTo>
                  <a:lnTo>
                    <a:pt x="379959" y="2984499"/>
                  </a:lnTo>
                  <a:lnTo>
                    <a:pt x="406032" y="3022599"/>
                  </a:lnTo>
                  <a:lnTo>
                    <a:pt x="432886" y="3060699"/>
                  </a:lnTo>
                  <a:lnTo>
                    <a:pt x="460502" y="3086099"/>
                  </a:lnTo>
                  <a:lnTo>
                    <a:pt x="488862" y="3124199"/>
                  </a:lnTo>
                  <a:lnTo>
                    <a:pt x="517948" y="3149599"/>
                  </a:lnTo>
                  <a:lnTo>
                    <a:pt x="547742" y="3174999"/>
                  </a:lnTo>
                  <a:lnTo>
                    <a:pt x="578225" y="3200399"/>
                  </a:lnTo>
                  <a:lnTo>
                    <a:pt x="609380" y="3225799"/>
                  </a:lnTo>
                  <a:lnTo>
                    <a:pt x="641187" y="3251199"/>
                  </a:lnTo>
                  <a:lnTo>
                    <a:pt x="673629" y="3276599"/>
                  </a:lnTo>
                  <a:lnTo>
                    <a:pt x="706687" y="3301999"/>
                  </a:lnTo>
                  <a:lnTo>
                    <a:pt x="740344" y="3314699"/>
                  </a:lnTo>
                  <a:lnTo>
                    <a:pt x="774580" y="3340099"/>
                  </a:lnTo>
                  <a:lnTo>
                    <a:pt x="844720" y="3365499"/>
                  </a:lnTo>
                  <a:lnTo>
                    <a:pt x="880587" y="3390899"/>
                  </a:lnTo>
                  <a:lnTo>
                    <a:pt x="1028941" y="3441699"/>
                  </a:lnTo>
                  <a:lnTo>
                    <a:pt x="1067160" y="3441699"/>
                  </a:lnTo>
                  <a:lnTo>
                    <a:pt x="1105795" y="3454399"/>
                  </a:lnTo>
                  <a:lnTo>
                    <a:pt x="1144827" y="3454399"/>
                  </a:lnTo>
                  <a:lnTo>
                    <a:pt x="1184238" y="3467099"/>
                  </a:lnTo>
                  <a:close/>
                </a:path>
                <a:path w="13390880" h="3492500">
                  <a:moveTo>
                    <a:pt x="12402199" y="3467099"/>
                  </a:moveTo>
                  <a:lnTo>
                    <a:pt x="12206044" y="3467099"/>
                  </a:lnTo>
                  <a:lnTo>
                    <a:pt x="12245455" y="3454399"/>
                  </a:lnTo>
                  <a:lnTo>
                    <a:pt x="12284487" y="3454399"/>
                  </a:lnTo>
                  <a:lnTo>
                    <a:pt x="12323121" y="3441699"/>
                  </a:lnTo>
                  <a:lnTo>
                    <a:pt x="12361340" y="3441699"/>
                  </a:lnTo>
                  <a:lnTo>
                    <a:pt x="12509694" y="3390899"/>
                  </a:lnTo>
                  <a:lnTo>
                    <a:pt x="12545561" y="3365499"/>
                  </a:lnTo>
                  <a:lnTo>
                    <a:pt x="12615700" y="3340099"/>
                  </a:lnTo>
                  <a:lnTo>
                    <a:pt x="12649937" y="3314699"/>
                  </a:lnTo>
                  <a:lnTo>
                    <a:pt x="12683594" y="3301999"/>
                  </a:lnTo>
                  <a:lnTo>
                    <a:pt x="12716652" y="3276599"/>
                  </a:lnTo>
                  <a:lnTo>
                    <a:pt x="12749094" y="3251199"/>
                  </a:lnTo>
                  <a:lnTo>
                    <a:pt x="12780901" y="3225799"/>
                  </a:lnTo>
                  <a:lnTo>
                    <a:pt x="12812056" y="3200399"/>
                  </a:lnTo>
                  <a:lnTo>
                    <a:pt x="12842539" y="3174999"/>
                  </a:lnTo>
                  <a:lnTo>
                    <a:pt x="12872333" y="3149599"/>
                  </a:lnTo>
                  <a:lnTo>
                    <a:pt x="12901419" y="3124199"/>
                  </a:lnTo>
                  <a:lnTo>
                    <a:pt x="12929779" y="3086099"/>
                  </a:lnTo>
                  <a:lnTo>
                    <a:pt x="12957395" y="3060699"/>
                  </a:lnTo>
                  <a:lnTo>
                    <a:pt x="12984248" y="3022599"/>
                  </a:lnTo>
                  <a:lnTo>
                    <a:pt x="13010321" y="2984499"/>
                  </a:lnTo>
                  <a:lnTo>
                    <a:pt x="13035595" y="2959099"/>
                  </a:lnTo>
                  <a:lnTo>
                    <a:pt x="13060052" y="2920999"/>
                  </a:lnTo>
                  <a:lnTo>
                    <a:pt x="13083673" y="2882899"/>
                  </a:lnTo>
                  <a:lnTo>
                    <a:pt x="13106441" y="2844799"/>
                  </a:lnTo>
                  <a:lnTo>
                    <a:pt x="13128337" y="2806699"/>
                  </a:lnTo>
                  <a:lnTo>
                    <a:pt x="13149342" y="2768599"/>
                  </a:lnTo>
                  <a:lnTo>
                    <a:pt x="13169440" y="2717799"/>
                  </a:lnTo>
                  <a:lnTo>
                    <a:pt x="13188610" y="2679699"/>
                  </a:lnTo>
                  <a:lnTo>
                    <a:pt x="13206836" y="2628899"/>
                  </a:lnTo>
                  <a:lnTo>
                    <a:pt x="13224098" y="2590799"/>
                  </a:lnTo>
                  <a:lnTo>
                    <a:pt x="13240379" y="2539999"/>
                  </a:lnTo>
                  <a:lnTo>
                    <a:pt x="13255660" y="2489199"/>
                  </a:lnTo>
                  <a:lnTo>
                    <a:pt x="13269923" y="2438399"/>
                  </a:lnTo>
                  <a:lnTo>
                    <a:pt x="13283150" y="2387599"/>
                  </a:lnTo>
                  <a:lnTo>
                    <a:pt x="13295323" y="2336799"/>
                  </a:lnTo>
                  <a:lnTo>
                    <a:pt x="13306423" y="2285999"/>
                  </a:lnTo>
                  <a:lnTo>
                    <a:pt x="13316432" y="2235199"/>
                  </a:lnTo>
                  <a:lnTo>
                    <a:pt x="13325332" y="2171699"/>
                  </a:lnTo>
                  <a:lnTo>
                    <a:pt x="13333104" y="2120899"/>
                  </a:lnTo>
                  <a:lnTo>
                    <a:pt x="13339731" y="2057399"/>
                  </a:lnTo>
                  <a:lnTo>
                    <a:pt x="13345194" y="2006599"/>
                  </a:lnTo>
                  <a:lnTo>
                    <a:pt x="13349475" y="1943099"/>
                  </a:lnTo>
                  <a:lnTo>
                    <a:pt x="13352555" y="1879599"/>
                  </a:lnTo>
                  <a:lnTo>
                    <a:pt x="13354416" y="1816099"/>
                  </a:lnTo>
                  <a:lnTo>
                    <a:pt x="13355041" y="1752599"/>
                  </a:lnTo>
                  <a:lnTo>
                    <a:pt x="13354416" y="1689099"/>
                  </a:lnTo>
                  <a:lnTo>
                    <a:pt x="13352555" y="1625599"/>
                  </a:lnTo>
                  <a:lnTo>
                    <a:pt x="13349475" y="1574799"/>
                  </a:lnTo>
                  <a:lnTo>
                    <a:pt x="13345194" y="1511299"/>
                  </a:lnTo>
                  <a:lnTo>
                    <a:pt x="13339731" y="1447799"/>
                  </a:lnTo>
                  <a:lnTo>
                    <a:pt x="13333104" y="1396999"/>
                  </a:lnTo>
                  <a:lnTo>
                    <a:pt x="13325332" y="1333499"/>
                  </a:lnTo>
                  <a:lnTo>
                    <a:pt x="13316432" y="1282699"/>
                  </a:lnTo>
                  <a:lnTo>
                    <a:pt x="13306423" y="1231899"/>
                  </a:lnTo>
                  <a:lnTo>
                    <a:pt x="13295323" y="1181099"/>
                  </a:lnTo>
                  <a:lnTo>
                    <a:pt x="13283150" y="1117599"/>
                  </a:lnTo>
                  <a:lnTo>
                    <a:pt x="13269923" y="1066799"/>
                  </a:lnTo>
                  <a:lnTo>
                    <a:pt x="13255660" y="1028699"/>
                  </a:lnTo>
                  <a:lnTo>
                    <a:pt x="13240379" y="977899"/>
                  </a:lnTo>
                  <a:lnTo>
                    <a:pt x="13224098" y="927099"/>
                  </a:lnTo>
                  <a:lnTo>
                    <a:pt x="13206836" y="888999"/>
                  </a:lnTo>
                  <a:lnTo>
                    <a:pt x="13188610" y="838199"/>
                  </a:lnTo>
                  <a:lnTo>
                    <a:pt x="13169440" y="800099"/>
                  </a:lnTo>
                  <a:lnTo>
                    <a:pt x="13149342" y="749299"/>
                  </a:lnTo>
                  <a:lnTo>
                    <a:pt x="13128337" y="711199"/>
                  </a:lnTo>
                  <a:lnTo>
                    <a:pt x="13106441" y="673099"/>
                  </a:lnTo>
                  <a:lnTo>
                    <a:pt x="13083673" y="634999"/>
                  </a:lnTo>
                  <a:lnTo>
                    <a:pt x="13060052" y="596899"/>
                  </a:lnTo>
                  <a:lnTo>
                    <a:pt x="13035595" y="558799"/>
                  </a:lnTo>
                  <a:lnTo>
                    <a:pt x="13010321" y="520699"/>
                  </a:lnTo>
                  <a:lnTo>
                    <a:pt x="12984248" y="495299"/>
                  </a:lnTo>
                  <a:lnTo>
                    <a:pt x="12957395" y="457199"/>
                  </a:lnTo>
                  <a:lnTo>
                    <a:pt x="12929779" y="431799"/>
                  </a:lnTo>
                  <a:lnTo>
                    <a:pt x="12901419" y="393699"/>
                  </a:lnTo>
                  <a:lnTo>
                    <a:pt x="12872333" y="368299"/>
                  </a:lnTo>
                  <a:lnTo>
                    <a:pt x="12842539" y="342899"/>
                  </a:lnTo>
                  <a:lnTo>
                    <a:pt x="12812056" y="317499"/>
                  </a:lnTo>
                  <a:lnTo>
                    <a:pt x="12780901" y="292099"/>
                  </a:lnTo>
                  <a:lnTo>
                    <a:pt x="12749094" y="266699"/>
                  </a:lnTo>
                  <a:lnTo>
                    <a:pt x="12716652" y="241299"/>
                  </a:lnTo>
                  <a:lnTo>
                    <a:pt x="12683594" y="215899"/>
                  </a:lnTo>
                  <a:lnTo>
                    <a:pt x="12649937" y="203199"/>
                  </a:lnTo>
                  <a:lnTo>
                    <a:pt x="12615700" y="177799"/>
                  </a:lnTo>
                  <a:lnTo>
                    <a:pt x="12580902" y="165099"/>
                  </a:lnTo>
                  <a:lnTo>
                    <a:pt x="12545561" y="139699"/>
                  </a:lnTo>
                  <a:lnTo>
                    <a:pt x="12399125" y="88899"/>
                  </a:lnTo>
                  <a:lnTo>
                    <a:pt x="12323121" y="63499"/>
                  </a:lnTo>
                  <a:lnTo>
                    <a:pt x="12284487" y="63499"/>
                  </a:lnTo>
                  <a:lnTo>
                    <a:pt x="12245455" y="50799"/>
                  </a:lnTo>
                  <a:lnTo>
                    <a:pt x="12206044" y="50799"/>
                  </a:lnTo>
                  <a:lnTo>
                    <a:pt x="12166271" y="38099"/>
                  </a:lnTo>
                  <a:lnTo>
                    <a:pt x="12364048" y="38099"/>
                  </a:lnTo>
                  <a:lnTo>
                    <a:pt x="12402199" y="50799"/>
                  </a:lnTo>
                  <a:lnTo>
                    <a:pt x="12550187" y="101599"/>
                  </a:lnTo>
                  <a:lnTo>
                    <a:pt x="12585941" y="126999"/>
                  </a:lnTo>
                  <a:lnTo>
                    <a:pt x="12621162" y="139699"/>
                  </a:lnTo>
                  <a:lnTo>
                    <a:pt x="12655833" y="165099"/>
                  </a:lnTo>
                  <a:lnTo>
                    <a:pt x="12689935" y="177799"/>
                  </a:lnTo>
                  <a:lnTo>
                    <a:pt x="12723451" y="203199"/>
                  </a:lnTo>
                  <a:lnTo>
                    <a:pt x="12756364" y="228599"/>
                  </a:lnTo>
                  <a:lnTo>
                    <a:pt x="12788656" y="253999"/>
                  </a:lnTo>
                  <a:lnTo>
                    <a:pt x="12820308" y="279399"/>
                  </a:lnTo>
                  <a:lnTo>
                    <a:pt x="12851303" y="304799"/>
                  </a:lnTo>
                  <a:lnTo>
                    <a:pt x="12881624" y="330199"/>
                  </a:lnTo>
                  <a:lnTo>
                    <a:pt x="12911253" y="355599"/>
                  </a:lnTo>
                  <a:lnTo>
                    <a:pt x="12940171" y="380999"/>
                  </a:lnTo>
                  <a:lnTo>
                    <a:pt x="12968362" y="419099"/>
                  </a:lnTo>
                  <a:lnTo>
                    <a:pt x="12995807" y="444499"/>
                  </a:lnTo>
                  <a:lnTo>
                    <a:pt x="13022490" y="482599"/>
                  </a:lnTo>
                  <a:lnTo>
                    <a:pt x="13048391" y="520699"/>
                  </a:lnTo>
                  <a:lnTo>
                    <a:pt x="13073494" y="546099"/>
                  </a:lnTo>
                  <a:lnTo>
                    <a:pt x="13097780" y="584199"/>
                  </a:lnTo>
                  <a:lnTo>
                    <a:pt x="13121232" y="622299"/>
                  </a:lnTo>
                  <a:lnTo>
                    <a:pt x="13143832" y="660399"/>
                  </a:lnTo>
                  <a:lnTo>
                    <a:pt x="13165563" y="711199"/>
                  </a:lnTo>
                  <a:lnTo>
                    <a:pt x="13186407" y="749299"/>
                  </a:lnTo>
                  <a:lnTo>
                    <a:pt x="13206345" y="787399"/>
                  </a:lnTo>
                  <a:lnTo>
                    <a:pt x="13225361" y="838199"/>
                  </a:lnTo>
                  <a:lnTo>
                    <a:pt x="13243437" y="876299"/>
                  </a:lnTo>
                  <a:lnTo>
                    <a:pt x="13260554" y="927099"/>
                  </a:lnTo>
                  <a:lnTo>
                    <a:pt x="13276696" y="977899"/>
                  </a:lnTo>
                  <a:lnTo>
                    <a:pt x="13291843" y="1015999"/>
                  </a:lnTo>
                  <a:lnTo>
                    <a:pt x="13305980" y="1066799"/>
                  </a:lnTo>
                  <a:lnTo>
                    <a:pt x="13319087" y="1117599"/>
                  </a:lnTo>
                  <a:lnTo>
                    <a:pt x="13331148" y="1181099"/>
                  </a:lnTo>
                  <a:lnTo>
                    <a:pt x="13342144" y="1231899"/>
                  </a:lnTo>
                  <a:lnTo>
                    <a:pt x="13352058" y="1282699"/>
                  </a:lnTo>
                  <a:lnTo>
                    <a:pt x="13360872" y="1333499"/>
                  </a:lnTo>
                  <a:lnTo>
                    <a:pt x="13368568" y="1396999"/>
                  </a:lnTo>
                  <a:lnTo>
                    <a:pt x="13375129" y="1447799"/>
                  </a:lnTo>
                  <a:lnTo>
                    <a:pt x="13380537" y="1511299"/>
                  </a:lnTo>
                  <a:lnTo>
                    <a:pt x="13384774" y="1574799"/>
                  </a:lnTo>
                  <a:lnTo>
                    <a:pt x="13387822" y="1625599"/>
                  </a:lnTo>
                  <a:lnTo>
                    <a:pt x="13389664" y="1689099"/>
                  </a:lnTo>
                  <a:lnTo>
                    <a:pt x="13390281" y="1739899"/>
                  </a:lnTo>
                  <a:lnTo>
                    <a:pt x="13389664" y="1816099"/>
                  </a:lnTo>
                  <a:lnTo>
                    <a:pt x="13387822" y="1879599"/>
                  </a:lnTo>
                  <a:lnTo>
                    <a:pt x="13384774" y="1943099"/>
                  </a:lnTo>
                  <a:lnTo>
                    <a:pt x="13380537" y="2006599"/>
                  </a:lnTo>
                  <a:lnTo>
                    <a:pt x="13375129" y="2057399"/>
                  </a:lnTo>
                  <a:lnTo>
                    <a:pt x="13368568" y="2120899"/>
                  </a:lnTo>
                  <a:lnTo>
                    <a:pt x="13360872" y="2171699"/>
                  </a:lnTo>
                  <a:lnTo>
                    <a:pt x="13352058" y="2235199"/>
                  </a:lnTo>
                  <a:lnTo>
                    <a:pt x="13342144" y="2285999"/>
                  </a:lnTo>
                  <a:lnTo>
                    <a:pt x="13331148" y="2336799"/>
                  </a:lnTo>
                  <a:lnTo>
                    <a:pt x="13319087" y="2387599"/>
                  </a:lnTo>
                  <a:lnTo>
                    <a:pt x="13305980" y="2438399"/>
                  </a:lnTo>
                  <a:lnTo>
                    <a:pt x="13291843" y="2489199"/>
                  </a:lnTo>
                  <a:lnTo>
                    <a:pt x="13276696" y="2539999"/>
                  </a:lnTo>
                  <a:lnTo>
                    <a:pt x="13260554" y="2590799"/>
                  </a:lnTo>
                  <a:lnTo>
                    <a:pt x="13243437" y="2628899"/>
                  </a:lnTo>
                  <a:lnTo>
                    <a:pt x="13225361" y="2679699"/>
                  </a:lnTo>
                  <a:lnTo>
                    <a:pt x="13206345" y="2717799"/>
                  </a:lnTo>
                  <a:lnTo>
                    <a:pt x="13186407" y="2768599"/>
                  </a:lnTo>
                  <a:lnTo>
                    <a:pt x="13165563" y="2806699"/>
                  </a:lnTo>
                  <a:lnTo>
                    <a:pt x="13143832" y="2844799"/>
                  </a:lnTo>
                  <a:lnTo>
                    <a:pt x="13121232" y="2882899"/>
                  </a:lnTo>
                  <a:lnTo>
                    <a:pt x="13097780" y="2920999"/>
                  </a:lnTo>
                  <a:lnTo>
                    <a:pt x="13073494" y="2959099"/>
                  </a:lnTo>
                  <a:lnTo>
                    <a:pt x="13048391" y="2997199"/>
                  </a:lnTo>
                  <a:lnTo>
                    <a:pt x="13022490" y="3035299"/>
                  </a:lnTo>
                  <a:lnTo>
                    <a:pt x="12995807" y="3060699"/>
                  </a:lnTo>
                  <a:lnTo>
                    <a:pt x="12968362" y="3098799"/>
                  </a:lnTo>
                  <a:lnTo>
                    <a:pt x="12940171" y="3124199"/>
                  </a:lnTo>
                  <a:lnTo>
                    <a:pt x="12911253" y="3162299"/>
                  </a:lnTo>
                  <a:lnTo>
                    <a:pt x="12881624" y="3187699"/>
                  </a:lnTo>
                  <a:lnTo>
                    <a:pt x="12851303" y="3213099"/>
                  </a:lnTo>
                  <a:lnTo>
                    <a:pt x="12820308" y="3238499"/>
                  </a:lnTo>
                  <a:lnTo>
                    <a:pt x="12788656" y="3263899"/>
                  </a:lnTo>
                  <a:lnTo>
                    <a:pt x="12756364" y="3289299"/>
                  </a:lnTo>
                  <a:lnTo>
                    <a:pt x="12723451" y="3314699"/>
                  </a:lnTo>
                  <a:lnTo>
                    <a:pt x="12689935" y="3340099"/>
                  </a:lnTo>
                  <a:lnTo>
                    <a:pt x="12655833" y="3352799"/>
                  </a:lnTo>
                  <a:lnTo>
                    <a:pt x="12621162" y="3378199"/>
                  </a:lnTo>
                  <a:lnTo>
                    <a:pt x="12550187" y="3403599"/>
                  </a:lnTo>
                  <a:lnTo>
                    <a:pt x="12513919" y="3428999"/>
                  </a:lnTo>
                  <a:lnTo>
                    <a:pt x="12402199" y="3467099"/>
                  </a:lnTo>
                  <a:close/>
                </a:path>
                <a:path w="13390880" h="3492500">
                  <a:moveTo>
                    <a:pt x="12286483" y="3492499"/>
                  </a:moveTo>
                  <a:lnTo>
                    <a:pt x="1103799" y="3492499"/>
                  </a:lnTo>
                  <a:lnTo>
                    <a:pt x="1026234" y="3467099"/>
                  </a:lnTo>
                  <a:lnTo>
                    <a:pt x="1224010" y="3467099"/>
                  </a:lnTo>
                  <a:lnTo>
                    <a:pt x="1264125" y="3479799"/>
                  </a:lnTo>
                  <a:lnTo>
                    <a:pt x="12325469" y="3479799"/>
                  </a:lnTo>
                  <a:lnTo>
                    <a:pt x="12286483" y="3492499"/>
                  </a:lnTo>
                  <a:close/>
                </a:path>
                <a:path w="13390880" h="3492500">
                  <a:moveTo>
                    <a:pt x="12325469" y="3479799"/>
                  </a:moveTo>
                  <a:lnTo>
                    <a:pt x="12126157" y="3479799"/>
                  </a:lnTo>
                  <a:lnTo>
                    <a:pt x="12166271" y="3467099"/>
                  </a:lnTo>
                  <a:lnTo>
                    <a:pt x="12364048" y="3467099"/>
                  </a:lnTo>
                  <a:lnTo>
                    <a:pt x="12325469" y="3479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50669" y="2754967"/>
            <a:ext cx="1284732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7100"/>
              </a:lnSpc>
              <a:spcBef>
                <a:spcPts val="100"/>
              </a:spcBef>
            </a:pPr>
            <a:r>
              <a:rPr sz="3500" spc="105" dirty="0">
                <a:latin typeface="Tahoma"/>
                <a:cs typeface="Tahoma"/>
              </a:rPr>
              <a:t>The </a:t>
            </a:r>
            <a:r>
              <a:rPr sz="3500" spc="114" dirty="0">
                <a:latin typeface="Tahoma"/>
                <a:cs typeface="Tahoma"/>
              </a:rPr>
              <a:t>'Tamil </a:t>
            </a:r>
            <a:r>
              <a:rPr sz="3500" spc="190" dirty="0">
                <a:latin typeface="Tahoma"/>
                <a:cs typeface="Tahoma"/>
              </a:rPr>
              <a:t>Nadu </a:t>
            </a:r>
            <a:r>
              <a:rPr sz="3500" spc="105" dirty="0">
                <a:latin typeface="Tahoma"/>
                <a:cs typeface="Tahoma"/>
              </a:rPr>
              <a:t>Welfare </a:t>
            </a:r>
            <a:r>
              <a:rPr sz="3500" spc="320" dirty="0">
                <a:latin typeface="Tahoma"/>
                <a:cs typeface="Tahoma"/>
              </a:rPr>
              <a:t>Schemes </a:t>
            </a:r>
            <a:r>
              <a:rPr sz="3500" spc="165" dirty="0">
                <a:latin typeface="Tahoma"/>
                <a:cs typeface="Tahoma"/>
              </a:rPr>
              <a:t>Dashboard' </a:t>
            </a:r>
            <a:r>
              <a:rPr sz="3500" spc="135" dirty="0">
                <a:latin typeface="Tahoma"/>
                <a:cs typeface="Tahoma"/>
              </a:rPr>
              <a:t>will </a:t>
            </a:r>
            <a:r>
              <a:rPr sz="3500" spc="204" dirty="0">
                <a:latin typeface="Tahoma"/>
                <a:cs typeface="Tahoma"/>
              </a:rPr>
              <a:t>be </a:t>
            </a:r>
            <a:r>
              <a:rPr sz="3500" spc="210" dirty="0">
                <a:latin typeface="Tahoma"/>
                <a:cs typeface="Tahoma"/>
              </a:rPr>
              <a:t> 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210" dirty="0">
                <a:latin typeface="Tahoma"/>
                <a:cs typeface="Tahoma"/>
              </a:rPr>
              <a:t>u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75" dirty="0">
                <a:latin typeface="Tahoma"/>
                <a:cs typeface="Tahoma"/>
              </a:rPr>
              <a:t>l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270" dirty="0">
                <a:latin typeface="Tahoma"/>
                <a:cs typeface="Tahoma"/>
              </a:rPr>
              <a:t>n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215" dirty="0">
                <a:latin typeface="Tahoma"/>
                <a:cs typeface="Tahoma"/>
              </a:rPr>
              <a:t>p</a:t>
            </a:r>
            <a:r>
              <a:rPr sz="3500" spc="70" dirty="0">
                <a:latin typeface="Tahoma"/>
                <a:cs typeface="Tahoma"/>
              </a:rPr>
              <a:t>li</a:t>
            </a:r>
            <a:r>
              <a:rPr sz="3500" spc="-60" dirty="0">
                <a:latin typeface="Tahoma"/>
                <a:cs typeface="Tahoma"/>
              </a:rPr>
              <a:t>f</a:t>
            </a:r>
            <a:r>
              <a:rPr sz="3500" spc="225" dirty="0">
                <a:latin typeface="Tahoma"/>
                <a:cs typeface="Tahoma"/>
              </a:rPr>
              <a:t>y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220" dirty="0">
                <a:latin typeface="Tahoma"/>
                <a:cs typeface="Tahoma"/>
              </a:rPr>
              <a:t>g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35" dirty="0">
                <a:latin typeface="Tahoma"/>
                <a:cs typeface="Tahoma"/>
              </a:rPr>
              <a:t>c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215" dirty="0">
                <a:latin typeface="Tahoma"/>
                <a:cs typeface="Tahoma"/>
              </a:rPr>
              <a:t>p</a:t>
            </a:r>
            <a:r>
              <a:rPr sz="3500" spc="70" dirty="0">
                <a:latin typeface="Tahoma"/>
                <a:cs typeface="Tahoma"/>
              </a:rPr>
              <a:t>l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20" dirty="0">
                <a:latin typeface="Tahoma"/>
                <a:cs typeface="Tahoma"/>
              </a:rPr>
              <a:t>x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15" dirty="0">
                <a:latin typeface="Tahoma"/>
                <a:cs typeface="Tahoma"/>
              </a:rPr>
              <a:t>d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155" dirty="0">
                <a:latin typeface="Tahoma"/>
                <a:cs typeface="Tahoma"/>
              </a:rPr>
              <a:t>a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225" dirty="0">
                <a:latin typeface="Tahoma"/>
                <a:cs typeface="Tahoma"/>
              </a:rPr>
              <a:t>h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210" dirty="0">
                <a:latin typeface="Tahoma"/>
                <a:cs typeface="Tahoma"/>
              </a:rPr>
              <a:t>u</a:t>
            </a:r>
            <a:r>
              <a:rPr sz="3500" spc="215" dirty="0">
                <a:latin typeface="Tahoma"/>
                <a:cs typeface="Tahoma"/>
              </a:rPr>
              <a:t>g</a:t>
            </a:r>
            <a:r>
              <a:rPr sz="3500" spc="229" dirty="0">
                <a:latin typeface="Tahoma"/>
                <a:cs typeface="Tahoma"/>
              </a:rPr>
              <a:t>h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75" dirty="0">
                <a:latin typeface="Tahoma"/>
                <a:cs typeface="Tahoma"/>
              </a:rPr>
              <a:t>v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210" dirty="0">
                <a:latin typeface="Tahoma"/>
                <a:cs typeface="Tahoma"/>
              </a:rPr>
              <a:t>u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95" dirty="0">
                <a:latin typeface="Tahoma"/>
                <a:cs typeface="Tahoma"/>
              </a:rPr>
              <a:t>l  </a:t>
            </a:r>
            <a:r>
              <a:rPr sz="3500" spc="155" dirty="0">
                <a:latin typeface="Tahoma"/>
                <a:cs typeface="Tahoma"/>
              </a:rPr>
              <a:t>representations,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215" dirty="0">
                <a:latin typeface="Tahoma"/>
                <a:cs typeface="Tahoma"/>
              </a:rPr>
              <a:t>ensuring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204" dirty="0">
                <a:latin typeface="Tahoma"/>
                <a:cs typeface="Tahoma"/>
              </a:rPr>
              <a:t>transparency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210" dirty="0">
                <a:latin typeface="Tahoma"/>
                <a:cs typeface="Tahoma"/>
              </a:rPr>
              <a:t>and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155" dirty="0">
                <a:latin typeface="Tahoma"/>
                <a:cs typeface="Tahoma"/>
              </a:rPr>
              <a:t>efficiency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170" dirty="0">
                <a:latin typeface="Tahoma"/>
                <a:cs typeface="Tahoma"/>
              </a:rPr>
              <a:t>in</a:t>
            </a:r>
            <a:r>
              <a:rPr sz="3500" spc="-310" dirty="0">
                <a:latin typeface="Tahoma"/>
                <a:cs typeface="Tahoma"/>
              </a:rPr>
              <a:t> </a:t>
            </a:r>
            <a:r>
              <a:rPr sz="3500" spc="185" dirty="0">
                <a:latin typeface="Tahoma"/>
                <a:cs typeface="Tahoma"/>
              </a:rPr>
              <a:t>our </a:t>
            </a:r>
            <a:r>
              <a:rPr sz="3500" spc="-1080" dirty="0">
                <a:latin typeface="Tahoma"/>
                <a:cs typeface="Tahoma"/>
              </a:rPr>
              <a:t> </a:t>
            </a:r>
            <a:r>
              <a:rPr sz="3500" spc="330" dirty="0">
                <a:latin typeface="Tahoma"/>
                <a:cs typeface="Tahoma"/>
              </a:rPr>
              <a:t>w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70" dirty="0">
                <a:latin typeface="Tahoma"/>
                <a:cs typeface="Tahoma"/>
              </a:rPr>
              <a:t>l</a:t>
            </a:r>
            <a:r>
              <a:rPr sz="3500" spc="-60" dirty="0">
                <a:latin typeface="Tahoma"/>
                <a:cs typeface="Tahoma"/>
              </a:rPr>
              <a:t>f</a:t>
            </a:r>
            <a:r>
              <a:rPr sz="3500" spc="150" dirty="0">
                <a:latin typeface="Tahoma"/>
                <a:cs typeface="Tahoma"/>
              </a:rPr>
              <a:t>ar</a:t>
            </a:r>
            <a:r>
              <a:rPr sz="3500" spc="195" dirty="0">
                <a:latin typeface="Tahoma"/>
                <a:cs typeface="Tahoma"/>
              </a:rPr>
              <a:t>e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335" dirty="0">
                <a:latin typeface="Tahoma"/>
                <a:cs typeface="Tahoma"/>
              </a:rPr>
              <a:t>c</a:t>
            </a:r>
            <a:r>
              <a:rPr sz="3500" spc="225" dirty="0">
                <a:latin typeface="Tahoma"/>
                <a:cs typeface="Tahoma"/>
              </a:rPr>
              <a:t>h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-280" dirty="0"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39050" cy="10287000"/>
            <a:chOff x="0" y="0"/>
            <a:chExt cx="763905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24"/>
              <a:ext cx="5410835" cy="4934585"/>
            </a:xfrm>
            <a:custGeom>
              <a:avLst/>
              <a:gdLst/>
              <a:ahLst/>
              <a:cxnLst/>
              <a:rect l="l" t="t" r="r" b="b"/>
              <a:pathLst>
                <a:path w="5410835" h="4934585">
                  <a:moveTo>
                    <a:pt x="5410289" y="2167864"/>
                  </a:moveTo>
                  <a:lnTo>
                    <a:pt x="4244340" y="2167864"/>
                  </a:lnTo>
                  <a:lnTo>
                    <a:pt x="4244340" y="2197074"/>
                  </a:lnTo>
                  <a:lnTo>
                    <a:pt x="5410289" y="2197074"/>
                  </a:lnTo>
                  <a:lnTo>
                    <a:pt x="5410289" y="2167864"/>
                  </a:lnTo>
                  <a:close/>
                </a:path>
                <a:path w="5410835" h="4934585">
                  <a:moveTo>
                    <a:pt x="5410289" y="0"/>
                  </a:moveTo>
                  <a:lnTo>
                    <a:pt x="2701137" y="0"/>
                  </a:lnTo>
                  <a:lnTo>
                    <a:pt x="2701137" y="15240"/>
                  </a:lnTo>
                  <a:lnTo>
                    <a:pt x="2686088" y="15240"/>
                  </a:lnTo>
                  <a:lnTo>
                    <a:pt x="2686088" y="2167267"/>
                  </a:lnTo>
                  <a:lnTo>
                    <a:pt x="2159304" y="2167267"/>
                  </a:lnTo>
                  <a:lnTo>
                    <a:pt x="2159304" y="1655559"/>
                  </a:lnTo>
                  <a:lnTo>
                    <a:pt x="2686088" y="1655559"/>
                  </a:lnTo>
                  <a:lnTo>
                    <a:pt x="2686088" y="1625460"/>
                  </a:lnTo>
                  <a:lnTo>
                    <a:pt x="2159304" y="1625460"/>
                  </a:lnTo>
                  <a:lnTo>
                    <a:pt x="2159304" y="1113739"/>
                  </a:lnTo>
                  <a:lnTo>
                    <a:pt x="2686088" y="1113739"/>
                  </a:lnTo>
                  <a:lnTo>
                    <a:pt x="2686088" y="1083640"/>
                  </a:lnTo>
                  <a:lnTo>
                    <a:pt x="2159304" y="1083640"/>
                  </a:lnTo>
                  <a:lnTo>
                    <a:pt x="2159304" y="571919"/>
                  </a:lnTo>
                  <a:lnTo>
                    <a:pt x="2686088" y="571919"/>
                  </a:lnTo>
                  <a:lnTo>
                    <a:pt x="2686088" y="541820"/>
                  </a:lnTo>
                  <a:lnTo>
                    <a:pt x="2159304" y="541820"/>
                  </a:lnTo>
                  <a:lnTo>
                    <a:pt x="2159304" y="30099"/>
                  </a:lnTo>
                  <a:lnTo>
                    <a:pt x="2686088" y="30099"/>
                  </a:lnTo>
                  <a:lnTo>
                    <a:pt x="2686088" y="15240"/>
                  </a:lnTo>
                  <a:lnTo>
                    <a:pt x="2686088" y="0"/>
                  </a:lnTo>
                  <a:lnTo>
                    <a:pt x="2129205" y="0"/>
                  </a:lnTo>
                  <a:lnTo>
                    <a:pt x="2129205" y="30099"/>
                  </a:lnTo>
                  <a:lnTo>
                    <a:pt x="2129205" y="541820"/>
                  </a:lnTo>
                  <a:lnTo>
                    <a:pt x="2129205" y="571919"/>
                  </a:lnTo>
                  <a:lnTo>
                    <a:pt x="2129205" y="1083640"/>
                  </a:lnTo>
                  <a:lnTo>
                    <a:pt x="1724875" y="1083640"/>
                  </a:lnTo>
                  <a:lnTo>
                    <a:pt x="1724875" y="1113739"/>
                  </a:lnTo>
                  <a:lnTo>
                    <a:pt x="2129205" y="1113739"/>
                  </a:lnTo>
                  <a:lnTo>
                    <a:pt x="2129205" y="1625460"/>
                  </a:lnTo>
                  <a:lnTo>
                    <a:pt x="1724875" y="1625460"/>
                  </a:lnTo>
                  <a:lnTo>
                    <a:pt x="1724875" y="1655559"/>
                  </a:lnTo>
                  <a:lnTo>
                    <a:pt x="2129205" y="1655559"/>
                  </a:lnTo>
                  <a:lnTo>
                    <a:pt x="2129205" y="2167267"/>
                  </a:lnTo>
                  <a:lnTo>
                    <a:pt x="2129205" y="3807777"/>
                  </a:lnTo>
                  <a:lnTo>
                    <a:pt x="1617484" y="3807777"/>
                  </a:lnTo>
                  <a:lnTo>
                    <a:pt x="1617484" y="3296056"/>
                  </a:lnTo>
                  <a:lnTo>
                    <a:pt x="2129205" y="3296056"/>
                  </a:lnTo>
                  <a:lnTo>
                    <a:pt x="2129205" y="3265957"/>
                  </a:lnTo>
                  <a:lnTo>
                    <a:pt x="1617484" y="3265957"/>
                  </a:lnTo>
                  <a:lnTo>
                    <a:pt x="1617484" y="2754236"/>
                  </a:lnTo>
                  <a:lnTo>
                    <a:pt x="2129205" y="2754236"/>
                  </a:lnTo>
                  <a:lnTo>
                    <a:pt x="2129205" y="2724137"/>
                  </a:lnTo>
                  <a:lnTo>
                    <a:pt x="1617484" y="2724137"/>
                  </a:lnTo>
                  <a:lnTo>
                    <a:pt x="1617484" y="2197379"/>
                  </a:lnTo>
                  <a:lnTo>
                    <a:pt x="2129205" y="2197379"/>
                  </a:lnTo>
                  <a:lnTo>
                    <a:pt x="2129205" y="2167267"/>
                  </a:lnTo>
                  <a:lnTo>
                    <a:pt x="1617484" y="2167267"/>
                  </a:lnTo>
                  <a:lnTo>
                    <a:pt x="1617484" y="2064626"/>
                  </a:lnTo>
                  <a:lnTo>
                    <a:pt x="1587385" y="2064626"/>
                  </a:lnTo>
                  <a:lnTo>
                    <a:pt x="1587385" y="4891417"/>
                  </a:lnTo>
                  <a:lnTo>
                    <a:pt x="1075651" y="4891417"/>
                  </a:lnTo>
                  <a:lnTo>
                    <a:pt x="1075651" y="4379696"/>
                  </a:lnTo>
                  <a:lnTo>
                    <a:pt x="1587385" y="4379696"/>
                  </a:lnTo>
                  <a:lnTo>
                    <a:pt x="1587385" y="4349597"/>
                  </a:lnTo>
                  <a:lnTo>
                    <a:pt x="1075651" y="4349597"/>
                  </a:lnTo>
                  <a:lnTo>
                    <a:pt x="1075651" y="3837876"/>
                  </a:lnTo>
                  <a:lnTo>
                    <a:pt x="1587385" y="3837876"/>
                  </a:lnTo>
                  <a:lnTo>
                    <a:pt x="1587385" y="3807777"/>
                  </a:lnTo>
                  <a:lnTo>
                    <a:pt x="1075651" y="3807777"/>
                  </a:lnTo>
                  <a:lnTo>
                    <a:pt x="1075651" y="3296056"/>
                  </a:lnTo>
                  <a:lnTo>
                    <a:pt x="1587385" y="3296056"/>
                  </a:lnTo>
                  <a:lnTo>
                    <a:pt x="1587385" y="3265957"/>
                  </a:lnTo>
                  <a:lnTo>
                    <a:pt x="1075651" y="3265957"/>
                  </a:lnTo>
                  <a:lnTo>
                    <a:pt x="1075651" y="2754236"/>
                  </a:lnTo>
                  <a:lnTo>
                    <a:pt x="1587385" y="2754236"/>
                  </a:lnTo>
                  <a:lnTo>
                    <a:pt x="1587385" y="2724137"/>
                  </a:lnTo>
                  <a:lnTo>
                    <a:pt x="1075651" y="2724137"/>
                  </a:lnTo>
                  <a:lnTo>
                    <a:pt x="1075651" y="2197379"/>
                  </a:lnTo>
                  <a:lnTo>
                    <a:pt x="1587385" y="2197379"/>
                  </a:lnTo>
                  <a:lnTo>
                    <a:pt x="1587385" y="2167267"/>
                  </a:lnTo>
                  <a:lnTo>
                    <a:pt x="1075651" y="2167267"/>
                  </a:lnTo>
                  <a:lnTo>
                    <a:pt x="1075651" y="2064626"/>
                  </a:lnTo>
                  <a:lnTo>
                    <a:pt x="1045552" y="2064626"/>
                  </a:lnTo>
                  <a:lnTo>
                    <a:pt x="1045552" y="4891417"/>
                  </a:lnTo>
                  <a:lnTo>
                    <a:pt x="533819" y="4891417"/>
                  </a:lnTo>
                  <a:lnTo>
                    <a:pt x="533819" y="4379696"/>
                  </a:lnTo>
                  <a:lnTo>
                    <a:pt x="1045552" y="4379696"/>
                  </a:lnTo>
                  <a:lnTo>
                    <a:pt x="1045552" y="4349597"/>
                  </a:lnTo>
                  <a:lnTo>
                    <a:pt x="533819" y="4349597"/>
                  </a:lnTo>
                  <a:lnTo>
                    <a:pt x="533819" y="3837876"/>
                  </a:lnTo>
                  <a:lnTo>
                    <a:pt x="1045552" y="3837876"/>
                  </a:lnTo>
                  <a:lnTo>
                    <a:pt x="1045552" y="3807777"/>
                  </a:lnTo>
                  <a:lnTo>
                    <a:pt x="533819" y="3807777"/>
                  </a:lnTo>
                  <a:lnTo>
                    <a:pt x="533819" y="3296056"/>
                  </a:lnTo>
                  <a:lnTo>
                    <a:pt x="1045552" y="3296056"/>
                  </a:lnTo>
                  <a:lnTo>
                    <a:pt x="1045552" y="3265957"/>
                  </a:lnTo>
                  <a:lnTo>
                    <a:pt x="533819" y="3265957"/>
                  </a:lnTo>
                  <a:lnTo>
                    <a:pt x="533819" y="2754236"/>
                  </a:lnTo>
                  <a:lnTo>
                    <a:pt x="1045552" y="2754236"/>
                  </a:lnTo>
                  <a:lnTo>
                    <a:pt x="1045552" y="2724137"/>
                  </a:lnTo>
                  <a:lnTo>
                    <a:pt x="533819" y="2724137"/>
                  </a:lnTo>
                  <a:lnTo>
                    <a:pt x="533819" y="2197379"/>
                  </a:lnTo>
                  <a:lnTo>
                    <a:pt x="1045552" y="2197379"/>
                  </a:lnTo>
                  <a:lnTo>
                    <a:pt x="1045552" y="2167267"/>
                  </a:lnTo>
                  <a:lnTo>
                    <a:pt x="533819" y="2167267"/>
                  </a:lnTo>
                  <a:lnTo>
                    <a:pt x="533819" y="1655559"/>
                  </a:lnTo>
                  <a:lnTo>
                    <a:pt x="689190" y="1655559"/>
                  </a:lnTo>
                  <a:lnTo>
                    <a:pt x="689190" y="1625460"/>
                  </a:lnTo>
                  <a:lnTo>
                    <a:pt x="533819" y="1625460"/>
                  </a:lnTo>
                  <a:lnTo>
                    <a:pt x="533819" y="1113739"/>
                  </a:lnTo>
                  <a:lnTo>
                    <a:pt x="689190" y="1113739"/>
                  </a:lnTo>
                  <a:lnTo>
                    <a:pt x="689190" y="1083640"/>
                  </a:lnTo>
                  <a:lnTo>
                    <a:pt x="533819" y="1083640"/>
                  </a:lnTo>
                  <a:lnTo>
                    <a:pt x="533819" y="571919"/>
                  </a:lnTo>
                  <a:lnTo>
                    <a:pt x="1045552" y="571919"/>
                  </a:lnTo>
                  <a:lnTo>
                    <a:pt x="1045552" y="1040904"/>
                  </a:lnTo>
                  <a:lnTo>
                    <a:pt x="1075651" y="1040904"/>
                  </a:lnTo>
                  <a:lnTo>
                    <a:pt x="1075651" y="571919"/>
                  </a:lnTo>
                  <a:lnTo>
                    <a:pt x="1587385" y="571919"/>
                  </a:lnTo>
                  <a:lnTo>
                    <a:pt x="1587385" y="1040904"/>
                  </a:lnTo>
                  <a:lnTo>
                    <a:pt x="1617484" y="1040904"/>
                  </a:lnTo>
                  <a:lnTo>
                    <a:pt x="1617484" y="571919"/>
                  </a:lnTo>
                  <a:lnTo>
                    <a:pt x="2129205" y="571919"/>
                  </a:lnTo>
                  <a:lnTo>
                    <a:pt x="2129205" y="541820"/>
                  </a:lnTo>
                  <a:lnTo>
                    <a:pt x="1617484" y="541820"/>
                  </a:lnTo>
                  <a:lnTo>
                    <a:pt x="1617484" y="30099"/>
                  </a:lnTo>
                  <a:lnTo>
                    <a:pt x="2129205" y="30099"/>
                  </a:lnTo>
                  <a:lnTo>
                    <a:pt x="2129205" y="0"/>
                  </a:lnTo>
                  <a:lnTo>
                    <a:pt x="1587385" y="0"/>
                  </a:lnTo>
                  <a:lnTo>
                    <a:pt x="1587385" y="30099"/>
                  </a:lnTo>
                  <a:lnTo>
                    <a:pt x="1587385" y="541820"/>
                  </a:lnTo>
                  <a:lnTo>
                    <a:pt x="1075651" y="541820"/>
                  </a:lnTo>
                  <a:lnTo>
                    <a:pt x="1075651" y="30099"/>
                  </a:lnTo>
                  <a:lnTo>
                    <a:pt x="1587385" y="30099"/>
                  </a:lnTo>
                  <a:lnTo>
                    <a:pt x="1587385" y="0"/>
                  </a:lnTo>
                  <a:lnTo>
                    <a:pt x="1045552" y="0"/>
                  </a:lnTo>
                  <a:lnTo>
                    <a:pt x="1045552" y="30099"/>
                  </a:lnTo>
                  <a:lnTo>
                    <a:pt x="1045552" y="541820"/>
                  </a:lnTo>
                  <a:lnTo>
                    <a:pt x="533819" y="541820"/>
                  </a:lnTo>
                  <a:lnTo>
                    <a:pt x="533819" y="30099"/>
                  </a:lnTo>
                  <a:lnTo>
                    <a:pt x="1045552" y="30099"/>
                  </a:lnTo>
                  <a:lnTo>
                    <a:pt x="1045552" y="0"/>
                  </a:lnTo>
                  <a:lnTo>
                    <a:pt x="0" y="0"/>
                  </a:lnTo>
                  <a:lnTo>
                    <a:pt x="0" y="30099"/>
                  </a:lnTo>
                  <a:lnTo>
                    <a:pt x="503720" y="30099"/>
                  </a:lnTo>
                  <a:lnTo>
                    <a:pt x="503720" y="541820"/>
                  </a:lnTo>
                  <a:lnTo>
                    <a:pt x="0" y="541820"/>
                  </a:lnTo>
                  <a:lnTo>
                    <a:pt x="0" y="571919"/>
                  </a:lnTo>
                  <a:lnTo>
                    <a:pt x="503720" y="571919"/>
                  </a:lnTo>
                  <a:lnTo>
                    <a:pt x="503720" y="1083640"/>
                  </a:lnTo>
                  <a:lnTo>
                    <a:pt x="0" y="1083640"/>
                  </a:lnTo>
                  <a:lnTo>
                    <a:pt x="0" y="1113739"/>
                  </a:lnTo>
                  <a:lnTo>
                    <a:pt x="503720" y="1113739"/>
                  </a:lnTo>
                  <a:lnTo>
                    <a:pt x="503720" y="1625460"/>
                  </a:lnTo>
                  <a:lnTo>
                    <a:pt x="0" y="1625460"/>
                  </a:lnTo>
                  <a:lnTo>
                    <a:pt x="0" y="1655559"/>
                  </a:lnTo>
                  <a:lnTo>
                    <a:pt x="503720" y="1655559"/>
                  </a:lnTo>
                  <a:lnTo>
                    <a:pt x="503720" y="2167267"/>
                  </a:lnTo>
                  <a:lnTo>
                    <a:pt x="0" y="2167267"/>
                  </a:lnTo>
                  <a:lnTo>
                    <a:pt x="0" y="2197379"/>
                  </a:lnTo>
                  <a:lnTo>
                    <a:pt x="503720" y="2197379"/>
                  </a:lnTo>
                  <a:lnTo>
                    <a:pt x="503720" y="2724137"/>
                  </a:lnTo>
                  <a:lnTo>
                    <a:pt x="0" y="2724137"/>
                  </a:lnTo>
                  <a:lnTo>
                    <a:pt x="0" y="2754236"/>
                  </a:lnTo>
                  <a:lnTo>
                    <a:pt x="503720" y="2754236"/>
                  </a:lnTo>
                  <a:lnTo>
                    <a:pt x="503720" y="3265957"/>
                  </a:lnTo>
                  <a:lnTo>
                    <a:pt x="0" y="3265957"/>
                  </a:lnTo>
                  <a:lnTo>
                    <a:pt x="0" y="3296056"/>
                  </a:lnTo>
                  <a:lnTo>
                    <a:pt x="503720" y="3296056"/>
                  </a:lnTo>
                  <a:lnTo>
                    <a:pt x="503720" y="3807777"/>
                  </a:lnTo>
                  <a:lnTo>
                    <a:pt x="0" y="3807777"/>
                  </a:lnTo>
                  <a:lnTo>
                    <a:pt x="0" y="3837876"/>
                  </a:lnTo>
                  <a:lnTo>
                    <a:pt x="503720" y="3837876"/>
                  </a:lnTo>
                  <a:lnTo>
                    <a:pt x="503720" y="4349597"/>
                  </a:lnTo>
                  <a:lnTo>
                    <a:pt x="0" y="4349597"/>
                  </a:lnTo>
                  <a:lnTo>
                    <a:pt x="0" y="4379696"/>
                  </a:lnTo>
                  <a:lnTo>
                    <a:pt x="503720" y="4379696"/>
                  </a:lnTo>
                  <a:lnTo>
                    <a:pt x="503720" y="4891417"/>
                  </a:lnTo>
                  <a:lnTo>
                    <a:pt x="0" y="4891417"/>
                  </a:lnTo>
                  <a:lnTo>
                    <a:pt x="0" y="4921516"/>
                  </a:lnTo>
                  <a:lnTo>
                    <a:pt x="503720" y="4921516"/>
                  </a:lnTo>
                  <a:lnTo>
                    <a:pt x="503720" y="4934242"/>
                  </a:lnTo>
                  <a:lnTo>
                    <a:pt x="533819" y="4934242"/>
                  </a:lnTo>
                  <a:lnTo>
                    <a:pt x="533819" y="4921516"/>
                  </a:lnTo>
                  <a:lnTo>
                    <a:pt x="1045552" y="4921516"/>
                  </a:lnTo>
                  <a:lnTo>
                    <a:pt x="1045552" y="4934242"/>
                  </a:lnTo>
                  <a:lnTo>
                    <a:pt x="1075651" y="4934242"/>
                  </a:lnTo>
                  <a:lnTo>
                    <a:pt x="1075651" y="4921516"/>
                  </a:lnTo>
                  <a:lnTo>
                    <a:pt x="1587385" y="4921516"/>
                  </a:lnTo>
                  <a:lnTo>
                    <a:pt x="1587385" y="4934242"/>
                  </a:lnTo>
                  <a:lnTo>
                    <a:pt x="1617484" y="4934242"/>
                  </a:lnTo>
                  <a:lnTo>
                    <a:pt x="1617484" y="4921516"/>
                  </a:lnTo>
                  <a:lnTo>
                    <a:pt x="2129205" y="4921516"/>
                  </a:lnTo>
                  <a:lnTo>
                    <a:pt x="2129205" y="4934242"/>
                  </a:lnTo>
                  <a:lnTo>
                    <a:pt x="2159304" y="4934242"/>
                  </a:lnTo>
                  <a:lnTo>
                    <a:pt x="2159304" y="4921516"/>
                  </a:lnTo>
                  <a:lnTo>
                    <a:pt x="2686088" y="4921516"/>
                  </a:lnTo>
                  <a:lnTo>
                    <a:pt x="2686088" y="4891417"/>
                  </a:lnTo>
                  <a:lnTo>
                    <a:pt x="2159304" y="4891417"/>
                  </a:lnTo>
                  <a:lnTo>
                    <a:pt x="2159304" y="4379696"/>
                  </a:lnTo>
                  <a:lnTo>
                    <a:pt x="2686088" y="4379696"/>
                  </a:lnTo>
                  <a:lnTo>
                    <a:pt x="2686088" y="4349597"/>
                  </a:lnTo>
                  <a:lnTo>
                    <a:pt x="2129205" y="4349597"/>
                  </a:lnTo>
                  <a:lnTo>
                    <a:pt x="2129205" y="4379696"/>
                  </a:lnTo>
                  <a:lnTo>
                    <a:pt x="2129205" y="4891417"/>
                  </a:lnTo>
                  <a:lnTo>
                    <a:pt x="1617484" y="4891417"/>
                  </a:lnTo>
                  <a:lnTo>
                    <a:pt x="1617484" y="4379696"/>
                  </a:lnTo>
                  <a:lnTo>
                    <a:pt x="2129205" y="4379696"/>
                  </a:lnTo>
                  <a:lnTo>
                    <a:pt x="2129205" y="4349597"/>
                  </a:lnTo>
                  <a:lnTo>
                    <a:pt x="1617484" y="4349597"/>
                  </a:lnTo>
                  <a:lnTo>
                    <a:pt x="1617484" y="3837876"/>
                  </a:lnTo>
                  <a:lnTo>
                    <a:pt x="2686088" y="3837876"/>
                  </a:lnTo>
                  <a:lnTo>
                    <a:pt x="2686088" y="3807777"/>
                  </a:lnTo>
                  <a:lnTo>
                    <a:pt x="2159304" y="3807777"/>
                  </a:lnTo>
                  <a:lnTo>
                    <a:pt x="2159304" y="3296056"/>
                  </a:lnTo>
                  <a:lnTo>
                    <a:pt x="2686088" y="3296056"/>
                  </a:lnTo>
                  <a:lnTo>
                    <a:pt x="2686088" y="3265957"/>
                  </a:lnTo>
                  <a:lnTo>
                    <a:pt x="2159304" y="3265957"/>
                  </a:lnTo>
                  <a:lnTo>
                    <a:pt x="2159304" y="2754236"/>
                  </a:lnTo>
                  <a:lnTo>
                    <a:pt x="2686088" y="2754236"/>
                  </a:lnTo>
                  <a:lnTo>
                    <a:pt x="2686088" y="2724137"/>
                  </a:lnTo>
                  <a:lnTo>
                    <a:pt x="2159304" y="2724137"/>
                  </a:lnTo>
                  <a:lnTo>
                    <a:pt x="2159304" y="2197379"/>
                  </a:lnTo>
                  <a:lnTo>
                    <a:pt x="2686088" y="2197379"/>
                  </a:lnTo>
                  <a:lnTo>
                    <a:pt x="2686088" y="2724124"/>
                  </a:lnTo>
                  <a:lnTo>
                    <a:pt x="2716187" y="2724124"/>
                  </a:lnTo>
                  <a:lnTo>
                    <a:pt x="2716187" y="2197074"/>
                  </a:lnTo>
                  <a:lnTo>
                    <a:pt x="3722052" y="2197074"/>
                  </a:lnTo>
                  <a:lnTo>
                    <a:pt x="3722052" y="2167864"/>
                  </a:lnTo>
                  <a:lnTo>
                    <a:pt x="2716187" y="2167864"/>
                  </a:lnTo>
                  <a:lnTo>
                    <a:pt x="2716187" y="1656067"/>
                  </a:lnTo>
                  <a:lnTo>
                    <a:pt x="5410289" y="1656067"/>
                  </a:lnTo>
                  <a:lnTo>
                    <a:pt x="5410289" y="1625587"/>
                  </a:lnTo>
                  <a:lnTo>
                    <a:pt x="2716187" y="1625587"/>
                  </a:lnTo>
                  <a:lnTo>
                    <a:pt x="2716187" y="1113777"/>
                  </a:lnTo>
                  <a:lnTo>
                    <a:pt x="3227921" y="1113777"/>
                  </a:lnTo>
                  <a:lnTo>
                    <a:pt x="3227921" y="1625460"/>
                  </a:lnTo>
                  <a:lnTo>
                    <a:pt x="3258020" y="1625460"/>
                  </a:lnTo>
                  <a:lnTo>
                    <a:pt x="3258020" y="1113777"/>
                  </a:lnTo>
                  <a:lnTo>
                    <a:pt x="3769741" y="1113777"/>
                  </a:lnTo>
                  <a:lnTo>
                    <a:pt x="3769741" y="1625460"/>
                  </a:lnTo>
                  <a:lnTo>
                    <a:pt x="3799852" y="1625460"/>
                  </a:lnTo>
                  <a:lnTo>
                    <a:pt x="3799852" y="1113777"/>
                  </a:lnTo>
                  <a:lnTo>
                    <a:pt x="5410289" y="1113777"/>
                  </a:lnTo>
                  <a:lnTo>
                    <a:pt x="5410289" y="1083297"/>
                  </a:lnTo>
                  <a:lnTo>
                    <a:pt x="4883505" y="1083297"/>
                  </a:lnTo>
                  <a:lnTo>
                    <a:pt x="4883505" y="571919"/>
                  </a:lnTo>
                  <a:lnTo>
                    <a:pt x="4853406" y="571919"/>
                  </a:lnTo>
                  <a:lnTo>
                    <a:pt x="4853406" y="1083297"/>
                  </a:lnTo>
                  <a:lnTo>
                    <a:pt x="4341673" y="1083297"/>
                  </a:lnTo>
                  <a:lnTo>
                    <a:pt x="4341673" y="571919"/>
                  </a:lnTo>
                  <a:lnTo>
                    <a:pt x="4311574" y="571919"/>
                  </a:lnTo>
                  <a:lnTo>
                    <a:pt x="4311574" y="1083297"/>
                  </a:lnTo>
                  <a:lnTo>
                    <a:pt x="3799852" y="1083297"/>
                  </a:lnTo>
                  <a:lnTo>
                    <a:pt x="3799852" y="571919"/>
                  </a:lnTo>
                  <a:lnTo>
                    <a:pt x="3769741" y="571919"/>
                  </a:lnTo>
                  <a:lnTo>
                    <a:pt x="3769741" y="1083297"/>
                  </a:lnTo>
                  <a:lnTo>
                    <a:pt x="3258020" y="1083297"/>
                  </a:lnTo>
                  <a:lnTo>
                    <a:pt x="3258020" y="571919"/>
                  </a:lnTo>
                  <a:lnTo>
                    <a:pt x="3227921" y="571919"/>
                  </a:lnTo>
                  <a:lnTo>
                    <a:pt x="3227921" y="1083297"/>
                  </a:lnTo>
                  <a:lnTo>
                    <a:pt x="2716187" y="1083297"/>
                  </a:lnTo>
                  <a:lnTo>
                    <a:pt x="2716187" y="571487"/>
                  </a:lnTo>
                  <a:lnTo>
                    <a:pt x="5410289" y="571487"/>
                  </a:lnTo>
                  <a:lnTo>
                    <a:pt x="5410289" y="542277"/>
                  </a:lnTo>
                  <a:lnTo>
                    <a:pt x="2716187" y="542277"/>
                  </a:lnTo>
                  <a:lnTo>
                    <a:pt x="2716187" y="30480"/>
                  </a:lnTo>
                  <a:lnTo>
                    <a:pt x="3227921" y="30480"/>
                  </a:lnTo>
                  <a:lnTo>
                    <a:pt x="3227921" y="541820"/>
                  </a:lnTo>
                  <a:lnTo>
                    <a:pt x="3258020" y="541820"/>
                  </a:lnTo>
                  <a:lnTo>
                    <a:pt x="3258020" y="30480"/>
                  </a:lnTo>
                  <a:lnTo>
                    <a:pt x="3769741" y="30480"/>
                  </a:lnTo>
                  <a:lnTo>
                    <a:pt x="3769741" y="541820"/>
                  </a:lnTo>
                  <a:lnTo>
                    <a:pt x="3799852" y="541820"/>
                  </a:lnTo>
                  <a:lnTo>
                    <a:pt x="3799852" y="30480"/>
                  </a:lnTo>
                  <a:lnTo>
                    <a:pt x="4311574" y="30480"/>
                  </a:lnTo>
                  <a:lnTo>
                    <a:pt x="4311574" y="541820"/>
                  </a:lnTo>
                  <a:lnTo>
                    <a:pt x="4341673" y="541820"/>
                  </a:lnTo>
                  <a:lnTo>
                    <a:pt x="4341673" y="30480"/>
                  </a:lnTo>
                  <a:lnTo>
                    <a:pt x="4853406" y="30480"/>
                  </a:lnTo>
                  <a:lnTo>
                    <a:pt x="4853406" y="541820"/>
                  </a:lnTo>
                  <a:lnTo>
                    <a:pt x="4883505" y="541820"/>
                  </a:lnTo>
                  <a:lnTo>
                    <a:pt x="4883505" y="30480"/>
                  </a:lnTo>
                  <a:lnTo>
                    <a:pt x="5410289" y="30480"/>
                  </a:lnTo>
                  <a:lnTo>
                    <a:pt x="5410289" y="15240"/>
                  </a:lnTo>
                  <a:lnTo>
                    <a:pt x="5410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6088" y="24"/>
              <a:ext cx="4953000" cy="4934585"/>
            </a:xfrm>
            <a:custGeom>
              <a:avLst/>
              <a:gdLst/>
              <a:ahLst/>
              <a:cxnLst/>
              <a:rect l="l" t="t" r="r" b="b"/>
              <a:pathLst>
                <a:path w="4953000" h="4934585">
                  <a:moveTo>
                    <a:pt x="571931" y="4921516"/>
                  </a:moveTo>
                  <a:lnTo>
                    <a:pt x="541832" y="4921516"/>
                  </a:lnTo>
                  <a:lnTo>
                    <a:pt x="541832" y="4934242"/>
                  </a:lnTo>
                  <a:lnTo>
                    <a:pt x="571931" y="4934242"/>
                  </a:lnTo>
                  <a:lnTo>
                    <a:pt x="571931" y="4921516"/>
                  </a:lnTo>
                  <a:close/>
                </a:path>
                <a:path w="4953000" h="4934585">
                  <a:moveTo>
                    <a:pt x="571931" y="1655559"/>
                  </a:moveTo>
                  <a:lnTo>
                    <a:pt x="541832" y="1655559"/>
                  </a:lnTo>
                  <a:lnTo>
                    <a:pt x="541832" y="2167267"/>
                  </a:lnTo>
                  <a:lnTo>
                    <a:pt x="571931" y="2167267"/>
                  </a:lnTo>
                  <a:lnTo>
                    <a:pt x="571931" y="1655559"/>
                  </a:lnTo>
                  <a:close/>
                </a:path>
                <a:path w="4953000" h="4934585">
                  <a:moveTo>
                    <a:pt x="1113764" y="4921516"/>
                  </a:moveTo>
                  <a:lnTo>
                    <a:pt x="1083652" y="4921516"/>
                  </a:lnTo>
                  <a:lnTo>
                    <a:pt x="1083652" y="4934242"/>
                  </a:lnTo>
                  <a:lnTo>
                    <a:pt x="1113764" y="4934242"/>
                  </a:lnTo>
                  <a:lnTo>
                    <a:pt x="1113764" y="4921516"/>
                  </a:lnTo>
                  <a:close/>
                </a:path>
                <a:path w="4953000" h="4934585">
                  <a:moveTo>
                    <a:pt x="1113764" y="1655559"/>
                  </a:moveTo>
                  <a:lnTo>
                    <a:pt x="1083652" y="1655559"/>
                  </a:lnTo>
                  <a:lnTo>
                    <a:pt x="1083652" y="1857375"/>
                  </a:lnTo>
                  <a:lnTo>
                    <a:pt x="1113764" y="1857375"/>
                  </a:lnTo>
                  <a:lnTo>
                    <a:pt x="1113764" y="1655559"/>
                  </a:lnTo>
                  <a:close/>
                </a:path>
                <a:path w="4953000" h="4934585">
                  <a:moveTo>
                    <a:pt x="1113764" y="1113739"/>
                  </a:moveTo>
                  <a:lnTo>
                    <a:pt x="1083652" y="1113739"/>
                  </a:lnTo>
                  <a:lnTo>
                    <a:pt x="1083652" y="1625460"/>
                  </a:lnTo>
                  <a:lnTo>
                    <a:pt x="1113764" y="1625460"/>
                  </a:lnTo>
                  <a:lnTo>
                    <a:pt x="1113764" y="1113739"/>
                  </a:lnTo>
                  <a:close/>
                </a:path>
                <a:path w="4953000" h="4934585">
                  <a:moveTo>
                    <a:pt x="1655584" y="4921516"/>
                  </a:moveTo>
                  <a:lnTo>
                    <a:pt x="1625485" y="4921516"/>
                  </a:lnTo>
                  <a:lnTo>
                    <a:pt x="1625485" y="4934242"/>
                  </a:lnTo>
                  <a:lnTo>
                    <a:pt x="1655584" y="4934242"/>
                  </a:lnTo>
                  <a:lnTo>
                    <a:pt x="1655584" y="4921516"/>
                  </a:lnTo>
                  <a:close/>
                </a:path>
                <a:path w="4953000" h="4934585">
                  <a:moveTo>
                    <a:pt x="1655584" y="1655559"/>
                  </a:moveTo>
                  <a:lnTo>
                    <a:pt x="1625485" y="1655559"/>
                  </a:lnTo>
                  <a:lnTo>
                    <a:pt x="1625485" y="2167267"/>
                  </a:lnTo>
                  <a:lnTo>
                    <a:pt x="1655584" y="2167267"/>
                  </a:lnTo>
                  <a:lnTo>
                    <a:pt x="1655584" y="1655559"/>
                  </a:lnTo>
                  <a:close/>
                </a:path>
                <a:path w="4953000" h="4934585">
                  <a:moveTo>
                    <a:pt x="1655584" y="1113739"/>
                  </a:moveTo>
                  <a:lnTo>
                    <a:pt x="1625485" y="1113739"/>
                  </a:lnTo>
                  <a:lnTo>
                    <a:pt x="1625485" y="1625460"/>
                  </a:lnTo>
                  <a:lnTo>
                    <a:pt x="1655584" y="1625460"/>
                  </a:lnTo>
                  <a:lnTo>
                    <a:pt x="1655584" y="1113739"/>
                  </a:lnTo>
                  <a:close/>
                </a:path>
                <a:path w="4953000" h="4934585">
                  <a:moveTo>
                    <a:pt x="2197417" y="4921516"/>
                  </a:moveTo>
                  <a:lnTo>
                    <a:pt x="2167318" y="4921516"/>
                  </a:lnTo>
                  <a:lnTo>
                    <a:pt x="2167318" y="4934242"/>
                  </a:lnTo>
                  <a:lnTo>
                    <a:pt x="2197417" y="4934242"/>
                  </a:lnTo>
                  <a:lnTo>
                    <a:pt x="2197417" y="4921516"/>
                  </a:lnTo>
                  <a:close/>
                </a:path>
                <a:path w="4953000" h="4934585">
                  <a:moveTo>
                    <a:pt x="2197417" y="1655559"/>
                  </a:moveTo>
                  <a:lnTo>
                    <a:pt x="2167318" y="1655559"/>
                  </a:lnTo>
                  <a:lnTo>
                    <a:pt x="2167318" y="2167267"/>
                  </a:lnTo>
                  <a:lnTo>
                    <a:pt x="2197417" y="2167267"/>
                  </a:lnTo>
                  <a:lnTo>
                    <a:pt x="2197417" y="1655559"/>
                  </a:lnTo>
                  <a:close/>
                </a:path>
                <a:path w="4953000" h="4934585">
                  <a:moveTo>
                    <a:pt x="2197417" y="1113739"/>
                  </a:moveTo>
                  <a:lnTo>
                    <a:pt x="2167318" y="1113739"/>
                  </a:lnTo>
                  <a:lnTo>
                    <a:pt x="2167318" y="1625460"/>
                  </a:lnTo>
                  <a:lnTo>
                    <a:pt x="2197417" y="1625460"/>
                  </a:lnTo>
                  <a:lnTo>
                    <a:pt x="2197417" y="1113739"/>
                  </a:lnTo>
                  <a:close/>
                </a:path>
                <a:path w="4953000" h="4934585">
                  <a:moveTo>
                    <a:pt x="2724200" y="4349724"/>
                  </a:moveTo>
                  <a:lnTo>
                    <a:pt x="0" y="4349724"/>
                  </a:lnTo>
                  <a:lnTo>
                    <a:pt x="0" y="4380204"/>
                  </a:lnTo>
                  <a:lnTo>
                    <a:pt x="0" y="4892014"/>
                  </a:lnTo>
                  <a:lnTo>
                    <a:pt x="0" y="4921224"/>
                  </a:lnTo>
                  <a:lnTo>
                    <a:pt x="0" y="4934242"/>
                  </a:lnTo>
                  <a:lnTo>
                    <a:pt x="30099" y="4934242"/>
                  </a:lnTo>
                  <a:lnTo>
                    <a:pt x="30099" y="4921224"/>
                  </a:lnTo>
                  <a:lnTo>
                    <a:pt x="2724200" y="4921224"/>
                  </a:lnTo>
                  <a:lnTo>
                    <a:pt x="2724200" y="4892014"/>
                  </a:lnTo>
                  <a:lnTo>
                    <a:pt x="30099" y="4892014"/>
                  </a:lnTo>
                  <a:lnTo>
                    <a:pt x="30099" y="4380204"/>
                  </a:lnTo>
                  <a:lnTo>
                    <a:pt x="541832" y="4380204"/>
                  </a:lnTo>
                  <a:lnTo>
                    <a:pt x="541832" y="4891417"/>
                  </a:lnTo>
                  <a:lnTo>
                    <a:pt x="571931" y="4891417"/>
                  </a:lnTo>
                  <a:lnTo>
                    <a:pt x="571931" y="4380204"/>
                  </a:lnTo>
                  <a:lnTo>
                    <a:pt x="1083652" y="4380204"/>
                  </a:lnTo>
                  <a:lnTo>
                    <a:pt x="1083652" y="4891417"/>
                  </a:lnTo>
                  <a:lnTo>
                    <a:pt x="1113764" y="4891417"/>
                  </a:lnTo>
                  <a:lnTo>
                    <a:pt x="1113764" y="4380204"/>
                  </a:lnTo>
                  <a:lnTo>
                    <a:pt x="1625485" y="4380204"/>
                  </a:lnTo>
                  <a:lnTo>
                    <a:pt x="1625485" y="4891417"/>
                  </a:lnTo>
                  <a:lnTo>
                    <a:pt x="1655584" y="4891417"/>
                  </a:lnTo>
                  <a:lnTo>
                    <a:pt x="1655584" y="4380204"/>
                  </a:lnTo>
                  <a:lnTo>
                    <a:pt x="2167318" y="4380204"/>
                  </a:lnTo>
                  <a:lnTo>
                    <a:pt x="2167318" y="4891417"/>
                  </a:lnTo>
                  <a:lnTo>
                    <a:pt x="2197417" y="4891417"/>
                  </a:lnTo>
                  <a:lnTo>
                    <a:pt x="2197417" y="4380204"/>
                  </a:lnTo>
                  <a:lnTo>
                    <a:pt x="2724200" y="4380204"/>
                  </a:lnTo>
                  <a:lnTo>
                    <a:pt x="2724200" y="4349724"/>
                  </a:lnTo>
                  <a:close/>
                </a:path>
                <a:path w="4953000" h="4934585">
                  <a:moveTo>
                    <a:pt x="2724200" y="2724137"/>
                  </a:moveTo>
                  <a:lnTo>
                    <a:pt x="2197417" y="2724137"/>
                  </a:lnTo>
                  <a:lnTo>
                    <a:pt x="2197417" y="2197379"/>
                  </a:lnTo>
                  <a:lnTo>
                    <a:pt x="2167318" y="2197379"/>
                  </a:lnTo>
                  <a:lnTo>
                    <a:pt x="2167318" y="2724137"/>
                  </a:lnTo>
                  <a:lnTo>
                    <a:pt x="1655584" y="2724137"/>
                  </a:lnTo>
                  <a:lnTo>
                    <a:pt x="1655584" y="2197379"/>
                  </a:lnTo>
                  <a:lnTo>
                    <a:pt x="1625485" y="2197379"/>
                  </a:lnTo>
                  <a:lnTo>
                    <a:pt x="1625485" y="2724137"/>
                  </a:lnTo>
                  <a:lnTo>
                    <a:pt x="1113764" y="2724137"/>
                  </a:lnTo>
                  <a:lnTo>
                    <a:pt x="1113764" y="2360968"/>
                  </a:lnTo>
                  <a:lnTo>
                    <a:pt x="1083652" y="2360968"/>
                  </a:lnTo>
                  <a:lnTo>
                    <a:pt x="1083652" y="2724137"/>
                  </a:lnTo>
                  <a:lnTo>
                    <a:pt x="571931" y="2724137"/>
                  </a:lnTo>
                  <a:lnTo>
                    <a:pt x="571931" y="2197379"/>
                  </a:lnTo>
                  <a:lnTo>
                    <a:pt x="541832" y="2197379"/>
                  </a:lnTo>
                  <a:lnTo>
                    <a:pt x="541832" y="2724137"/>
                  </a:lnTo>
                  <a:lnTo>
                    <a:pt x="15049" y="2724137"/>
                  </a:lnTo>
                  <a:lnTo>
                    <a:pt x="15049" y="2739377"/>
                  </a:lnTo>
                  <a:lnTo>
                    <a:pt x="0" y="2739377"/>
                  </a:lnTo>
                  <a:lnTo>
                    <a:pt x="0" y="2754617"/>
                  </a:lnTo>
                  <a:lnTo>
                    <a:pt x="0" y="3266427"/>
                  </a:lnTo>
                  <a:lnTo>
                    <a:pt x="0" y="3295637"/>
                  </a:lnTo>
                  <a:lnTo>
                    <a:pt x="0" y="3807434"/>
                  </a:lnTo>
                  <a:lnTo>
                    <a:pt x="0" y="3837914"/>
                  </a:lnTo>
                  <a:lnTo>
                    <a:pt x="541832" y="3837914"/>
                  </a:lnTo>
                  <a:lnTo>
                    <a:pt x="541832" y="4349597"/>
                  </a:lnTo>
                  <a:lnTo>
                    <a:pt x="571931" y="4349597"/>
                  </a:lnTo>
                  <a:lnTo>
                    <a:pt x="571931" y="3837914"/>
                  </a:lnTo>
                  <a:lnTo>
                    <a:pt x="1083652" y="3837914"/>
                  </a:lnTo>
                  <a:lnTo>
                    <a:pt x="1083652" y="4349597"/>
                  </a:lnTo>
                  <a:lnTo>
                    <a:pt x="1113764" y="4349597"/>
                  </a:lnTo>
                  <a:lnTo>
                    <a:pt x="1113764" y="3837914"/>
                  </a:lnTo>
                  <a:lnTo>
                    <a:pt x="1625485" y="3837914"/>
                  </a:lnTo>
                  <a:lnTo>
                    <a:pt x="1625485" y="4349597"/>
                  </a:lnTo>
                  <a:lnTo>
                    <a:pt x="1655584" y="4349597"/>
                  </a:lnTo>
                  <a:lnTo>
                    <a:pt x="1655584" y="3837914"/>
                  </a:lnTo>
                  <a:lnTo>
                    <a:pt x="2167318" y="3837914"/>
                  </a:lnTo>
                  <a:lnTo>
                    <a:pt x="2167318" y="4349597"/>
                  </a:lnTo>
                  <a:lnTo>
                    <a:pt x="2197417" y="4349597"/>
                  </a:lnTo>
                  <a:lnTo>
                    <a:pt x="2197417" y="3837914"/>
                  </a:lnTo>
                  <a:lnTo>
                    <a:pt x="2724200" y="3837914"/>
                  </a:lnTo>
                  <a:lnTo>
                    <a:pt x="2724200" y="3807434"/>
                  </a:lnTo>
                  <a:lnTo>
                    <a:pt x="2197417" y="3807434"/>
                  </a:lnTo>
                  <a:lnTo>
                    <a:pt x="2197417" y="3296056"/>
                  </a:lnTo>
                  <a:lnTo>
                    <a:pt x="2167318" y="3296056"/>
                  </a:lnTo>
                  <a:lnTo>
                    <a:pt x="2167318" y="3807434"/>
                  </a:lnTo>
                  <a:lnTo>
                    <a:pt x="1655584" y="3807434"/>
                  </a:lnTo>
                  <a:lnTo>
                    <a:pt x="1655584" y="3296056"/>
                  </a:lnTo>
                  <a:lnTo>
                    <a:pt x="1625485" y="3296056"/>
                  </a:lnTo>
                  <a:lnTo>
                    <a:pt x="1625485" y="3807434"/>
                  </a:lnTo>
                  <a:lnTo>
                    <a:pt x="1113764" y="3807434"/>
                  </a:lnTo>
                  <a:lnTo>
                    <a:pt x="1113764" y="3296056"/>
                  </a:lnTo>
                  <a:lnTo>
                    <a:pt x="1083652" y="3296056"/>
                  </a:lnTo>
                  <a:lnTo>
                    <a:pt x="1083652" y="3807434"/>
                  </a:lnTo>
                  <a:lnTo>
                    <a:pt x="571931" y="3807434"/>
                  </a:lnTo>
                  <a:lnTo>
                    <a:pt x="571931" y="3296056"/>
                  </a:lnTo>
                  <a:lnTo>
                    <a:pt x="541832" y="3296056"/>
                  </a:lnTo>
                  <a:lnTo>
                    <a:pt x="541832" y="3807434"/>
                  </a:lnTo>
                  <a:lnTo>
                    <a:pt x="30099" y="3807434"/>
                  </a:lnTo>
                  <a:lnTo>
                    <a:pt x="30099" y="3295637"/>
                  </a:lnTo>
                  <a:lnTo>
                    <a:pt x="2724200" y="3295637"/>
                  </a:lnTo>
                  <a:lnTo>
                    <a:pt x="2724200" y="3266427"/>
                  </a:lnTo>
                  <a:lnTo>
                    <a:pt x="30099" y="3266427"/>
                  </a:lnTo>
                  <a:lnTo>
                    <a:pt x="30099" y="2754617"/>
                  </a:lnTo>
                  <a:lnTo>
                    <a:pt x="541832" y="2754617"/>
                  </a:lnTo>
                  <a:lnTo>
                    <a:pt x="541832" y="3265957"/>
                  </a:lnTo>
                  <a:lnTo>
                    <a:pt x="571931" y="3265957"/>
                  </a:lnTo>
                  <a:lnTo>
                    <a:pt x="571931" y="2754617"/>
                  </a:lnTo>
                  <a:lnTo>
                    <a:pt x="1083652" y="2754617"/>
                  </a:lnTo>
                  <a:lnTo>
                    <a:pt x="1083652" y="3265957"/>
                  </a:lnTo>
                  <a:lnTo>
                    <a:pt x="1113764" y="3265957"/>
                  </a:lnTo>
                  <a:lnTo>
                    <a:pt x="1113764" y="2754617"/>
                  </a:lnTo>
                  <a:lnTo>
                    <a:pt x="1625485" y="2754617"/>
                  </a:lnTo>
                  <a:lnTo>
                    <a:pt x="1625485" y="3265957"/>
                  </a:lnTo>
                  <a:lnTo>
                    <a:pt x="1655584" y="3265957"/>
                  </a:lnTo>
                  <a:lnTo>
                    <a:pt x="1655584" y="2754617"/>
                  </a:lnTo>
                  <a:lnTo>
                    <a:pt x="2167318" y="2754617"/>
                  </a:lnTo>
                  <a:lnTo>
                    <a:pt x="2167318" y="3265957"/>
                  </a:lnTo>
                  <a:lnTo>
                    <a:pt x="2197417" y="3265957"/>
                  </a:lnTo>
                  <a:lnTo>
                    <a:pt x="2197417" y="2754617"/>
                  </a:lnTo>
                  <a:lnTo>
                    <a:pt x="2724200" y="2754617"/>
                  </a:lnTo>
                  <a:lnTo>
                    <a:pt x="2724200" y="2739377"/>
                  </a:lnTo>
                  <a:lnTo>
                    <a:pt x="2724200" y="2724137"/>
                  </a:lnTo>
                  <a:close/>
                </a:path>
                <a:path w="4953000" h="4934585">
                  <a:moveTo>
                    <a:pt x="3296132" y="2197379"/>
                  </a:moveTo>
                  <a:lnTo>
                    <a:pt x="3266021" y="2197379"/>
                  </a:lnTo>
                  <a:lnTo>
                    <a:pt x="3266021" y="2724137"/>
                  </a:lnTo>
                  <a:lnTo>
                    <a:pt x="3296132" y="2724137"/>
                  </a:lnTo>
                  <a:lnTo>
                    <a:pt x="3296132" y="2197379"/>
                  </a:lnTo>
                  <a:close/>
                </a:path>
                <a:path w="4953000" h="4934585">
                  <a:moveTo>
                    <a:pt x="3296132" y="1540535"/>
                  </a:moveTo>
                  <a:lnTo>
                    <a:pt x="3266021" y="1540535"/>
                  </a:lnTo>
                  <a:lnTo>
                    <a:pt x="3266021" y="1625460"/>
                  </a:lnTo>
                  <a:lnTo>
                    <a:pt x="3296132" y="1625460"/>
                  </a:lnTo>
                  <a:lnTo>
                    <a:pt x="3296132" y="1540535"/>
                  </a:lnTo>
                  <a:close/>
                </a:path>
                <a:path w="4953000" h="4934585">
                  <a:moveTo>
                    <a:pt x="3837952" y="2197379"/>
                  </a:moveTo>
                  <a:lnTo>
                    <a:pt x="3807853" y="2197379"/>
                  </a:lnTo>
                  <a:lnTo>
                    <a:pt x="3807853" y="2724137"/>
                  </a:lnTo>
                  <a:lnTo>
                    <a:pt x="3837952" y="2724137"/>
                  </a:lnTo>
                  <a:lnTo>
                    <a:pt x="3837952" y="2197379"/>
                  </a:lnTo>
                  <a:close/>
                </a:path>
                <a:path w="4953000" h="4934585">
                  <a:moveTo>
                    <a:pt x="3837952" y="1540535"/>
                  </a:moveTo>
                  <a:lnTo>
                    <a:pt x="3807853" y="1540535"/>
                  </a:lnTo>
                  <a:lnTo>
                    <a:pt x="3807853" y="1625460"/>
                  </a:lnTo>
                  <a:lnTo>
                    <a:pt x="3837952" y="1625460"/>
                  </a:lnTo>
                  <a:lnTo>
                    <a:pt x="3837952" y="1540535"/>
                  </a:lnTo>
                  <a:close/>
                </a:path>
                <a:path w="4953000" h="4934585">
                  <a:moveTo>
                    <a:pt x="4379785" y="2197379"/>
                  </a:moveTo>
                  <a:lnTo>
                    <a:pt x="4349686" y="2197379"/>
                  </a:lnTo>
                  <a:lnTo>
                    <a:pt x="4349686" y="2724137"/>
                  </a:lnTo>
                  <a:lnTo>
                    <a:pt x="4379785" y="2724137"/>
                  </a:lnTo>
                  <a:lnTo>
                    <a:pt x="4379785" y="2197379"/>
                  </a:lnTo>
                  <a:close/>
                </a:path>
                <a:path w="4953000" h="4934585">
                  <a:moveTo>
                    <a:pt x="4952962" y="1083297"/>
                  </a:moveTo>
                  <a:lnTo>
                    <a:pt x="4921618" y="1083297"/>
                  </a:lnTo>
                  <a:lnTo>
                    <a:pt x="4921618" y="571919"/>
                  </a:lnTo>
                  <a:lnTo>
                    <a:pt x="4891506" y="571919"/>
                  </a:lnTo>
                  <a:lnTo>
                    <a:pt x="4891506" y="1083297"/>
                  </a:lnTo>
                  <a:lnTo>
                    <a:pt x="4379785" y="1083297"/>
                  </a:lnTo>
                  <a:lnTo>
                    <a:pt x="4379785" y="571919"/>
                  </a:lnTo>
                  <a:lnTo>
                    <a:pt x="4349686" y="571919"/>
                  </a:lnTo>
                  <a:lnTo>
                    <a:pt x="4349686" y="1083297"/>
                  </a:lnTo>
                  <a:lnTo>
                    <a:pt x="4299420" y="1083297"/>
                  </a:lnTo>
                  <a:lnTo>
                    <a:pt x="4299420" y="1113777"/>
                  </a:lnTo>
                  <a:lnTo>
                    <a:pt x="4349686" y="1113777"/>
                  </a:lnTo>
                  <a:lnTo>
                    <a:pt x="4349686" y="1625460"/>
                  </a:lnTo>
                  <a:lnTo>
                    <a:pt x="4379785" y="1625460"/>
                  </a:lnTo>
                  <a:lnTo>
                    <a:pt x="4379785" y="1113777"/>
                  </a:lnTo>
                  <a:lnTo>
                    <a:pt x="4891506" y="1113777"/>
                  </a:lnTo>
                  <a:lnTo>
                    <a:pt x="4891506" y="1625460"/>
                  </a:lnTo>
                  <a:lnTo>
                    <a:pt x="4921618" y="1625460"/>
                  </a:lnTo>
                  <a:lnTo>
                    <a:pt x="4921618" y="1113777"/>
                  </a:lnTo>
                  <a:lnTo>
                    <a:pt x="4952962" y="1113777"/>
                  </a:lnTo>
                  <a:lnTo>
                    <a:pt x="4952962" y="1083297"/>
                  </a:lnTo>
                  <a:close/>
                </a:path>
                <a:path w="4953000" h="4934585">
                  <a:moveTo>
                    <a:pt x="4952962" y="542277"/>
                  </a:moveTo>
                  <a:lnTo>
                    <a:pt x="4299420" y="542277"/>
                  </a:lnTo>
                  <a:lnTo>
                    <a:pt x="4299420" y="571487"/>
                  </a:lnTo>
                  <a:lnTo>
                    <a:pt x="4952962" y="571487"/>
                  </a:lnTo>
                  <a:lnTo>
                    <a:pt x="4952962" y="542277"/>
                  </a:lnTo>
                  <a:close/>
                </a:path>
                <a:path w="4953000" h="4934585">
                  <a:moveTo>
                    <a:pt x="4952962" y="0"/>
                  </a:moveTo>
                  <a:lnTo>
                    <a:pt x="2739250" y="0"/>
                  </a:lnTo>
                  <a:lnTo>
                    <a:pt x="2739250" y="15240"/>
                  </a:lnTo>
                  <a:lnTo>
                    <a:pt x="2724200" y="15240"/>
                  </a:lnTo>
                  <a:lnTo>
                    <a:pt x="2724200" y="2724124"/>
                  </a:lnTo>
                  <a:lnTo>
                    <a:pt x="2754299" y="2724124"/>
                  </a:lnTo>
                  <a:lnTo>
                    <a:pt x="2754299" y="2197074"/>
                  </a:lnTo>
                  <a:lnTo>
                    <a:pt x="4952962" y="2197074"/>
                  </a:lnTo>
                  <a:lnTo>
                    <a:pt x="4952962" y="2167864"/>
                  </a:lnTo>
                  <a:lnTo>
                    <a:pt x="2754299" y="2167864"/>
                  </a:lnTo>
                  <a:lnTo>
                    <a:pt x="2754299" y="1656067"/>
                  </a:lnTo>
                  <a:lnTo>
                    <a:pt x="3266021" y="1656067"/>
                  </a:lnTo>
                  <a:lnTo>
                    <a:pt x="3266021" y="2167267"/>
                  </a:lnTo>
                  <a:lnTo>
                    <a:pt x="3296132" y="2167267"/>
                  </a:lnTo>
                  <a:lnTo>
                    <a:pt x="3296132" y="1656067"/>
                  </a:lnTo>
                  <a:lnTo>
                    <a:pt x="3807853" y="1656067"/>
                  </a:lnTo>
                  <a:lnTo>
                    <a:pt x="3807853" y="2167267"/>
                  </a:lnTo>
                  <a:lnTo>
                    <a:pt x="3837952" y="2167267"/>
                  </a:lnTo>
                  <a:lnTo>
                    <a:pt x="3837952" y="1656067"/>
                  </a:lnTo>
                  <a:lnTo>
                    <a:pt x="4349686" y="1656067"/>
                  </a:lnTo>
                  <a:lnTo>
                    <a:pt x="4349686" y="2167267"/>
                  </a:lnTo>
                  <a:lnTo>
                    <a:pt x="4379785" y="2167267"/>
                  </a:lnTo>
                  <a:lnTo>
                    <a:pt x="4379785" y="1656067"/>
                  </a:lnTo>
                  <a:lnTo>
                    <a:pt x="4891506" y="1656067"/>
                  </a:lnTo>
                  <a:lnTo>
                    <a:pt x="4891506" y="2167267"/>
                  </a:lnTo>
                  <a:lnTo>
                    <a:pt x="4921618" y="2167267"/>
                  </a:lnTo>
                  <a:lnTo>
                    <a:pt x="4921618" y="1656067"/>
                  </a:lnTo>
                  <a:lnTo>
                    <a:pt x="4952962" y="1656067"/>
                  </a:lnTo>
                  <a:lnTo>
                    <a:pt x="4952962" y="1625587"/>
                  </a:lnTo>
                  <a:lnTo>
                    <a:pt x="2754299" y="1625587"/>
                  </a:lnTo>
                  <a:lnTo>
                    <a:pt x="2754299" y="1113777"/>
                  </a:lnTo>
                  <a:lnTo>
                    <a:pt x="3263722" y="1113777"/>
                  </a:lnTo>
                  <a:lnTo>
                    <a:pt x="3263722" y="1083297"/>
                  </a:lnTo>
                  <a:lnTo>
                    <a:pt x="2754299" y="1083297"/>
                  </a:lnTo>
                  <a:lnTo>
                    <a:pt x="2754299" y="571487"/>
                  </a:lnTo>
                  <a:lnTo>
                    <a:pt x="3263722" y="571487"/>
                  </a:lnTo>
                  <a:lnTo>
                    <a:pt x="3263722" y="542277"/>
                  </a:lnTo>
                  <a:lnTo>
                    <a:pt x="2754299" y="542277"/>
                  </a:lnTo>
                  <a:lnTo>
                    <a:pt x="2754299" y="30480"/>
                  </a:lnTo>
                  <a:lnTo>
                    <a:pt x="3266021" y="30480"/>
                  </a:lnTo>
                  <a:lnTo>
                    <a:pt x="3266021" y="516826"/>
                  </a:lnTo>
                  <a:lnTo>
                    <a:pt x="3296132" y="516826"/>
                  </a:lnTo>
                  <a:lnTo>
                    <a:pt x="3296132" y="30480"/>
                  </a:lnTo>
                  <a:lnTo>
                    <a:pt x="3807853" y="30480"/>
                  </a:lnTo>
                  <a:lnTo>
                    <a:pt x="3807853" y="516826"/>
                  </a:lnTo>
                  <a:lnTo>
                    <a:pt x="3837952" y="516826"/>
                  </a:lnTo>
                  <a:lnTo>
                    <a:pt x="3837952" y="30480"/>
                  </a:lnTo>
                  <a:lnTo>
                    <a:pt x="4349686" y="30480"/>
                  </a:lnTo>
                  <a:lnTo>
                    <a:pt x="4349686" y="541820"/>
                  </a:lnTo>
                  <a:lnTo>
                    <a:pt x="4379785" y="541820"/>
                  </a:lnTo>
                  <a:lnTo>
                    <a:pt x="4379785" y="30480"/>
                  </a:lnTo>
                  <a:lnTo>
                    <a:pt x="4891506" y="30480"/>
                  </a:lnTo>
                  <a:lnTo>
                    <a:pt x="4891506" y="541820"/>
                  </a:lnTo>
                  <a:lnTo>
                    <a:pt x="4921618" y="541820"/>
                  </a:lnTo>
                  <a:lnTo>
                    <a:pt x="4921618" y="30480"/>
                  </a:lnTo>
                  <a:lnTo>
                    <a:pt x="4952962" y="30480"/>
                  </a:lnTo>
                  <a:lnTo>
                    <a:pt x="4952962" y="15240"/>
                  </a:lnTo>
                  <a:lnTo>
                    <a:pt x="4952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89" y="2197404"/>
              <a:ext cx="2228850" cy="2737485"/>
            </a:xfrm>
            <a:custGeom>
              <a:avLst/>
              <a:gdLst/>
              <a:ahLst/>
              <a:cxnLst/>
              <a:rect l="l" t="t" r="r" b="b"/>
              <a:pathLst>
                <a:path w="2228849" h="2737485">
                  <a:moveTo>
                    <a:pt x="571931" y="2724137"/>
                  </a:moveTo>
                  <a:lnTo>
                    <a:pt x="541820" y="2724137"/>
                  </a:lnTo>
                  <a:lnTo>
                    <a:pt x="541820" y="2736862"/>
                  </a:lnTo>
                  <a:lnTo>
                    <a:pt x="571931" y="2736862"/>
                  </a:lnTo>
                  <a:lnTo>
                    <a:pt x="571931" y="2724137"/>
                  </a:lnTo>
                  <a:close/>
                </a:path>
                <a:path w="2228849" h="2737485">
                  <a:moveTo>
                    <a:pt x="571931" y="2097163"/>
                  </a:moveTo>
                  <a:lnTo>
                    <a:pt x="541820" y="2097163"/>
                  </a:lnTo>
                  <a:lnTo>
                    <a:pt x="541820" y="2152218"/>
                  </a:lnTo>
                  <a:lnTo>
                    <a:pt x="571931" y="2152218"/>
                  </a:lnTo>
                  <a:lnTo>
                    <a:pt x="571931" y="2097163"/>
                  </a:lnTo>
                  <a:close/>
                </a:path>
                <a:path w="2228849" h="2737485">
                  <a:moveTo>
                    <a:pt x="571931" y="1098677"/>
                  </a:moveTo>
                  <a:lnTo>
                    <a:pt x="541820" y="1098677"/>
                  </a:lnTo>
                  <a:lnTo>
                    <a:pt x="541820" y="1593570"/>
                  </a:lnTo>
                  <a:lnTo>
                    <a:pt x="571931" y="1593570"/>
                  </a:lnTo>
                  <a:lnTo>
                    <a:pt x="571931" y="1098677"/>
                  </a:lnTo>
                  <a:close/>
                </a:path>
                <a:path w="2228849" h="2737485">
                  <a:moveTo>
                    <a:pt x="1113751" y="2724137"/>
                  </a:moveTo>
                  <a:lnTo>
                    <a:pt x="1083652" y="2724137"/>
                  </a:lnTo>
                  <a:lnTo>
                    <a:pt x="1083652" y="2736862"/>
                  </a:lnTo>
                  <a:lnTo>
                    <a:pt x="1113751" y="2736862"/>
                  </a:lnTo>
                  <a:lnTo>
                    <a:pt x="1113751" y="2724137"/>
                  </a:lnTo>
                  <a:close/>
                </a:path>
                <a:path w="2228849" h="2737485">
                  <a:moveTo>
                    <a:pt x="1655584" y="2724137"/>
                  </a:moveTo>
                  <a:lnTo>
                    <a:pt x="1625485" y="2724137"/>
                  </a:lnTo>
                  <a:lnTo>
                    <a:pt x="1625485" y="2736862"/>
                  </a:lnTo>
                  <a:lnTo>
                    <a:pt x="1655584" y="2736862"/>
                  </a:lnTo>
                  <a:lnTo>
                    <a:pt x="1655584" y="2724137"/>
                  </a:lnTo>
                  <a:close/>
                </a:path>
                <a:path w="2228849" h="2737485">
                  <a:moveTo>
                    <a:pt x="2197417" y="2724137"/>
                  </a:moveTo>
                  <a:lnTo>
                    <a:pt x="2167305" y="2724137"/>
                  </a:lnTo>
                  <a:lnTo>
                    <a:pt x="2167305" y="2736862"/>
                  </a:lnTo>
                  <a:lnTo>
                    <a:pt x="2197417" y="2736862"/>
                  </a:lnTo>
                  <a:lnTo>
                    <a:pt x="2197417" y="2724137"/>
                  </a:lnTo>
                  <a:close/>
                </a:path>
                <a:path w="2228849" h="2737485">
                  <a:moveTo>
                    <a:pt x="2228761" y="1610055"/>
                  </a:moveTo>
                  <a:lnTo>
                    <a:pt x="2197417" y="1610055"/>
                  </a:lnTo>
                  <a:lnTo>
                    <a:pt x="2197417" y="1098677"/>
                  </a:lnTo>
                  <a:lnTo>
                    <a:pt x="2167305" y="1098677"/>
                  </a:lnTo>
                  <a:lnTo>
                    <a:pt x="2167305" y="1610055"/>
                  </a:lnTo>
                  <a:lnTo>
                    <a:pt x="1655584" y="1610055"/>
                  </a:lnTo>
                  <a:lnTo>
                    <a:pt x="1655584" y="1098677"/>
                  </a:lnTo>
                  <a:lnTo>
                    <a:pt x="1625485" y="1098677"/>
                  </a:lnTo>
                  <a:lnTo>
                    <a:pt x="1625485" y="1610055"/>
                  </a:lnTo>
                  <a:lnTo>
                    <a:pt x="1113751" y="1610055"/>
                  </a:lnTo>
                  <a:lnTo>
                    <a:pt x="1113751" y="1098677"/>
                  </a:lnTo>
                  <a:lnTo>
                    <a:pt x="1083652" y="1098677"/>
                  </a:lnTo>
                  <a:lnTo>
                    <a:pt x="1083652" y="1610055"/>
                  </a:lnTo>
                  <a:lnTo>
                    <a:pt x="1058240" y="1610055"/>
                  </a:lnTo>
                  <a:lnTo>
                    <a:pt x="1058240" y="1640535"/>
                  </a:lnTo>
                  <a:lnTo>
                    <a:pt x="1083652" y="1640535"/>
                  </a:lnTo>
                  <a:lnTo>
                    <a:pt x="1083652" y="2152218"/>
                  </a:lnTo>
                  <a:lnTo>
                    <a:pt x="1113751" y="2152218"/>
                  </a:lnTo>
                  <a:lnTo>
                    <a:pt x="1113751" y="1640535"/>
                  </a:lnTo>
                  <a:lnTo>
                    <a:pt x="1625485" y="1640535"/>
                  </a:lnTo>
                  <a:lnTo>
                    <a:pt x="1625485" y="2152218"/>
                  </a:lnTo>
                  <a:lnTo>
                    <a:pt x="1655584" y="2152218"/>
                  </a:lnTo>
                  <a:lnTo>
                    <a:pt x="1655584" y="1640535"/>
                  </a:lnTo>
                  <a:lnTo>
                    <a:pt x="2167305" y="1640535"/>
                  </a:lnTo>
                  <a:lnTo>
                    <a:pt x="2167305" y="2152218"/>
                  </a:lnTo>
                  <a:lnTo>
                    <a:pt x="2197417" y="2152218"/>
                  </a:lnTo>
                  <a:lnTo>
                    <a:pt x="2197417" y="1640535"/>
                  </a:lnTo>
                  <a:lnTo>
                    <a:pt x="2228761" y="1640535"/>
                  </a:lnTo>
                  <a:lnTo>
                    <a:pt x="2228761" y="1610055"/>
                  </a:lnTo>
                  <a:close/>
                </a:path>
                <a:path w="2228849" h="2737485">
                  <a:moveTo>
                    <a:pt x="2228761" y="526757"/>
                  </a:moveTo>
                  <a:lnTo>
                    <a:pt x="2197417" y="526757"/>
                  </a:lnTo>
                  <a:lnTo>
                    <a:pt x="2197417" y="0"/>
                  </a:lnTo>
                  <a:lnTo>
                    <a:pt x="2167305" y="0"/>
                  </a:lnTo>
                  <a:lnTo>
                    <a:pt x="2167305" y="526757"/>
                  </a:lnTo>
                  <a:lnTo>
                    <a:pt x="1655584" y="526757"/>
                  </a:lnTo>
                  <a:lnTo>
                    <a:pt x="1655584" y="0"/>
                  </a:lnTo>
                  <a:lnTo>
                    <a:pt x="1625485" y="0"/>
                  </a:lnTo>
                  <a:lnTo>
                    <a:pt x="1625485" y="526757"/>
                  </a:lnTo>
                  <a:lnTo>
                    <a:pt x="15049" y="526757"/>
                  </a:lnTo>
                  <a:lnTo>
                    <a:pt x="15049" y="541997"/>
                  </a:lnTo>
                  <a:lnTo>
                    <a:pt x="0" y="541997"/>
                  </a:lnTo>
                  <a:lnTo>
                    <a:pt x="0" y="557237"/>
                  </a:lnTo>
                  <a:lnTo>
                    <a:pt x="0" y="1069047"/>
                  </a:lnTo>
                  <a:lnTo>
                    <a:pt x="0" y="2736862"/>
                  </a:lnTo>
                  <a:lnTo>
                    <a:pt x="30099" y="2736862"/>
                  </a:lnTo>
                  <a:lnTo>
                    <a:pt x="30099" y="2723845"/>
                  </a:lnTo>
                  <a:lnTo>
                    <a:pt x="2228761" y="2723845"/>
                  </a:lnTo>
                  <a:lnTo>
                    <a:pt x="2228761" y="2694635"/>
                  </a:lnTo>
                  <a:lnTo>
                    <a:pt x="30099" y="2694635"/>
                  </a:lnTo>
                  <a:lnTo>
                    <a:pt x="30099" y="2182825"/>
                  </a:lnTo>
                  <a:lnTo>
                    <a:pt x="541820" y="2182825"/>
                  </a:lnTo>
                  <a:lnTo>
                    <a:pt x="541820" y="2694038"/>
                  </a:lnTo>
                  <a:lnTo>
                    <a:pt x="571931" y="2694038"/>
                  </a:lnTo>
                  <a:lnTo>
                    <a:pt x="571931" y="2182825"/>
                  </a:lnTo>
                  <a:lnTo>
                    <a:pt x="1083652" y="2182825"/>
                  </a:lnTo>
                  <a:lnTo>
                    <a:pt x="1083652" y="2694038"/>
                  </a:lnTo>
                  <a:lnTo>
                    <a:pt x="1113751" y="2694038"/>
                  </a:lnTo>
                  <a:lnTo>
                    <a:pt x="1113751" y="2182825"/>
                  </a:lnTo>
                  <a:lnTo>
                    <a:pt x="1625485" y="2182825"/>
                  </a:lnTo>
                  <a:lnTo>
                    <a:pt x="1625485" y="2694038"/>
                  </a:lnTo>
                  <a:lnTo>
                    <a:pt x="1655584" y="2694038"/>
                  </a:lnTo>
                  <a:lnTo>
                    <a:pt x="1655584" y="2182825"/>
                  </a:lnTo>
                  <a:lnTo>
                    <a:pt x="2167305" y="2182825"/>
                  </a:lnTo>
                  <a:lnTo>
                    <a:pt x="2167305" y="2694038"/>
                  </a:lnTo>
                  <a:lnTo>
                    <a:pt x="2197417" y="2694038"/>
                  </a:lnTo>
                  <a:lnTo>
                    <a:pt x="2197417" y="2182825"/>
                  </a:lnTo>
                  <a:lnTo>
                    <a:pt x="2228761" y="2182825"/>
                  </a:lnTo>
                  <a:lnTo>
                    <a:pt x="2228761" y="2152345"/>
                  </a:lnTo>
                  <a:lnTo>
                    <a:pt x="30099" y="2152345"/>
                  </a:lnTo>
                  <a:lnTo>
                    <a:pt x="30099" y="1640535"/>
                  </a:lnTo>
                  <a:lnTo>
                    <a:pt x="535952" y="1640535"/>
                  </a:lnTo>
                  <a:lnTo>
                    <a:pt x="535952" y="1610055"/>
                  </a:lnTo>
                  <a:lnTo>
                    <a:pt x="30099" y="1610055"/>
                  </a:lnTo>
                  <a:lnTo>
                    <a:pt x="30099" y="1098257"/>
                  </a:lnTo>
                  <a:lnTo>
                    <a:pt x="2228761" y="1098257"/>
                  </a:lnTo>
                  <a:lnTo>
                    <a:pt x="2228761" y="1069047"/>
                  </a:lnTo>
                  <a:lnTo>
                    <a:pt x="30099" y="1069047"/>
                  </a:lnTo>
                  <a:lnTo>
                    <a:pt x="30099" y="557237"/>
                  </a:lnTo>
                  <a:lnTo>
                    <a:pt x="541820" y="557237"/>
                  </a:lnTo>
                  <a:lnTo>
                    <a:pt x="541820" y="1068578"/>
                  </a:lnTo>
                  <a:lnTo>
                    <a:pt x="571931" y="1068578"/>
                  </a:lnTo>
                  <a:lnTo>
                    <a:pt x="571931" y="557237"/>
                  </a:lnTo>
                  <a:lnTo>
                    <a:pt x="1083652" y="557237"/>
                  </a:lnTo>
                  <a:lnTo>
                    <a:pt x="1083652" y="1068578"/>
                  </a:lnTo>
                  <a:lnTo>
                    <a:pt x="1113751" y="1068578"/>
                  </a:lnTo>
                  <a:lnTo>
                    <a:pt x="1113751" y="557237"/>
                  </a:lnTo>
                  <a:lnTo>
                    <a:pt x="1625485" y="557237"/>
                  </a:lnTo>
                  <a:lnTo>
                    <a:pt x="1625485" y="1068578"/>
                  </a:lnTo>
                  <a:lnTo>
                    <a:pt x="1655584" y="1068578"/>
                  </a:lnTo>
                  <a:lnTo>
                    <a:pt x="1655584" y="557237"/>
                  </a:lnTo>
                  <a:lnTo>
                    <a:pt x="2167305" y="557237"/>
                  </a:lnTo>
                  <a:lnTo>
                    <a:pt x="2167305" y="1068578"/>
                  </a:lnTo>
                  <a:lnTo>
                    <a:pt x="2197417" y="1068578"/>
                  </a:lnTo>
                  <a:lnTo>
                    <a:pt x="2197417" y="557237"/>
                  </a:lnTo>
                  <a:lnTo>
                    <a:pt x="2228761" y="557237"/>
                  </a:lnTo>
                  <a:lnTo>
                    <a:pt x="2228761" y="541997"/>
                  </a:lnTo>
                  <a:lnTo>
                    <a:pt x="2228761" y="526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34254"/>
              <a:ext cx="7627620" cy="3517900"/>
            </a:xfrm>
            <a:custGeom>
              <a:avLst/>
              <a:gdLst/>
              <a:ahLst/>
              <a:cxnLst/>
              <a:rect l="l" t="t" r="r" b="b"/>
              <a:pathLst>
                <a:path w="7627620" h="3517900">
                  <a:moveTo>
                    <a:pt x="0" y="3517561"/>
                  </a:moveTo>
                  <a:lnTo>
                    <a:pt x="7627039" y="3517561"/>
                  </a:lnTo>
                  <a:lnTo>
                    <a:pt x="7627039" y="0"/>
                  </a:lnTo>
                  <a:lnTo>
                    <a:pt x="0" y="0"/>
                  </a:lnTo>
                  <a:lnTo>
                    <a:pt x="0" y="3517561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922341"/>
              <a:ext cx="7639050" cy="3652520"/>
            </a:xfrm>
            <a:custGeom>
              <a:avLst/>
              <a:gdLst/>
              <a:ahLst/>
              <a:cxnLst/>
              <a:rect l="l" t="t" r="r" b="b"/>
              <a:pathLst>
                <a:path w="7639050" h="3652520">
                  <a:moveTo>
                    <a:pt x="7638948" y="0"/>
                  </a:moveTo>
                  <a:lnTo>
                    <a:pt x="7615123" y="0"/>
                  </a:lnTo>
                  <a:lnTo>
                    <a:pt x="0" y="0"/>
                  </a:lnTo>
                  <a:lnTo>
                    <a:pt x="0" y="23837"/>
                  </a:lnTo>
                  <a:lnTo>
                    <a:pt x="7615123" y="23837"/>
                  </a:lnTo>
                  <a:lnTo>
                    <a:pt x="7615123" y="3529482"/>
                  </a:lnTo>
                  <a:lnTo>
                    <a:pt x="7615123" y="3651923"/>
                  </a:lnTo>
                  <a:lnTo>
                    <a:pt x="7638948" y="3651923"/>
                  </a:lnTo>
                  <a:lnTo>
                    <a:pt x="7638948" y="3529482"/>
                  </a:lnTo>
                  <a:lnTo>
                    <a:pt x="7638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451817"/>
              <a:ext cx="7627620" cy="1835785"/>
            </a:xfrm>
            <a:custGeom>
              <a:avLst/>
              <a:gdLst/>
              <a:ahLst/>
              <a:cxnLst/>
              <a:rect l="l" t="t" r="r" b="b"/>
              <a:pathLst>
                <a:path w="7627620" h="1835784">
                  <a:moveTo>
                    <a:pt x="7627039" y="1835182"/>
                  </a:moveTo>
                  <a:lnTo>
                    <a:pt x="0" y="1835182"/>
                  </a:lnTo>
                  <a:lnTo>
                    <a:pt x="0" y="0"/>
                  </a:lnTo>
                  <a:lnTo>
                    <a:pt x="7627039" y="0"/>
                  </a:lnTo>
                  <a:lnTo>
                    <a:pt x="7627039" y="18351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439911"/>
              <a:ext cx="7639050" cy="1847214"/>
            </a:xfrm>
            <a:custGeom>
              <a:avLst/>
              <a:gdLst/>
              <a:ahLst/>
              <a:cxnLst/>
              <a:rect l="l" t="t" r="r" b="b"/>
              <a:pathLst>
                <a:path w="7639050" h="1847215">
                  <a:moveTo>
                    <a:pt x="7638948" y="0"/>
                  </a:moveTo>
                  <a:lnTo>
                    <a:pt x="7615123" y="0"/>
                  </a:lnTo>
                  <a:lnTo>
                    <a:pt x="0" y="0"/>
                  </a:lnTo>
                  <a:lnTo>
                    <a:pt x="0" y="23825"/>
                  </a:lnTo>
                  <a:lnTo>
                    <a:pt x="7615123" y="23825"/>
                  </a:lnTo>
                  <a:lnTo>
                    <a:pt x="7615123" y="1847088"/>
                  </a:lnTo>
                  <a:lnTo>
                    <a:pt x="7638948" y="1847088"/>
                  </a:lnTo>
                  <a:lnTo>
                    <a:pt x="7638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0372" y="0"/>
              <a:ext cx="28575" cy="10287000"/>
            </a:xfrm>
            <a:custGeom>
              <a:avLst/>
              <a:gdLst/>
              <a:ahLst/>
              <a:cxnLst/>
              <a:rect l="l" t="t" r="r" b="b"/>
              <a:pathLst>
                <a:path w="28575" h="10287000">
                  <a:moveTo>
                    <a:pt x="0" y="0"/>
                  </a:moveTo>
                  <a:lnTo>
                    <a:pt x="28574" y="0"/>
                  </a:lnTo>
                  <a:lnTo>
                    <a:pt x="28574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4001" y="4038123"/>
            <a:ext cx="5826948" cy="476703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000" y="5553337"/>
            <a:ext cx="49599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80" dirty="0">
                <a:latin typeface="Tahoma"/>
                <a:cs typeface="Tahoma"/>
              </a:rPr>
              <a:t>D</a:t>
            </a:r>
            <a:r>
              <a:rPr sz="7000" spc="310" dirty="0">
                <a:latin typeface="Tahoma"/>
                <a:cs typeface="Tahoma"/>
              </a:rPr>
              <a:t>a</a:t>
            </a:r>
            <a:r>
              <a:rPr sz="7000" dirty="0">
                <a:latin typeface="Tahoma"/>
                <a:cs typeface="Tahoma"/>
              </a:rPr>
              <a:t>t</a:t>
            </a:r>
            <a:r>
              <a:rPr sz="7000" spc="310" dirty="0">
                <a:latin typeface="Tahoma"/>
                <a:cs typeface="Tahoma"/>
              </a:rPr>
              <a:t>a</a:t>
            </a:r>
            <a:r>
              <a:rPr sz="7000" spc="725" dirty="0">
                <a:latin typeface="Tahoma"/>
                <a:cs typeface="Tahoma"/>
              </a:rPr>
              <a:t>s</a:t>
            </a:r>
            <a:r>
              <a:rPr sz="7000" spc="390" dirty="0">
                <a:latin typeface="Tahoma"/>
                <a:cs typeface="Tahoma"/>
              </a:rPr>
              <a:t>e</a:t>
            </a:r>
            <a:r>
              <a:rPr sz="7000" dirty="0">
                <a:latin typeface="Tahoma"/>
                <a:cs typeface="Tahoma"/>
              </a:rPr>
              <a:t>t</a:t>
            </a:r>
            <a:r>
              <a:rPr sz="7000" spc="-635" dirty="0">
                <a:latin typeface="Tahoma"/>
                <a:cs typeface="Tahoma"/>
              </a:rPr>
              <a:t> </a:t>
            </a:r>
            <a:r>
              <a:rPr sz="7000" spc="155" dirty="0">
                <a:latin typeface="Tahoma"/>
                <a:cs typeface="Tahoma"/>
              </a:rPr>
              <a:t>li</a:t>
            </a:r>
            <a:r>
              <a:rPr sz="7000" spc="535" dirty="0">
                <a:latin typeface="Tahoma"/>
                <a:cs typeface="Tahoma"/>
              </a:rPr>
              <a:t>n</a:t>
            </a:r>
            <a:r>
              <a:rPr sz="7000" spc="310" dirty="0">
                <a:latin typeface="Tahoma"/>
                <a:cs typeface="Tahoma"/>
              </a:rPr>
              <a:t>k</a:t>
            </a:r>
            <a:endParaRPr sz="7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000" y="9162491"/>
            <a:ext cx="2040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5" dirty="0">
                <a:latin typeface="Tahoma"/>
                <a:cs typeface="Tahoma"/>
                <a:hlinkClick r:id="rId3"/>
              </a:rPr>
              <a:t>www</a:t>
            </a:r>
            <a:r>
              <a:rPr sz="2400" spc="-190" dirty="0">
                <a:latin typeface="Tahoma"/>
                <a:cs typeface="Tahoma"/>
                <a:hlinkClick r:id="rId3"/>
              </a:rPr>
              <a:t>.</a:t>
            </a:r>
            <a:r>
              <a:rPr sz="2400" dirty="0">
                <a:latin typeface="Tahoma"/>
                <a:cs typeface="Tahoma"/>
                <a:hlinkClick r:id="rId3"/>
              </a:rPr>
              <a:t>t</a:t>
            </a:r>
            <a:r>
              <a:rPr sz="2400" spc="185" dirty="0">
                <a:latin typeface="Tahoma"/>
                <a:cs typeface="Tahoma"/>
                <a:hlinkClick r:id="rId3"/>
              </a:rPr>
              <a:t>n</a:t>
            </a:r>
            <a:r>
              <a:rPr sz="2400" spc="150" dirty="0">
                <a:latin typeface="Tahoma"/>
                <a:cs typeface="Tahoma"/>
                <a:hlinkClick r:id="rId3"/>
              </a:rPr>
              <a:t>g</a:t>
            </a:r>
            <a:r>
              <a:rPr sz="2400" spc="130" dirty="0">
                <a:latin typeface="Tahoma"/>
                <a:cs typeface="Tahoma"/>
                <a:hlinkClick r:id="rId3"/>
              </a:rPr>
              <a:t>o</a:t>
            </a:r>
            <a:r>
              <a:rPr sz="2400" spc="190" dirty="0">
                <a:latin typeface="Tahoma"/>
                <a:cs typeface="Tahoma"/>
                <a:hlinkClick r:id="rId3"/>
              </a:rPr>
              <a:t>v</a:t>
            </a:r>
            <a:r>
              <a:rPr sz="2400" spc="-190" dirty="0">
                <a:latin typeface="Tahoma"/>
                <a:cs typeface="Tahoma"/>
                <a:hlinkClick r:id="rId3"/>
              </a:rPr>
              <a:t>.</a:t>
            </a:r>
            <a:r>
              <a:rPr sz="2400" spc="50" dirty="0">
                <a:latin typeface="Tahoma"/>
                <a:cs typeface="Tahoma"/>
                <a:hlinkClick r:id="rId3"/>
              </a:rPr>
              <a:t>i</a:t>
            </a:r>
            <a:r>
              <a:rPr sz="2400" spc="185" dirty="0">
                <a:latin typeface="Tahoma"/>
                <a:cs typeface="Tahoma"/>
                <a:hlinkClick r:id="rId3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97951" y="3039122"/>
            <a:ext cx="8733790" cy="38100"/>
          </a:xfrm>
          <a:custGeom>
            <a:avLst/>
            <a:gdLst/>
            <a:ahLst/>
            <a:cxnLst/>
            <a:rect l="l" t="t" r="r" b="b"/>
            <a:pathLst>
              <a:path w="8733790" h="38100">
                <a:moveTo>
                  <a:pt x="8733244" y="0"/>
                </a:moveTo>
                <a:lnTo>
                  <a:pt x="8199907" y="0"/>
                </a:lnTo>
                <a:lnTo>
                  <a:pt x="4465650" y="0"/>
                </a:lnTo>
                <a:lnTo>
                  <a:pt x="2710535" y="0"/>
                </a:lnTo>
                <a:lnTo>
                  <a:pt x="0" y="0"/>
                </a:lnTo>
                <a:lnTo>
                  <a:pt x="0" y="38100"/>
                </a:lnTo>
                <a:lnTo>
                  <a:pt x="2710535" y="38100"/>
                </a:lnTo>
                <a:lnTo>
                  <a:pt x="4465650" y="38100"/>
                </a:lnTo>
                <a:lnTo>
                  <a:pt x="8199907" y="38100"/>
                </a:lnTo>
                <a:lnTo>
                  <a:pt x="8733244" y="38100"/>
                </a:lnTo>
                <a:lnTo>
                  <a:pt x="8733244" y="0"/>
                </a:lnTo>
                <a:close/>
              </a:path>
            </a:pathLst>
          </a:custGeom>
          <a:solidFill>
            <a:srgbClr val="366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167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366BAB"/>
                  </a:solidFill>
                </a:uFill>
                <a:hlinkClick r:id="rId4"/>
              </a:rPr>
              <a:t>htt</a:t>
            </a:r>
            <a:r>
              <a:rPr spc="-5" dirty="0">
                <a:hlinkClick r:id="rId4"/>
              </a:rPr>
              <a:t>ps://www.tn.gov.in/deptst/socialwelfare.pdf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5937590" y="504615"/>
            <a:ext cx="1060450" cy="1048385"/>
            <a:chOff x="5937590" y="504615"/>
            <a:chExt cx="1060450" cy="1048385"/>
          </a:xfrm>
        </p:grpSpPr>
        <p:sp>
          <p:nvSpPr>
            <p:cNvPr id="17" name="object 17"/>
            <p:cNvSpPr/>
            <p:nvPr/>
          </p:nvSpPr>
          <p:spPr>
            <a:xfrm>
              <a:off x="5949819" y="516844"/>
              <a:ext cx="1035685" cy="1024255"/>
            </a:xfrm>
            <a:custGeom>
              <a:avLst/>
              <a:gdLst/>
              <a:ahLst/>
              <a:cxnLst/>
              <a:rect l="l" t="t" r="r" b="b"/>
              <a:pathLst>
                <a:path w="1035684" h="1024255">
                  <a:moveTo>
                    <a:pt x="1035688" y="1023712"/>
                  </a:moveTo>
                  <a:lnTo>
                    <a:pt x="0" y="1023712"/>
                  </a:lnTo>
                  <a:lnTo>
                    <a:pt x="0" y="0"/>
                  </a:lnTo>
                  <a:lnTo>
                    <a:pt x="1035688" y="0"/>
                  </a:lnTo>
                  <a:lnTo>
                    <a:pt x="1035688" y="1023712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37580" y="504621"/>
              <a:ext cx="1060450" cy="1048385"/>
            </a:xfrm>
            <a:custGeom>
              <a:avLst/>
              <a:gdLst/>
              <a:ahLst/>
              <a:cxnLst/>
              <a:rect l="l" t="t" r="r" b="b"/>
              <a:pathLst>
                <a:path w="1060450" h="1048385">
                  <a:moveTo>
                    <a:pt x="1060145" y="0"/>
                  </a:moveTo>
                  <a:lnTo>
                    <a:pt x="1035697" y="0"/>
                  </a:lnTo>
                  <a:lnTo>
                    <a:pt x="1035697" y="24460"/>
                  </a:lnTo>
                  <a:lnTo>
                    <a:pt x="1035697" y="1023708"/>
                  </a:lnTo>
                  <a:lnTo>
                    <a:pt x="24460" y="1023708"/>
                  </a:lnTo>
                  <a:lnTo>
                    <a:pt x="24460" y="24460"/>
                  </a:lnTo>
                  <a:lnTo>
                    <a:pt x="1035697" y="24460"/>
                  </a:lnTo>
                  <a:lnTo>
                    <a:pt x="1035697" y="0"/>
                  </a:lnTo>
                  <a:lnTo>
                    <a:pt x="24460" y="0"/>
                  </a:lnTo>
                  <a:lnTo>
                    <a:pt x="0" y="0"/>
                  </a:lnTo>
                  <a:lnTo>
                    <a:pt x="0" y="1048169"/>
                  </a:lnTo>
                  <a:lnTo>
                    <a:pt x="24460" y="1048169"/>
                  </a:lnTo>
                  <a:lnTo>
                    <a:pt x="1035697" y="1048169"/>
                  </a:lnTo>
                  <a:lnTo>
                    <a:pt x="1060145" y="1048169"/>
                  </a:lnTo>
                  <a:lnTo>
                    <a:pt x="1060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737106" y="3521976"/>
            <a:ext cx="1029335" cy="1032510"/>
          </a:xfrm>
          <a:custGeom>
            <a:avLst/>
            <a:gdLst/>
            <a:ahLst/>
            <a:cxnLst/>
            <a:rect l="l" t="t" r="r" b="b"/>
            <a:pathLst>
              <a:path w="1029335" h="1032510">
                <a:moveTo>
                  <a:pt x="1028827" y="0"/>
                </a:moveTo>
                <a:lnTo>
                  <a:pt x="1004379" y="0"/>
                </a:lnTo>
                <a:lnTo>
                  <a:pt x="24460" y="0"/>
                </a:lnTo>
                <a:lnTo>
                  <a:pt x="0" y="0"/>
                </a:lnTo>
                <a:lnTo>
                  <a:pt x="0" y="1032294"/>
                </a:lnTo>
                <a:lnTo>
                  <a:pt x="24460" y="1032294"/>
                </a:lnTo>
                <a:lnTo>
                  <a:pt x="1004379" y="1032294"/>
                </a:lnTo>
                <a:lnTo>
                  <a:pt x="1028827" y="1032294"/>
                </a:lnTo>
                <a:lnTo>
                  <a:pt x="1028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713404" y="1848730"/>
            <a:ext cx="539750" cy="521334"/>
            <a:chOff x="3713404" y="1848730"/>
            <a:chExt cx="539750" cy="521334"/>
          </a:xfrm>
        </p:grpSpPr>
        <p:sp>
          <p:nvSpPr>
            <p:cNvPr id="21" name="object 21"/>
            <p:cNvSpPr/>
            <p:nvPr/>
          </p:nvSpPr>
          <p:spPr>
            <a:xfrm>
              <a:off x="3722063" y="1857389"/>
              <a:ext cx="522605" cy="504190"/>
            </a:xfrm>
            <a:custGeom>
              <a:avLst/>
              <a:gdLst/>
              <a:ahLst/>
              <a:cxnLst/>
              <a:rect l="l" t="t" r="r" b="b"/>
              <a:pathLst>
                <a:path w="522604" h="504189">
                  <a:moveTo>
                    <a:pt x="522279" y="503591"/>
                  </a:moveTo>
                  <a:lnTo>
                    <a:pt x="0" y="503591"/>
                  </a:lnTo>
                  <a:lnTo>
                    <a:pt x="0" y="0"/>
                  </a:lnTo>
                  <a:lnTo>
                    <a:pt x="522279" y="0"/>
                  </a:lnTo>
                  <a:lnTo>
                    <a:pt x="522279" y="5035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13403" y="1848738"/>
              <a:ext cx="539750" cy="521334"/>
            </a:xfrm>
            <a:custGeom>
              <a:avLst/>
              <a:gdLst/>
              <a:ahLst/>
              <a:cxnLst/>
              <a:rect l="l" t="t" r="r" b="b"/>
              <a:pathLst>
                <a:path w="539750" h="521335">
                  <a:moveTo>
                    <a:pt x="539597" y="0"/>
                  </a:moveTo>
                  <a:lnTo>
                    <a:pt x="522274" y="0"/>
                  </a:lnTo>
                  <a:lnTo>
                    <a:pt x="522274" y="17310"/>
                  </a:lnTo>
                  <a:lnTo>
                    <a:pt x="522274" y="503593"/>
                  </a:lnTo>
                  <a:lnTo>
                    <a:pt x="17310" y="503593"/>
                  </a:lnTo>
                  <a:lnTo>
                    <a:pt x="17310" y="17310"/>
                  </a:lnTo>
                  <a:lnTo>
                    <a:pt x="522274" y="17310"/>
                  </a:lnTo>
                  <a:lnTo>
                    <a:pt x="522274" y="0"/>
                  </a:lnTo>
                  <a:lnTo>
                    <a:pt x="17310" y="0"/>
                  </a:lnTo>
                  <a:lnTo>
                    <a:pt x="0" y="0"/>
                  </a:lnTo>
                  <a:lnTo>
                    <a:pt x="0" y="520903"/>
                  </a:lnTo>
                  <a:lnTo>
                    <a:pt x="17310" y="520903"/>
                  </a:lnTo>
                  <a:lnTo>
                    <a:pt x="522274" y="520903"/>
                  </a:lnTo>
                  <a:lnTo>
                    <a:pt x="539597" y="520903"/>
                  </a:lnTo>
                  <a:lnTo>
                    <a:pt x="539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937590" y="3782306"/>
            <a:ext cx="539750" cy="521334"/>
            <a:chOff x="5937590" y="3782306"/>
            <a:chExt cx="539750" cy="521334"/>
          </a:xfrm>
        </p:grpSpPr>
        <p:sp>
          <p:nvSpPr>
            <p:cNvPr id="24" name="object 24"/>
            <p:cNvSpPr/>
            <p:nvPr/>
          </p:nvSpPr>
          <p:spPr>
            <a:xfrm>
              <a:off x="5946249" y="3790965"/>
              <a:ext cx="522605" cy="504190"/>
            </a:xfrm>
            <a:custGeom>
              <a:avLst/>
              <a:gdLst/>
              <a:ahLst/>
              <a:cxnLst/>
              <a:rect l="l" t="t" r="r" b="b"/>
              <a:pathLst>
                <a:path w="522604" h="504189">
                  <a:moveTo>
                    <a:pt x="522279" y="503591"/>
                  </a:moveTo>
                  <a:lnTo>
                    <a:pt x="0" y="503591"/>
                  </a:lnTo>
                  <a:lnTo>
                    <a:pt x="0" y="0"/>
                  </a:lnTo>
                  <a:lnTo>
                    <a:pt x="522279" y="0"/>
                  </a:lnTo>
                  <a:lnTo>
                    <a:pt x="522279" y="5035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37580" y="3782313"/>
              <a:ext cx="539750" cy="521334"/>
            </a:xfrm>
            <a:custGeom>
              <a:avLst/>
              <a:gdLst/>
              <a:ahLst/>
              <a:cxnLst/>
              <a:rect l="l" t="t" r="r" b="b"/>
              <a:pathLst>
                <a:path w="539750" h="521335">
                  <a:moveTo>
                    <a:pt x="539597" y="0"/>
                  </a:moveTo>
                  <a:lnTo>
                    <a:pt x="522287" y="0"/>
                  </a:lnTo>
                  <a:lnTo>
                    <a:pt x="522287" y="17322"/>
                  </a:lnTo>
                  <a:lnTo>
                    <a:pt x="522287" y="503593"/>
                  </a:lnTo>
                  <a:lnTo>
                    <a:pt x="17322" y="503593"/>
                  </a:lnTo>
                  <a:lnTo>
                    <a:pt x="17322" y="17322"/>
                  </a:lnTo>
                  <a:lnTo>
                    <a:pt x="522287" y="17322"/>
                  </a:lnTo>
                  <a:lnTo>
                    <a:pt x="522287" y="0"/>
                  </a:lnTo>
                  <a:lnTo>
                    <a:pt x="17322" y="0"/>
                  </a:lnTo>
                  <a:lnTo>
                    <a:pt x="0" y="0"/>
                  </a:lnTo>
                  <a:lnTo>
                    <a:pt x="0" y="520903"/>
                  </a:lnTo>
                  <a:lnTo>
                    <a:pt x="17322" y="520903"/>
                  </a:lnTo>
                  <a:lnTo>
                    <a:pt x="522287" y="520903"/>
                  </a:lnTo>
                  <a:lnTo>
                    <a:pt x="539597" y="520903"/>
                  </a:lnTo>
                  <a:lnTo>
                    <a:pt x="539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76965" y="1028700"/>
            <a:ext cx="1060450" cy="1048385"/>
            <a:chOff x="676965" y="1028700"/>
            <a:chExt cx="1060450" cy="1048385"/>
          </a:xfrm>
        </p:grpSpPr>
        <p:sp>
          <p:nvSpPr>
            <p:cNvPr id="27" name="object 27"/>
            <p:cNvSpPr/>
            <p:nvPr/>
          </p:nvSpPr>
          <p:spPr>
            <a:xfrm>
              <a:off x="689194" y="1040928"/>
              <a:ext cx="1035685" cy="1024255"/>
            </a:xfrm>
            <a:custGeom>
              <a:avLst/>
              <a:gdLst/>
              <a:ahLst/>
              <a:cxnLst/>
              <a:rect l="l" t="t" r="r" b="b"/>
              <a:pathLst>
                <a:path w="1035685" h="1024255">
                  <a:moveTo>
                    <a:pt x="1035688" y="1023712"/>
                  </a:moveTo>
                  <a:lnTo>
                    <a:pt x="0" y="1023712"/>
                  </a:lnTo>
                  <a:lnTo>
                    <a:pt x="0" y="0"/>
                  </a:lnTo>
                  <a:lnTo>
                    <a:pt x="1035688" y="0"/>
                  </a:lnTo>
                  <a:lnTo>
                    <a:pt x="1035688" y="1023712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6960" y="1028712"/>
              <a:ext cx="1060450" cy="1048385"/>
            </a:xfrm>
            <a:custGeom>
              <a:avLst/>
              <a:gdLst/>
              <a:ahLst/>
              <a:cxnLst/>
              <a:rect l="l" t="t" r="r" b="b"/>
              <a:pathLst>
                <a:path w="1060450" h="1048385">
                  <a:moveTo>
                    <a:pt x="1060145" y="0"/>
                  </a:moveTo>
                  <a:lnTo>
                    <a:pt x="1035685" y="0"/>
                  </a:lnTo>
                  <a:lnTo>
                    <a:pt x="1035685" y="24447"/>
                  </a:lnTo>
                  <a:lnTo>
                    <a:pt x="1035685" y="1023708"/>
                  </a:lnTo>
                  <a:lnTo>
                    <a:pt x="24460" y="1023708"/>
                  </a:lnTo>
                  <a:lnTo>
                    <a:pt x="24460" y="24447"/>
                  </a:lnTo>
                  <a:lnTo>
                    <a:pt x="1035685" y="24447"/>
                  </a:lnTo>
                  <a:lnTo>
                    <a:pt x="1035685" y="0"/>
                  </a:lnTo>
                  <a:lnTo>
                    <a:pt x="24460" y="0"/>
                  </a:lnTo>
                  <a:lnTo>
                    <a:pt x="0" y="0"/>
                  </a:lnTo>
                  <a:lnTo>
                    <a:pt x="0" y="1048169"/>
                  </a:lnTo>
                  <a:lnTo>
                    <a:pt x="24460" y="1048169"/>
                  </a:lnTo>
                  <a:lnTo>
                    <a:pt x="1035685" y="1048169"/>
                  </a:lnTo>
                  <a:lnTo>
                    <a:pt x="1060145" y="1048169"/>
                  </a:lnTo>
                  <a:lnTo>
                    <a:pt x="1060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511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3122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734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6" name="object 6"/>
            <p:cNvSpPr/>
            <p:nvPr/>
          </p:nvSpPr>
          <p:spPr>
            <a:xfrm>
              <a:off x="0" y="11"/>
              <a:ext cx="2529205" cy="9224010"/>
            </a:xfrm>
            <a:custGeom>
              <a:avLst/>
              <a:gdLst/>
              <a:ahLst/>
              <a:cxnLst/>
              <a:rect l="l" t="t" r="r" b="b"/>
              <a:pathLst>
                <a:path w="2529205" h="9224010">
                  <a:moveTo>
                    <a:pt x="2529128" y="472503"/>
                  </a:moveTo>
                  <a:lnTo>
                    <a:pt x="2032711" y="472503"/>
                  </a:lnTo>
                  <a:lnTo>
                    <a:pt x="2032711" y="0"/>
                  </a:lnTo>
                  <a:lnTo>
                    <a:pt x="2004339" y="0"/>
                  </a:lnTo>
                  <a:lnTo>
                    <a:pt x="2004339" y="472503"/>
                  </a:lnTo>
                  <a:lnTo>
                    <a:pt x="983119" y="472503"/>
                  </a:lnTo>
                  <a:lnTo>
                    <a:pt x="983119" y="500875"/>
                  </a:lnTo>
                  <a:lnTo>
                    <a:pt x="983119" y="9195448"/>
                  </a:lnTo>
                  <a:lnTo>
                    <a:pt x="500875" y="9195448"/>
                  </a:lnTo>
                  <a:lnTo>
                    <a:pt x="500875" y="8713203"/>
                  </a:lnTo>
                  <a:lnTo>
                    <a:pt x="983119" y="8713203"/>
                  </a:lnTo>
                  <a:lnTo>
                    <a:pt x="983119" y="8684831"/>
                  </a:lnTo>
                  <a:lnTo>
                    <a:pt x="500875" y="8684831"/>
                  </a:lnTo>
                  <a:lnTo>
                    <a:pt x="500875" y="8202600"/>
                  </a:lnTo>
                  <a:lnTo>
                    <a:pt x="983119" y="8202600"/>
                  </a:lnTo>
                  <a:lnTo>
                    <a:pt x="983119" y="8174228"/>
                  </a:lnTo>
                  <a:lnTo>
                    <a:pt x="500875" y="8174228"/>
                  </a:lnTo>
                  <a:lnTo>
                    <a:pt x="500875" y="7691983"/>
                  </a:lnTo>
                  <a:lnTo>
                    <a:pt x="983119" y="7691983"/>
                  </a:lnTo>
                  <a:lnTo>
                    <a:pt x="983119" y="7663612"/>
                  </a:lnTo>
                  <a:lnTo>
                    <a:pt x="500875" y="7663612"/>
                  </a:lnTo>
                  <a:lnTo>
                    <a:pt x="500875" y="7167181"/>
                  </a:lnTo>
                  <a:lnTo>
                    <a:pt x="983119" y="7167181"/>
                  </a:lnTo>
                  <a:lnTo>
                    <a:pt x="983119" y="7138822"/>
                  </a:lnTo>
                  <a:lnTo>
                    <a:pt x="500875" y="7138822"/>
                  </a:lnTo>
                  <a:lnTo>
                    <a:pt x="500875" y="6656578"/>
                  </a:lnTo>
                  <a:lnTo>
                    <a:pt x="983119" y="6656578"/>
                  </a:lnTo>
                  <a:lnTo>
                    <a:pt x="983119" y="6628206"/>
                  </a:lnTo>
                  <a:lnTo>
                    <a:pt x="500875" y="6628206"/>
                  </a:lnTo>
                  <a:lnTo>
                    <a:pt x="500875" y="6145962"/>
                  </a:lnTo>
                  <a:lnTo>
                    <a:pt x="983119" y="6145962"/>
                  </a:lnTo>
                  <a:lnTo>
                    <a:pt x="983119" y="6117602"/>
                  </a:lnTo>
                  <a:lnTo>
                    <a:pt x="500875" y="6117602"/>
                  </a:lnTo>
                  <a:lnTo>
                    <a:pt x="500875" y="5635358"/>
                  </a:lnTo>
                  <a:lnTo>
                    <a:pt x="983119" y="5635358"/>
                  </a:lnTo>
                  <a:lnTo>
                    <a:pt x="983119" y="5606986"/>
                  </a:lnTo>
                  <a:lnTo>
                    <a:pt x="500875" y="5606986"/>
                  </a:lnTo>
                  <a:lnTo>
                    <a:pt x="500875" y="5124742"/>
                  </a:lnTo>
                  <a:lnTo>
                    <a:pt x="983119" y="5124742"/>
                  </a:lnTo>
                  <a:lnTo>
                    <a:pt x="983119" y="5096370"/>
                  </a:lnTo>
                  <a:lnTo>
                    <a:pt x="500875" y="5096370"/>
                  </a:lnTo>
                  <a:lnTo>
                    <a:pt x="500875" y="4599952"/>
                  </a:lnTo>
                  <a:lnTo>
                    <a:pt x="983119" y="4599952"/>
                  </a:lnTo>
                  <a:lnTo>
                    <a:pt x="983119" y="4571581"/>
                  </a:lnTo>
                  <a:lnTo>
                    <a:pt x="500875" y="4571581"/>
                  </a:lnTo>
                  <a:lnTo>
                    <a:pt x="500875" y="4089336"/>
                  </a:lnTo>
                  <a:lnTo>
                    <a:pt x="983119" y="4089336"/>
                  </a:lnTo>
                  <a:lnTo>
                    <a:pt x="983119" y="4060964"/>
                  </a:lnTo>
                  <a:lnTo>
                    <a:pt x="500875" y="4060964"/>
                  </a:lnTo>
                  <a:lnTo>
                    <a:pt x="500875" y="3578720"/>
                  </a:lnTo>
                  <a:lnTo>
                    <a:pt x="983119" y="3578720"/>
                  </a:lnTo>
                  <a:lnTo>
                    <a:pt x="983119" y="3550361"/>
                  </a:lnTo>
                  <a:lnTo>
                    <a:pt x="500875" y="3550361"/>
                  </a:lnTo>
                  <a:lnTo>
                    <a:pt x="500875" y="3068116"/>
                  </a:lnTo>
                  <a:lnTo>
                    <a:pt x="983119" y="3068116"/>
                  </a:lnTo>
                  <a:lnTo>
                    <a:pt x="983119" y="3039745"/>
                  </a:lnTo>
                  <a:lnTo>
                    <a:pt x="500875" y="3039745"/>
                  </a:lnTo>
                  <a:lnTo>
                    <a:pt x="500875" y="2557500"/>
                  </a:lnTo>
                  <a:lnTo>
                    <a:pt x="983119" y="2557500"/>
                  </a:lnTo>
                  <a:lnTo>
                    <a:pt x="983119" y="2529128"/>
                  </a:lnTo>
                  <a:lnTo>
                    <a:pt x="500875" y="2529128"/>
                  </a:lnTo>
                  <a:lnTo>
                    <a:pt x="500875" y="2032711"/>
                  </a:lnTo>
                  <a:lnTo>
                    <a:pt x="983119" y="2032711"/>
                  </a:lnTo>
                  <a:lnTo>
                    <a:pt x="983119" y="2004339"/>
                  </a:lnTo>
                  <a:lnTo>
                    <a:pt x="500875" y="2004339"/>
                  </a:lnTo>
                  <a:lnTo>
                    <a:pt x="500875" y="1522095"/>
                  </a:lnTo>
                  <a:lnTo>
                    <a:pt x="983119" y="1522095"/>
                  </a:lnTo>
                  <a:lnTo>
                    <a:pt x="983119" y="1493723"/>
                  </a:lnTo>
                  <a:lnTo>
                    <a:pt x="500875" y="1493723"/>
                  </a:lnTo>
                  <a:lnTo>
                    <a:pt x="500875" y="1011478"/>
                  </a:lnTo>
                  <a:lnTo>
                    <a:pt x="983119" y="1011478"/>
                  </a:lnTo>
                  <a:lnTo>
                    <a:pt x="983119" y="983119"/>
                  </a:lnTo>
                  <a:lnTo>
                    <a:pt x="500875" y="983119"/>
                  </a:lnTo>
                  <a:lnTo>
                    <a:pt x="500875" y="500875"/>
                  </a:lnTo>
                  <a:lnTo>
                    <a:pt x="983119" y="500875"/>
                  </a:lnTo>
                  <a:lnTo>
                    <a:pt x="983119" y="472503"/>
                  </a:lnTo>
                  <a:lnTo>
                    <a:pt x="0" y="472503"/>
                  </a:lnTo>
                  <a:lnTo>
                    <a:pt x="0" y="500875"/>
                  </a:lnTo>
                  <a:lnTo>
                    <a:pt x="472503" y="500875"/>
                  </a:lnTo>
                  <a:lnTo>
                    <a:pt x="472503" y="983119"/>
                  </a:lnTo>
                  <a:lnTo>
                    <a:pt x="0" y="983119"/>
                  </a:lnTo>
                  <a:lnTo>
                    <a:pt x="0" y="1011478"/>
                  </a:lnTo>
                  <a:lnTo>
                    <a:pt x="472503" y="1011478"/>
                  </a:lnTo>
                  <a:lnTo>
                    <a:pt x="472503" y="1493723"/>
                  </a:lnTo>
                  <a:lnTo>
                    <a:pt x="0" y="1493723"/>
                  </a:lnTo>
                  <a:lnTo>
                    <a:pt x="0" y="1522095"/>
                  </a:lnTo>
                  <a:lnTo>
                    <a:pt x="472503" y="1522095"/>
                  </a:lnTo>
                  <a:lnTo>
                    <a:pt x="472503" y="2004339"/>
                  </a:lnTo>
                  <a:lnTo>
                    <a:pt x="0" y="2004339"/>
                  </a:lnTo>
                  <a:lnTo>
                    <a:pt x="0" y="2032711"/>
                  </a:lnTo>
                  <a:lnTo>
                    <a:pt x="472503" y="2032711"/>
                  </a:lnTo>
                  <a:lnTo>
                    <a:pt x="472503" y="2529128"/>
                  </a:lnTo>
                  <a:lnTo>
                    <a:pt x="0" y="2529128"/>
                  </a:lnTo>
                  <a:lnTo>
                    <a:pt x="0" y="2557500"/>
                  </a:lnTo>
                  <a:lnTo>
                    <a:pt x="472503" y="2557500"/>
                  </a:lnTo>
                  <a:lnTo>
                    <a:pt x="472503" y="3039745"/>
                  </a:lnTo>
                  <a:lnTo>
                    <a:pt x="0" y="3039745"/>
                  </a:lnTo>
                  <a:lnTo>
                    <a:pt x="0" y="3068116"/>
                  </a:lnTo>
                  <a:lnTo>
                    <a:pt x="472503" y="3068116"/>
                  </a:lnTo>
                  <a:lnTo>
                    <a:pt x="472503" y="3550361"/>
                  </a:lnTo>
                  <a:lnTo>
                    <a:pt x="0" y="3550361"/>
                  </a:lnTo>
                  <a:lnTo>
                    <a:pt x="0" y="3578720"/>
                  </a:lnTo>
                  <a:lnTo>
                    <a:pt x="472503" y="3578720"/>
                  </a:lnTo>
                  <a:lnTo>
                    <a:pt x="472503" y="4060964"/>
                  </a:lnTo>
                  <a:lnTo>
                    <a:pt x="0" y="4060964"/>
                  </a:lnTo>
                  <a:lnTo>
                    <a:pt x="0" y="4089336"/>
                  </a:lnTo>
                  <a:lnTo>
                    <a:pt x="472503" y="4089336"/>
                  </a:lnTo>
                  <a:lnTo>
                    <a:pt x="472503" y="4571581"/>
                  </a:lnTo>
                  <a:lnTo>
                    <a:pt x="0" y="4571581"/>
                  </a:lnTo>
                  <a:lnTo>
                    <a:pt x="0" y="4599952"/>
                  </a:lnTo>
                  <a:lnTo>
                    <a:pt x="472503" y="4599952"/>
                  </a:lnTo>
                  <a:lnTo>
                    <a:pt x="472503" y="5096370"/>
                  </a:lnTo>
                  <a:lnTo>
                    <a:pt x="0" y="5096370"/>
                  </a:lnTo>
                  <a:lnTo>
                    <a:pt x="0" y="5124742"/>
                  </a:lnTo>
                  <a:lnTo>
                    <a:pt x="472503" y="5124742"/>
                  </a:lnTo>
                  <a:lnTo>
                    <a:pt x="472503" y="5606986"/>
                  </a:lnTo>
                  <a:lnTo>
                    <a:pt x="0" y="5606986"/>
                  </a:lnTo>
                  <a:lnTo>
                    <a:pt x="0" y="5635358"/>
                  </a:lnTo>
                  <a:lnTo>
                    <a:pt x="472503" y="5635358"/>
                  </a:lnTo>
                  <a:lnTo>
                    <a:pt x="472503" y="6117602"/>
                  </a:lnTo>
                  <a:lnTo>
                    <a:pt x="0" y="6117602"/>
                  </a:lnTo>
                  <a:lnTo>
                    <a:pt x="0" y="6145962"/>
                  </a:lnTo>
                  <a:lnTo>
                    <a:pt x="472503" y="6145962"/>
                  </a:lnTo>
                  <a:lnTo>
                    <a:pt x="472503" y="6628206"/>
                  </a:lnTo>
                  <a:lnTo>
                    <a:pt x="0" y="6628206"/>
                  </a:lnTo>
                  <a:lnTo>
                    <a:pt x="0" y="6656578"/>
                  </a:lnTo>
                  <a:lnTo>
                    <a:pt x="472503" y="6656578"/>
                  </a:lnTo>
                  <a:lnTo>
                    <a:pt x="472503" y="7138822"/>
                  </a:lnTo>
                  <a:lnTo>
                    <a:pt x="0" y="7138822"/>
                  </a:lnTo>
                  <a:lnTo>
                    <a:pt x="0" y="7167181"/>
                  </a:lnTo>
                  <a:lnTo>
                    <a:pt x="472503" y="7167181"/>
                  </a:lnTo>
                  <a:lnTo>
                    <a:pt x="472503" y="7663612"/>
                  </a:lnTo>
                  <a:lnTo>
                    <a:pt x="0" y="7663612"/>
                  </a:lnTo>
                  <a:lnTo>
                    <a:pt x="0" y="7691983"/>
                  </a:lnTo>
                  <a:lnTo>
                    <a:pt x="472503" y="7691983"/>
                  </a:lnTo>
                  <a:lnTo>
                    <a:pt x="472503" y="8174228"/>
                  </a:lnTo>
                  <a:lnTo>
                    <a:pt x="0" y="8174228"/>
                  </a:lnTo>
                  <a:lnTo>
                    <a:pt x="0" y="8202600"/>
                  </a:lnTo>
                  <a:lnTo>
                    <a:pt x="472503" y="8202600"/>
                  </a:lnTo>
                  <a:lnTo>
                    <a:pt x="472503" y="8684831"/>
                  </a:lnTo>
                  <a:lnTo>
                    <a:pt x="0" y="8684831"/>
                  </a:lnTo>
                  <a:lnTo>
                    <a:pt x="0" y="8713203"/>
                  </a:lnTo>
                  <a:lnTo>
                    <a:pt x="472503" y="8713203"/>
                  </a:lnTo>
                  <a:lnTo>
                    <a:pt x="472503" y="9195448"/>
                  </a:lnTo>
                  <a:lnTo>
                    <a:pt x="0" y="9195448"/>
                  </a:lnTo>
                  <a:lnTo>
                    <a:pt x="0" y="9223819"/>
                  </a:lnTo>
                  <a:lnTo>
                    <a:pt x="1004887" y="9223819"/>
                  </a:lnTo>
                  <a:lnTo>
                    <a:pt x="1004887" y="9195448"/>
                  </a:lnTo>
                  <a:lnTo>
                    <a:pt x="1011478" y="9195448"/>
                  </a:lnTo>
                  <a:lnTo>
                    <a:pt x="1011478" y="8749614"/>
                  </a:lnTo>
                  <a:lnTo>
                    <a:pt x="1011478" y="8713203"/>
                  </a:lnTo>
                  <a:lnTo>
                    <a:pt x="1493723" y="8713203"/>
                  </a:lnTo>
                  <a:lnTo>
                    <a:pt x="1493723" y="8749614"/>
                  </a:lnTo>
                  <a:lnTo>
                    <a:pt x="1522095" y="8749614"/>
                  </a:lnTo>
                  <a:lnTo>
                    <a:pt x="1522095" y="8713203"/>
                  </a:lnTo>
                  <a:lnTo>
                    <a:pt x="2004339" y="8713203"/>
                  </a:lnTo>
                  <a:lnTo>
                    <a:pt x="2004339" y="8749614"/>
                  </a:lnTo>
                  <a:lnTo>
                    <a:pt x="2004339" y="9195448"/>
                  </a:lnTo>
                  <a:lnTo>
                    <a:pt x="2026285" y="9195448"/>
                  </a:lnTo>
                  <a:lnTo>
                    <a:pt x="2026285" y="9223819"/>
                  </a:lnTo>
                  <a:lnTo>
                    <a:pt x="2529128" y="9223819"/>
                  </a:lnTo>
                  <a:lnTo>
                    <a:pt x="2529128" y="9195448"/>
                  </a:lnTo>
                  <a:lnTo>
                    <a:pt x="2032711" y="9195448"/>
                  </a:lnTo>
                  <a:lnTo>
                    <a:pt x="2032711" y="8749614"/>
                  </a:lnTo>
                  <a:lnTo>
                    <a:pt x="2032711" y="8713203"/>
                  </a:lnTo>
                  <a:lnTo>
                    <a:pt x="2529128" y="8713203"/>
                  </a:lnTo>
                  <a:lnTo>
                    <a:pt x="2529128" y="8684831"/>
                  </a:lnTo>
                  <a:lnTo>
                    <a:pt x="2032711" y="8684831"/>
                  </a:lnTo>
                  <a:lnTo>
                    <a:pt x="2032711" y="8202600"/>
                  </a:lnTo>
                  <a:lnTo>
                    <a:pt x="2529128" y="8202600"/>
                  </a:lnTo>
                  <a:lnTo>
                    <a:pt x="2529128" y="8174228"/>
                  </a:lnTo>
                  <a:lnTo>
                    <a:pt x="2032711" y="8174228"/>
                  </a:lnTo>
                  <a:lnTo>
                    <a:pt x="2032711" y="7691983"/>
                  </a:lnTo>
                  <a:lnTo>
                    <a:pt x="2529128" y="7691983"/>
                  </a:lnTo>
                  <a:lnTo>
                    <a:pt x="2529128" y="7663612"/>
                  </a:lnTo>
                  <a:lnTo>
                    <a:pt x="2032711" y="7663612"/>
                  </a:lnTo>
                  <a:lnTo>
                    <a:pt x="2032711" y="7167181"/>
                  </a:lnTo>
                  <a:lnTo>
                    <a:pt x="2529128" y="7167181"/>
                  </a:lnTo>
                  <a:lnTo>
                    <a:pt x="2529128" y="7138822"/>
                  </a:lnTo>
                  <a:lnTo>
                    <a:pt x="2032711" y="7138822"/>
                  </a:lnTo>
                  <a:lnTo>
                    <a:pt x="2032711" y="6656578"/>
                  </a:lnTo>
                  <a:lnTo>
                    <a:pt x="2529128" y="6656578"/>
                  </a:lnTo>
                  <a:lnTo>
                    <a:pt x="2529128" y="6628206"/>
                  </a:lnTo>
                  <a:lnTo>
                    <a:pt x="2032711" y="6628206"/>
                  </a:lnTo>
                  <a:lnTo>
                    <a:pt x="2032711" y="6163030"/>
                  </a:lnTo>
                  <a:lnTo>
                    <a:pt x="2004339" y="6163030"/>
                  </a:lnTo>
                  <a:lnTo>
                    <a:pt x="2004339" y="8684831"/>
                  </a:lnTo>
                  <a:lnTo>
                    <a:pt x="1522095" y="8684831"/>
                  </a:lnTo>
                  <a:lnTo>
                    <a:pt x="1522095" y="8202600"/>
                  </a:lnTo>
                  <a:lnTo>
                    <a:pt x="2004339" y="8202600"/>
                  </a:lnTo>
                  <a:lnTo>
                    <a:pt x="2004339" y="8174228"/>
                  </a:lnTo>
                  <a:lnTo>
                    <a:pt x="1522095" y="8174228"/>
                  </a:lnTo>
                  <a:lnTo>
                    <a:pt x="1522095" y="7691983"/>
                  </a:lnTo>
                  <a:lnTo>
                    <a:pt x="2004339" y="7691983"/>
                  </a:lnTo>
                  <a:lnTo>
                    <a:pt x="2004339" y="7663612"/>
                  </a:lnTo>
                  <a:lnTo>
                    <a:pt x="1522095" y="7663612"/>
                  </a:lnTo>
                  <a:lnTo>
                    <a:pt x="1522095" y="7167181"/>
                  </a:lnTo>
                  <a:lnTo>
                    <a:pt x="2004339" y="7167181"/>
                  </a:lnTo>
                  <a:lnTo>
                    <a:pt x="2004339" y="7138822"/>
                  </a:lnTo>
                  <a:lnTo>
                    <a:pt x="1522095" y="7138822"/>
                  </a:lnTo>
                  <a:lnTo>
                    <a:pt x="1522095" y="6656578"/>
                  </a:lnTo>
                  <a:lnTo>
                    <a:pt x="2004339" y="6656578"/>
                  </a:lnTo>
                  <a:lnTo>
                    <a:pt x="2004339" y="6628206"/>
                  </a:lnTo>
                  <a:lnTo>
                    <a:pt x="1522095" y="6628206"/>
                  </a:lnTo>
                  <a:lnTo>
                    <a:pt x="1522095" y="6163030"/>
                  </a:lnTo>
                  <a:lnTo>
                    <a:pt x="1493723" y="6163030"/>
                  </a:lnTo>
                  <a:lnTo>
                    <a:pt x="1493723" y="8684831"/>
                  </a:lnTo>
                  <a:lnTo>
                    <a:pt x="1011478" y="8684831"/>
                  </a:lnTo>
                  <a:lnTo>
                    <a:pt x="1011478" y="8202600"/>
                  </a:lnTo>
                  <a:lnTo>
                    <a:pt x="1493723" y="8202600"/>
                  </a:lnTo>
                  <a:lnTo>
                    <a:pt x="1493723" y="8174228"/>
                  </a:lnTo>
                  <a:lnTo>
                    <a:pt x="1011478" y="8174228"/>
                  </a:lnTo>
                  <a:lnTo>
                    <a:pt x="1011478" y="7691983"/>
                  </a:lnTo>
                  <a:lnTo>
                    <a:pt x="1493723" y="7691983"/>
                  </a:lnTo>
                  <a:lnTo>
                    <a:pt x="1493723" y="7663612"/>
                  </a:lnTo>
                  <a:lnTo>
                    <a:pt x="1011478" y="7663612"/>
                  </a:lnTo>
                  <a:lnTo>
                    <a:pt x="1011478" y="7167181"/>
                  </a:lnTo>
                  <a:lnTo>
                    <a:pt x="1493723" y="7167181"/>
                  </a:lnTo>
                  <a:lnTo>
                    <a:pt x="1493723" y="7138822"/>
                  </a:lnTo>
                  <a:lnTo>
                    <a:pt x="1011478" y="7138822"/>
                  </a:lnTo>
                  <a:lnTo>
                    <a:pt x="1011478" y="6656578"/>
                  </a:lnTo>
                  <a:lnTo>
                    <a:pt x="1493723" y="6656578"/>
                  </a:lnTo>
                  <a:lnTo>
                    <a:pt x="1493723" y="6628206"/>
                  </a:lnTo>
                  <a:lnTo>
                    <a:pt x="1011478" y="6628206"/>
                  </a:lnTo>
                  <a:lnTo>
                    <a:pt x="1011478" y="6163030"/>
                  </a:lnTo>
                  <a:lnTo>
                    <a:pt x="1011478" y="6145962"/>
                  </a:lnTo>
                  <a:lnTo>
                    <a:pt x="1004570" y="6145962"/>
                  </a:lnTo>
                  <a:lnTo>
                    <a:pt x="1004570" y="6117602"/>
                  </a:lnTo>
                  <a:lnTo>
                    <a:pt x="1004570" y="5635358"/>
                  </a:lnTo>
                  <a:lnTo>
                    <a:pt x="1004570" y="2032711"/>
                  </a:lnTo>
                  <a:lnTo>
                    <a:pt x="2529128" y="2032711"/>
                  </a:lnTo>
                  <a:lnTo>
                    <a:pt x="2529128" y="2004339"/>
                  </a:lnTo>
                  <a:lnTo>
                    <a:pt x="2032711" y="2004339"/>
                  </a:lnTo>
                  <a:lnTo>
                    <a:pt x="2032711" y="1522095"/>
                  </a:lnTo>
                  <a:lnTo>
                    <a:pt x="2529128" y="1522095"/>
                  </a:lnTo>
                  <a:lnTo>
                    <a:pt x="2529128" y="1493723"/>
                  </a:lnTo>
                  <a:lnTo>
                    <a:pt x="2004339" y="1493723"/>
                  </a:lnTo>
                  <a:lnTo>
                    <a:pt x="2004339" y="1522095"/>
                  </a:lnTo>
                  <a:lnTo>
                    <a:pt x="2004339" y="2004339"/>
                  </a:lnTo>
                  <a:lnTo>
                    <a:pt x="1522095" y="2004339"/>
                  </a:lnTo>
                  <a:lnTo>
                    <a:pt x="1522095" y="1522095"/>
                  </a:lnTo>
                  <a:lnTo>
                    <a:pt x="2004339" y="1522095"/>
                  </a:lnTo>
                  <a:lnTo>
                    <a:pt x="2004339" y="1493723"/>
                  </a:lnTo>
                  <a:lnTo>
                    <a:pt x="1493723" y="1493723"/>
                  </a:lnTo>
                  <a:lnTo>
                    <a:pt x="1493723" y="1522095"/>
                  </a:lnTo>
                  <a:lnTo>
                    <a:pt x="1493723" y="2004339"/>
                  </a:lnTo>
                  <a:lnTo>
                    <a:pt x="1011478" y="2004339"/>
                  </a:lnTo>
                  <a:lnTo>
                    <a:pt x="1011478" y="1522095"/>
                  </a:lnTo>
                  <a:lnTo>
                    <a:pt x="1493723" y="1522095"/>
                  </a:lnTo>
                  <a:lnTo>
                    <a:pt x="1493723" y="1493723"/>
                  </a:lnTo>
                  <a:lnTo>
                    <a:pt x="1004570" y="1493723"/>
                  </a:lnTo>
                  <a:lnTo>
                    <a:pt x="1004570" y="1011478"/>
                  </a:lnTo>
                  <a:lnTo>
                    <a:pt x="1004570" y="983119"/>
                  </a:lnTo>
                  <a:lnTo>
                    <a:pt x="1004570" y="500875"/>
                  </a:lnTo>
                  <a:lnTo>
                    <a:pt x="2529128" y="500875"/>
                  </a:lnTo>
                  <a:lnTo>
                    <a:pt x="2529128" y="472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"/>
              <a:ext cx="5096510" cy="10287000"/>
            </a:xfrm>
            <a:custGeom>
              <a:avLst/>
              <a:gdLst/>
              <a:ahLst/>
              <a:cxnLst/>
              <a:rect l="l" t="t" r="r" b="b"/>
              <a:pathLst>
                <a:path w="5096510" h="10287000">
                  <a:moveTo>
                    <a:pt x="4089336" y="8713203"/>
                  </a:moveTo>
                  <a:lnTo>
                    <a:pt x="4060964" y="8713203"/>
                  </a:lnTo>
                  <a:lnTo>
                    <a:pt x="4060964" y="8743010"/>
                  </a:lnTo>
                  <a:lnTo>
                    <a:pt x="4089336" y="8743010"/>
                  </a:lnTo>
                  <a:lnTo>
                    <a:pt x="4089336" y="8713203"/>
                  </a:lnTo>
                  <a:close/>
                </a:path>
                <a:path w="5096510" h="10287000">
                  <a:moveTo>
                    <a:pt x="5096370" y="8684692"/>
                  </a:moveTo>
                  <a:lnTo>
                    <a:pt x="4599952" y="8684692"/>
                  </a:lnTo>
                  <a:lnTo>
                    <a:pt x="4599952" y="8202600"/>
                  </a:lnTo>
                  <a:lnTo>
                    <a:pt x="4571581" y="8202600"/>
                  </a:lnTo>
                  <a:lnTo>
                    <a:pt x="4571581" y="8684692"/>
                  </a:lnTo>
                  <a:lnTo>
                    <a:pt x="4089336" y="8684692"/>
                  </a:lnTo>
                  <a:lnTo>
                    <a:pt x="4089336" y="8239417"/>
                  </a:lnTo>
                  <a:lnTo>
                    <a:pt x="4089336" y="8202600"/>
                  </a:lnTo>
                  <a:lnTo>
                    <a:pt x="4060964" y="8202600"/>
                  </a:lnTo>
                  <a:lnTo>
                    <a:pt x="4060964" y="8239417"/>
                  </a:lnTo>
                  <a:lnTo>
                    <a:pt x="4060964" y="8684831"/>
                  </a:lnTo>
                  <a:lnTo>
                    <a:pt x="4087926" y="8684831"/>
                  </a:lnTo>
                  <a:lnTo>
                    <a:pt x="4087926" y="8712632"/>
                  </a:lnTo>
                  <a:lnTo>
                    <a:pt x="5096370" y="8712632"/>
                  </a:lnTo>
                  <a:lnTo>
                    <a:pt x="5096370" y="8684692"/>
                  </a:lnTo>
                  <a:close/>
                </a:path>
                <a:path w="5096510" h="10287000">
                  <a:moveTo>
                    <a:pt x="5096370" y="6627990"/>
                  </a:moveTo>
                  <a:lnTo>
                    <a:pt x="4599952" y="6627990"/>
                  </a:lnTo>
                  <a:lnTo>
                    <a:pt x="4599952" y="6163030"/>
                  </a:lnTo>
                  <a:lnTo>
                    <a:pt x="4571581" y="6163030"/>
                  </a:lnTo>
                  <a:lnTo>
                    <a:pt x="4571581" y="7663612"/>
                  </a:lnTo>
                  <a:lnTo>
                    <a:pt x="4089336" y="7663612"/>
                  </a:lnTo>
                  <a:lnTo>
                    <a:pt x="4089336" y="7167740"/>
                  </a:lnTo>
                  <a:lnTo>
                    <a:pt x="4571581" y="7167740"/>
                  </a:lnTo>
                  <a:lnTo>
                    <a:pt x="4571581" y="7138530"/>
                  </a:lnTo>
                  <a:lnTo>
                    <a:pt x="4089336" y="7138530"/>
                  </a:lnTo>
                  <a:lnTo>
                    <a:pt x="4089336" y="6657200"/>
                  </a:lnTo>
                  <a:lnTo>
                    <a:pt x="4571581" y="6657200"/>
                  </a:lnTo>
                  <a:lnTo>
                    <a:pt x="4571581" y="6627990"/>
                  </a:lnTo>
                  <a:lnTo>
                    <a:pt x="4089336" y="6627990"/>
                  </a:lnTo>
                  <a:lnTo>
                    <a:pt x="4089336" y="6163030"/>
                  </a:lnTo>
                  <a:lnTo>
                    <a:pt x="4060964" y="6163030"/>
                  </a:lnTo>
                  <a:lnTo>
                    <a:pt x="4060964" y="7663612"/>
                  </a:lnTo>
                  <a:lnTo>
                    <a:pt x="3578720" y="7663612"/>
                  </a:lnTo>
                  <a:lnTo>
                    <a:pt x="3578720" y="7167740"/>
                  </a:lnTo>
                  <a:lnTo>
                    <a:pt x="4060964" y="7167740"/>
                  </a:lnTo>
                  <a:lnTo>
                    <a:pt x="4060964" y="7138530"/>
                  </a:lnTo>
                  <a:lnTo>
                    <a:pt x="3578720" y="7138530"/>
                  </a:lnTo>
                  <a:lnTo>
                    <a:pt x="3578720" y="6657200"/>
                  </a:lnTo>
                  <a:lnTo>
                    <a:pt x="4060964" y="6657200"/>
                  </a:lnTo>
                  <a:lnTo>
                    <a:pt x="4060964" y="6627990"/>
                  </a:lnTo>
                  <a:lnTo>
                    <a:pt x="3578720" y="6627990"/>
                  </a:lnTo>
                  <a:lnTo>
                    <a:pt x="3578720" y="6163030"/>
                  </a:lnTo>
                  <a:lnTo>
                    <a:pt x="3550361" y="6163030"/>
                  </a:lnTo>
                  <a:lnTo>
                    <a:pt x="3550361" y="7663612"/>
                  </a:lnTo>
                  <a:lnTo>
                    <a:pt x="3068116" y="7663612"/>
                  </a:lnTo>
                  <a:lnTo>
                    <a:pt x="3068116" y="7167740"/>
                  </a:lnTo>
                  <a:lnTo>
                    <a:pt x="3550361" y="7167740"/>
                  </a:lnTo>
                  <a:lnTo>
                    <a:pt x="3550361" y="7138530"/>
                  </a:lnTo>
                  <a:lnTo>
                    <a:pt x="3068116" y="7138530"/>
                  </a:lnTo>
                  <a:lnTo>
                    <a:pt x="3068116" y="6657200"/>
                  </a:lnTo>
                  <a:lnTo>
                    <a:pt x="3550361" y="6657200"/>
                  </a:lnTo>
                  <a:lnTo>
                    <a:pt x="3550361" y="6627990"/>
                  </a:lnTo>
                  <a:lnTo>
                    <a:pt x="3068116" y="6627990"/>
                  </a:lnTo>
                  <a:lnTo>
                    <a:pt x="3068116" y="6163030"/>
                  </a:lnTo>
                  <a:lnTo>
                    <a:pt x="3039745" y="6163030"/>
                  </a:lnTo>
                  <a:lnTo>
                    <a:pt x="3039745" y="6627990"/>
                  </a:lnTo>
                  <a:lnTo>
                    <a:pt x="3039745" y="6657200"/>
                  </a:lnTo>
                  <a:lnTo>
                    <a:pt x="3039745" y="7138530"/>
                  </a:lnTo>
                  <a:lnTo>
                    <a:pt x="2557500" y="7138530"/>
                  </a:lnTo>
                  <a:lnTo>
                    <a:pt x="2557500" y="6657200"/>
                  </a:lnTo>
                  <a:lnTo>
                    <a:pt x="3039745" y="6657200"/>
                  </a:lnTo>
                  <a:lnTo>
                    <a:pt x="3039745" y="6627990"/>
                  </a:lnTo>
                  <a:lnTo>
                    <a:pt x="2557500" y="6627990"/>
                  </a:lnTo>
                  <a:lnTo>
                    <a:pt x="2557500" y="6163030"/>
                  </a:lnTo>
                  <a:lnTo>
                    <a:pt x="2529128" y="6163030"/>
                  </a:lnTo>
                  <a:lnTo>
                    <a:pt x="2529128" y="7663040"/>
                  </a:lnTo>
                  <a:lnTo>
                    <a:pt x="2557500" y="7663040"/>
                  </a:lnTo>
                  <a:lnTo>
                    <a:pt x="2557500" y="7167740"/>
                  </a:lnTo>
                  <a:lnTo>
                    <a:pt x="3039745" y="7167740"/>
                  </a:lnTo>
                  <a:lnTo>
                    <a:pt x="3039745" y="7663612"/>
                  </a:lnTo>
                  <a:lnTo>
                    <a:pt x="2543314" y="7663612"/>
                  </a:lnTo>
                  <a:lnTo>
                    <a:pt x="2543314" y="7677582"/>
                  </a:lnTo>
                  <a:lnTo>
                    <a:pt x="2529128" y="7677582"/>
                  </a:lnTo>
                  <a:lnTo>
                    <a:pt x="2529128" y="7691552"/>
                  </a:lnTo>
                  <a:lnTo>
                    <a:pt x="2529128" y="8174152"/>
                  </a:lnTo>
                  <a:lnTo>
                    <a:pt x="2529128" y="9706064"/>
                  </a:lnTo>
                  <a:lnTo>
                    <a:pt x="2032711" y="9706064"/>
                  </a:lnTo>
                  <a:lnTo>
                    <a:pt x="2032711" y="9223819"/>
                  </a:lnTo>
                  <a:lnTo>
                    <a:pt x="2529128" y="9223819"/>
                  </a:lnTo>
                  <a:lnTo>
                    <a:pt x="2529128" y="9195448"/>
                  </a:lnTo>
                  <a:lnTo>
                    <a:pt x="2026285" y="9195448"/>
                  </a:lnTo>
                  <a:lnTo>
                    <a:pt x="2026285" y="9223819"/>
                  </a:lnTo>
                  <a:lnTo>
                    <a:pt x="2026285" y="9706064"/>
                  </a:lnTo>
                  <a:lnTo>
                    <a:pt x="2026285" y="9734423"/>
                  </a:lnTo>
                  <a:lnTo>
                    <a:pt x="2004339" y="9734423"/>
                  </a:lnTo>
                  <a:lnTo>
                    <a:pt x="2004339" y="9766973"/>
                  </a:lnTo>
                  <a:lnTo>
                    <a:pt x="2004339" y="10230853"/>
                  </a:lnTo>
                  <a:lnTo>
                    <a:pt x="1522095" y="10230853"/>
                  </a:lnTo>
                  <a:lnTo>
                    <a:pt x="1522095" y="9766973"/>
                  </a:lnTo>
                  <a:lnTo>
                    <a:pt x="1493723" y="9766973"/>
                  </a:lnTo>
                  <a:lnTo>
                    <a:pt x="1493723" y="10230853"/>
                  </a:lnTo>
                  <a:lnTo>
                    <a:pt x="1011478" y="10230853"/>
                  </a:lnTo>
                  <a:lnTo>
                    <a:pt x="1011478" y="9766973"/>
                  </a:lnTo>
                  <a:lnTo>
                    <a:pt x="1011478" y="9734423"/>
                  </a:lnTo>
                  <a:lnTo>
                    <a:pt x="1004887" y="9734423"/>
                  </a:lnTo>
                  <a:lnTo>
                    <a:pt x="1004887" y="9706064"/>
                  </a:lnTo>
                  <a:lnTo>
                    <a:pt x="1004887" y="9223819"/>
                  </a:lnTo>
                  <a:lnTo>
                    <a:pt x="983119" y="9223819"/>
                  </a:lnTo>
                  <a:lnTo>
                    <a:pt x="983119" y="9706064"/>
                  </a:lnTo>
                  <a:lnTo>
                    <a:pt x="983119" y="9734423"/>
                  </a:lnTo>
                  <a:lnTo>
                    <a:pt x="983119" y="9766973"/>
                  </a:lnTo>
                  <a:lnTo>
                    <a:pt x="983119" y="10230853"/>
                  </a:lnTo>
                  <a:lnTo>
                    <a:pt x="500875" y="10230853"/>
                  </a:lnTo>
                  <a:lnTo>
                    <a:pt x="500875" y="9734423"/>
                  </a:lnTo>
                  <a:lnTo>
                    <a:pt x="983119" y="9734423"/>
                  </a:lnTo>
                  <a:lnTo>
                    <a:pt x="983119" y="9706064"/>
                  </a:lnTo>
                  <a:lnTo>
                    <a:pt x="500875" y="9706064"/>
                  </a:lnTo>
                  <a:lnTo>
                    <a:pt x="500875" y="9223819"/>
                  </a:lnTo>
                  <a:lnTo>
                    <a:pt x="472503" y="9223819"/>
                  </a:lnTo>
                  <a:lnTo>
                    <a:pt x="472503" y="9706064"/>
                  </a:lnTo>
                  <a:lnTo>
                    <a:pt x="0" y="9706064"/>
                  </a:lnTo>
                  <a:lnTo>
                    <a:pt x="0" y="9734423"/>
                  </a:lnTo>
                  <a:lnTo>
                    <a:pt x="472503" y="9734423"/>
                  </a:lnTo>
                  <a:lnTo>
                    <a:pt x="472503" y="10230853"/>
                  </a:lnTo>
                  <a:lnTo>
                    <a:pt x="0" y="10230853"/>
                  </a:lnTo>
                  <a:lnTo>
                    <a:pt x="0" y="10259225"/>
                  </a:lnTo>
                  <a:lnTo>
                    <a:pt x="472503" y="10259225"/>
                  </a:lnTo>
                  <a:lnTo>
                    <a:pt x="472503" y="10286987"/>
                  </a:lnTo>
                  <a:lnTo>
                    <a:pt x="500875" y="10286987"/>
                  </a:lnTo>
                  <a:lnTo>
                    <a:pt x="500875" y="10259225"/>
                  </a:lnTo>
                  <a:lnTo>
                    <a:pt x="983119" y="10259225"/>
                  </a:lnTo>
                  <a:lnTo>
                    <a:pt x="983119" y="10286987"/>
                  </a:lnTo>
                  <a:lnTo>
                    <a:pt x="1011478" y="10286987"/>
                  </a:lnTo>
                  <a:lnTo>
                    <a:pt x="1011478" y="10259225"/>
                  </a:lnTo>
                  <a:lnTo>
                    <a:pt x="1493723" y="10259225"/>
                  </a:lnTo>
                  <a:lnTo>
                    <a:pt x="1493723" y="10286987"/>
                  </a:lnTo>
                  <a:lnTo>
                    <a:pt x="1522095" y="10286987"/>
                  </a:lnTo>
                  <a:lnTo>
                    <a:pt x="1522095" y="10259225"/>
                  </a:lnTo>
                  <a:lnTo>
                    <a:pt x="2004339" y="10259225"/>
                  </a:lnTo>
                  <a:lnTo>
                    <a:pt x="2004339" y="10286987"/>
                  </a:lnTo>
                  <a:lnTo>
                    <a:pt x="2032711" y="10286987"/>
                  </a:lnTo>
                  <a:lnTo>
                    <a:pt x="2032711" y="10259225"/>
                  </a:lnTo>
                  <a:lnTo>
                    <a:pt x="2529128" y="10259225"/>
                  </a:lnTo>
                  <a:lnTo>
                    <a:pt x="2529128" y="10230853"/>
                  </a:lnTo>
                  <a:lnTo>
                    <a:pt x="2032711" y="10230853"/>
                  </a:lnTo>
                  <a:lnTo>
                    <a:pt x="2032711" y="9766973"/>
                  </a:lnTo>
                  <a:lnTo>
                    <a:pt x="2032711" y="9734423"/>
                  </a:lnTo>
                  <a:lnTo>
                    <a:pt x="2529128" y="9734423"/>
                  </a:lnTo>
                  <a:lnTo>
                    <a:pt x="2529128" y="9734982"/>
                  </a:lnTo>
                  <a:lnTo>
                    <a:pt x="2529128" y="10230282"/>
                  </a:lnTo>
                  <a:lnTo>
                    <a:pt x="2557500" y="10230282"/>
                  </a:lnTo>
                  <a:lnTo>
                    <a:pt x="2557500" y="9734982"/>
                  </a:lnTo>
                  <a:lnTo>
                    <a:pt x="5096370" y="9734982"/>
                  </a:lnTo>
                  <a:lnTo>
                    <a:pt x="5096370" y="9705772"/>
                  </a:lnTo>
                  <a:lnTo>
                    <a:pt x="2557500" y="9705772"/>
                  </a:lnTo>
                  <a:lnTo>
                    <a:pt x="2557500" y="9224442"/>
                  </a:lnTo>
                  <a:lnTo>
                    <a:pt x="5096370" y="9224442"/>
                  </a:lnTo>
                  <a:lnTo>
                    <a:pt x="5096370" y="9195232"/>
                  </a:lnTo>
                  <a:lnTo>
                    <a:pt x="3578720" y="9195232"/>
                  </a:lnTo>
                  <a:lnTo>
                    <a:pt x="3578720" y="8713203"/>
                  </a:lnTo>
                  <a:lnTo>
                    <a:pt x="3550361" y="8713203"/>
                  </a:lnTo>
                  <a:lnTo>
                    <a:pt x="3550361" y="9195232"/>
                  </a:lnTo>
                  <a:lnTo>
                    <a:pt x="3068116" y="9195232"/>
                  </a:lnTo>
                  <a:lnTo>
                    <a:pt x="3068116" y="8713203"/>
                  </a:lnTo>
                  <a:lnTo>
                    <a:pt x="3039745" y="8713203"/>
                  </a:lnTo>
                  <a:lnTo>
                    <a:pt x="3039745" y="9195232"/>
                  </a:lnTo>
                  <a:lnTo>
                    <a:pt x="2557500" y="9195232"/>
                  </a:lnTo>
                  <a:lnTo>
                    <a:pt x="2557500" y="8712632"/>
                  </a:lnTo>
                  <a:lnTo>
                    <a:pt x="3591903" y="8712632"/>
                  </a:lnTo>
                  <a:lnTo>
                    <a:pt x="3591903" y="8684692"/>
                  </a:lnTo>
                  <a:lnTo>
                    <a:pt x="3578720" y="8684692"/>
                  </a:lnTo>
                  <a:lnTo>
                    <a:pt x="3578720" y="8202600"/>
                  </a:lnTo>
                  <a:lnTo>
                    <a:pt x="3550361" y="8202600"/>
                  </a:lnTo>
                  <a:lnTo>
                    <a:pt x="3550361" y="8684692"/>
                  </a:lnTo>
                  <a:lnTo>
                    <a:pt x="3068116" y="8684692"/>
                  </a:lnTo>
                  <a:lnTo>
                    <a:pt x="3068116" y="8202600"/>
                  </a:lnTo>
                  <a:lnTo>
                    <a:pt x="3039745" y="8202600"/>
                  </a:lnTo>
                  <a:lnTo>
                    <a:pt x="3039745" y="8684692"/>
                  </a:lnTo>
                  <a:lnTo>
                    <a:pt x="2557500" y="8684692"/>
                  </a:lnTo>
                  <a:lnTo>
                    <a:pt x="2557500" y="8202092"/>
                  </a:lnTo>
                  <a:lnTo>
                    <a:pt x="5096370" y="8202092"/>
                  </a:lnTo>
                  <a:lnTo>
                    <a:pt x="5096370" y="8174152"/>
                  </a:lnTo>
                  <a:lnTo>
                    <a:pt x="4599952" y="8174152"/>
                  </a:lnTo>
                  <a:lnTo>
                    <a:pt x="4599952" y="7691983"/>
                  </a:lnTo>
                  <a:lnTo>
                    <a:pt x="4571581" y="7691983"/>
                  </a:lnTo>
                  <a:lnTo>
                    <a:pt x="4571581" y="8174152"/>
                  </a:lnTo>
                  <a:lnTo>
                    <a:pt x="4089336" y="8174152"/>
                  </a:lnTo>
                  <a:lnTo>
                    <a:pt x="4089336" y="7691983"/>
                  </a:lnTo>
                  <a:lnTo>
                    <a:pt x="4060964" y="7691983"/>
                  </a:lnTo>
                  <a:lnTo>
                    <a:pt x="4060964" y="8174152"/>
                  </a:lnTo>
                  <a:lnTo>
                    <a:pt x="3578720" y="8174152"/>
                  </a:lnTo>
                  <a:lnTo>
                    <a:pt x="3578720" y="7691983"/>
                  </a:lnTo>
                  <a:lnTo>
                    <a:pt x="3550361" y="7691983"/>
                  </a:lnTo>
                  <a:lnTo>
                    <a:pt x="3550361" y="8174152"/>
                  </a:lnTo>
                  <a:lnTo>
                    <a:pt x="3068116" y="8174152"/>
                  </a:lnTo>
                  <a:lnTo>
                    <a:pt x="3068116" y="7691983"/>
                  </a:lnTo>
                  <a:lnTo>
                    <a:pt x="3039745" y="7691983"/>
                  </a:lnTo>
                  <a:lnTo>
                    <a:pt x="3039745" y="8174152"/>
                  </a:lnTo>
                  <a:lnTo>
                    <a:pt x="2557500" y="8174152"/>
                  </a:lnTo>
                  <a:lnTo>
                    <a:pt x="2557500" y="7691552"/>
                  </a:lnTo>
                  <a:lnTo>
                    <a:pt x="5096370" y="7691552"/>
                  </a:lnTo>
                  <a:lnTo>
                    <a:pt x="5096370" y="7677582"/>
                  </a:lnTo>
                  <a:lnTo>
                    <a:pt x="5096370" y="7663612"/>
                  </a:lnTo>
                  <a:lnTo>
                    <a:pt x="4599952" y="7663612"/>
                  </a:lnTo>
                  <a:lnTo>
                    <a:pt x="4599952" y="7167740"/>
                  </a:lnTo>
                  <a:lnTo>
                    <a:pt x="5096370" y="7167740"/>
                  </a:lnTo>
                  <a:lnTo>
                    <a:pt x="5096370" y="7138530"/>
                  </a:lnTo>
                  <a:lnTo>
                    <a:pt x="4599952" y="7138530"/>
                  </a:lnTo>
                  <a:lnTo>
                    <a:pt x="4599952" y="6657200"/>
                  </a:lnTo>
                  <a:lnTo>
                    <a:pt x="5096370" y="6657200"/>
                  </a:lnTo>
                  <a:lnTo>
                    <a:pt x="5096370" y="6627990"/>
                  </a:lnTo>
                  <a:close/>
                </a:path>
                <a:path w="5096510" h="10287000">
                  <a:moveTo>
                    <a:pt x="5096370" y="1511744"/>
                  </a:moveTo>
                  <a:lnTo>
                    <a:pt x="4571581" y="1511744"/>
                  </a:lnTo>
                  <a:lnTo>
                    <a:pt x="4571581" y="1522730"/>
                  </a:lnTo>
                  <a:lnTo>
                    <a:pt x="4571581" y="2004060"/>
                  </a:lnTo>
                  <a:lnTo>
                    <a:pt x="4089336" y="2004060"/>
                  </a:lnTo>
                  <a:lnTo>
                    <a:pt x="4089336" y="1522730"/>
                  </a:lnTo>
                  <a:lnTo>
                    <a:pt x="4571581" y="1522730"/>
                  </a:lnTo>
                  <a:lnTo>
                    <a:pt x="4571581" y="1511744"/>
                  </a:lnTo>
                  <a:lnTo>
                    <a:pt x="4060964" y="1511744"/>
                  </a:lnTo>
                  <a:lnTo>
                    <a:pt x="4060964" y="1522730"/>
                  </a:lnTo>
                  <a:lnTo>
                    <a:pt x="4060964" y="2004060"/>
                  </a:lnTo>
                  <a:lnTo>
                    <a:pt x="3578720" y="2004060"/>
                  </a:lnTo>
                  <a:lnTo>
                    <a:pt x="3578720" y="1522730"/>
                  </a:lnTo>
                  <a:lnTo>
                    <a:pt x="4060964" y="1522730"/>
                  </a:lnTo>
                  <a:lnTo>
                    <a:pt x="4060964" y="1511744"/>
                  </a:lnTo>
                  <a:lnTo>
                    <a:pt x="3550361" y="1511744"/>
                  </a:lnTo>
                  <a:lnTo>
                    <a:pt x="3550361" y="1522730"/>
                  </a:lnTo>
                  <a:lnTo>
                    <a:pt x="3550361" y="2004060"/>
                  </a:lnTo>
                  <a:lnTo>
                    <a:pt x="3068116" y="2004060"/>
                  </a:lnTo>
                  <a:lnTo>
                    <a:pt x="3068116" y="1522730"/>
                  </a:lnTo>
                  <a:lnTo>
                    <a:pt x="3550361" y="1522730"/>
                  </a:lnTo>
                  <a:lnTo>
                    <a:pt x="3550361" y="1511744"/>
                  </a:lnTo>
                  <a:lnTo>
                    <a:pt x="3039745" y="1511744"/>
                  </a:lnTo>
                  <a:lnTo>
                    <a:pt x="3039745" y="1522730"/>
                  </a:lnTo>
                  <a:lnTo>
                    <a:pt x="3039745" y="2004060"/>
                  </a:lnTo>
                  <a:lnTo>
                    <a:pt x="2557500" y="2004060"/>
                  </a:lnTo>
                  <a:lnTo>
                    <a:pt x="2557500" y="1522730"/>
                  </a:lnTo>
                  <a:lnTo>
                    <a:pt x="3039745" y="1522730"/>
                  </a:lnTo>
                  <a:lnTo>
                    <a:pt x="3039745" y="1511744"/>
                  </a:lnTo>
                  <a:lnTo>
                    <a:pt x="2529128" y="1511744"/>
                  </a:lnTo>
                  <a:lnTo>
                    <a:pt x="2529128" y="1522730"/>
                  </a:lnTo>
                  <a:lnTo>
                    <a:pt x="2529128" y="2004060"/>
                  </a:lnTo>
                  <a:lnTo>
                    <a:pt x="2529128" y="2021268"/>
                  </a:lnTo>
                  <a:lnTo>
                    <a:pt x="5096370" y="2021268"/>
                  </a:lnTo>
                  <a:lnTo>
                    <a:pt x="5096370" y="2004060"/>
                  </a:lnTo>
                  <a:lnTo>
                    <a:pt x="4599952" y="2004060"/>
                  </a:lnTo>
                  <a:lnTo>
                    <a:pt x="4599952" y="1522730"/>
                  </a:lnTo>
                  <a:lnTo>
                    <a:pt x="5096370" y="1522730"/>
                  </a:lnTo>
                  <a:lnTo>
                    <a:pt x="5096370" y="1511744"/>
                  </a:lnTo>
                  <a:close/>
                </a:path>
                <a:path w="5096510" h="10287000">
                  <a:moveTo>
                    <a:pt x="5096370" y="472440"/>
                  </a:moveTo>
                  <a:lnTo>
                    <a:pt x="4599952" y="472440"/>
                  </a:lnTo>
                  <a:lnTo>
                    <a:pt x="4599952" y="0"/>
                  </a:lnTo>
                  <a:lnTo>
                    <a:pt x="4571581" y="0"/>
                  </a:lnTo>
                  <a:lnTo>
                    <a:pt x="4571581" y="472440"/>
                  </a:lnTo>
                  <a:lnTo>
                    <a:pt x="4089336" y="472440"/>
                  </a:lnTo>
                  <a:lnTo>
                    <a:pt x="4089336" y="0"/>
                  </a:lnTo>
                  <a:lnTo>
                    <a:pt x="4060964" y="0"/>
                  </a:lnTo>
                  <a:lnTo>
                    <a:pt x="4060964" y="472440"/>
                  </a:lnTo>
                  <a:lnTo>
                    <a:pt x="3578720" y="472440"/>
                  </a:lnTo>
                  <a:lnTo>
                    <a:pt x="3578720" y="0"/>
                  </a:lnTo>
                  <a:lnTo>
                    <a:pt x="3550361" y="0"/>
                  </a:lnTo>
                  <a:lnTo>
                    <a:pt x="3550361" y="472440"/>
                  </a:lnTo>
                  <a:lnTo>
                    <a:pt x="3068116" y="472440"/>
                  </a:lnTo>
                  <a:lnTo>
                    <a:pt x="3068116" y="0"/>
                  </a:lnTo>
                  <a:lnTo>
                    <a:pt x="3039745" y="0"/>
                  </a:lnTo>
                  <a:lnTo>
                    <a:pt x="3039745" y="472440"/>
                  </a:lnTo>
                  <a:lnTo>
                    <a:pt x="2557500" y="472440"/>
                  </a:lnTo>
                  <a:lnTo>
                    <a:pt x="2557500" y="0"/>
                  </a:lnTo>
                  <a:lnTo>
                    <a:pt x="2529128" y="0"/>
                  </a:lnTo>
                  <a:lnTo>
                    <a:pt x="2529128" y="472440"/>
                  </a:lnTo>
                  <a:lnTo>
                    <a:pt x="2529128" y="488937"/>
                  </a:lnTo>
                  <a:lnTo>
                    <a:pt x="5096370" y="488937"/>
                  </a:lnTo>
                  <a:lnTo>
                    <a:pt x="5096370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9128" y="11"/>
              <a:ext cx="5134610" cy="10287000"/>
            </a:xfrm>
            <a:custGeom>
              <a:avLst/>
              <a:gdLst/>
              <a:ahLst/>
              <a:cxnLst/>
              <a:rect l="l" t="t" r="r" b="b"/>
              <a:pathLst>
                <a:path w="5134610" h="10287000">
                  <a:moveTo>
                    <a:pt x="538988" y="10259225"/>
                  </a:moveTo>
                  <a:lnTo>
                    <a:pt x="510616" y="10259225"/>
                  </a:lnTo>
                  <a:lnTo>
                    <a:pt x="510616" y="10286987"/>
                  </a:lnTo>
                  <a:lnTo>
                    <a:pt x="538988" y="10286987"/>
                  </a:lnTo>
                  <a:lnTo>
                    <a:pt x="538988" y="10259225"/>
                  </a:lnTo>
                  <a:close/>
                </a:path>
                <a:path w="5134610" h="10287000">
                  <a:moveTo>
                    <a:pt x="538988" y="9223819"/>
                  </a:moveTo>
                  <a:lnTo>
                    <a:pt x="510616" y="9223819"/>
                  </a:lnTo>
                  <a:lnTo>
                    <a:pt x="510616" y="9706064"/>
                  </a:lnTo>
                  <a:lnTo>
                    <a:pt x="538988" y="9706064"/>
                  </a:lnTo>
                  <a:lnTo>
                    <a:pt x="538988" y="9223819"/>
                  </a:lnTo>
                  <a:close/>
                </a:path>
                <a:path w="5134610" h="10287000">
                  <a:moveTo>
                    <a:pt x="1049591" y="10259225"/>
                  </a:moveTo>
                  <a:lnTo>
                    <a:pt x="1021232" y="10259225"/>
                  </a:lnTo>
                  <a:lnTo>
                    <a:pt x="1021232" y="10286987"/>
                  </a:lnTo>
                  <a:lnTo>
                    <a:pt x="1049591" y="10286987"/>
                  </a:lnTo>
                  <a:lnTo>
                    <a:pt x="1049591" y="10259225"/>
                  </a:lnTo>
                  <a:close/>
                </a:path>
                <a:path w="5134610" h="10287000">
                  <a:moveTo>
                    <a:pt x="1049591" y="9223819"/>
                  </a:moveTo>
                  <a:lnTo>
                    <a:pt x="1021232" y="9223819"/>
                  </a:lnTo>
                  <a:lnTo>
                    <a:pt x="1021232" y="9706064"/>
                  </a:lnTo>
                  <a:lnTo>
                    <a:pt x="1049591" y="9706064"/>
                  </a:lnTo>
                  <a:lnTo>
                    <a:pt x="1049591" y="9223819"/>
                  </a:lnTo>
                  <a:close/>
                </a:path>
                <a:path w="5134610" h="10287000">
                  <a:moveTo>
                    <a:pt x="1560207" y="10259225"/>
                  </a:moveTo>
                  <a:lnTo>
                    <a:pt x="1531835" y="10259225"/>
                  </a:lnTo>
                  <a:lnTo>
                    <a:pt x="1531835" y="10286987"/>
                  </a:lnTo>
                  <a:lnTo>
                    <a:pt x="1560207" y="10286987"/>
                  </a:lnTo>
                  <a:lnTo>
                    <a:pt x="1560207" y="10259225"/>
                  </a:lnTo>
                  <a:close/>
                </a:path>
                <a:path w="5134610" h="10287000">
                  <a:moveTo>
                    <a:pt x="1560207" y="9223819"/>
                  </a:moveTo>
                  <a:lnTo>
                    <a:pt x="1531835" y="9223819"/>
                  </a:lnTo>
                  <a:lnTo>
                    <a:pt x="1531835" y="9706064"/>
                  </a:lnTo>
                  <a:lnTo>
                    <a:pt x="1560207" y="9706064"/>
                  </a:lnTo>
                  <a:lnTo>
                    <a:pt x="1560207" y="9223819"/>
                  </a:lnTo>
                  <a:close/>
                </a:path>
                <a:path w="5134610" h="10287000">
                  <a:moveTo>
                    <a:pt x="1560207" y="8713203"/>
                  </a:moveTo>
                  <a:lnTo>
                    <a:pt x="1531835" y="8713203"/>
                  </a:lnTo>
                  <a:lnTo>
                    <a:pt x="1531835" y="8743010"/>
                  </a:lnTo>
                  <a:lnTo>
                    <a:pt x="1531835" y="9195448"/>
                  </a:lnTo>
                  <a:lnTo>
                    <a:pt x="1560207" y="9195448"/>
                  </a:lnTo>
                  <a:lnTo>
                    <a:pt x="1560207" y="8743010"/>
                  </a:lnTo>
                  <a:lnTo>
                    <a:pt x="1560207" y="8713203"/>
                  </a:lnTo>
                  <a:close/>
                </a:path>
                <a:path w="5134610" h="10287000">
                  <a:moveTo>
                    <a:pt x="2070823" y="10259225"/>
                  </a:moveTo>
                  <a:lnTo>
                    <a:pt x="2042452" y="10259225"/>
                  </a:lnTo>
                  <a:lnTo>
                    <a:pt x="2042452" y="10286987"/>
                  </a:lnTo>
                  <a:lnTo>
                    <a:pt x="2070823" y="10286987"/>
                  </a:lnTo>
                  <a:lnTo>
                    <a:pt x="2070823" y="10259225"/>
                  </a:lnTo>
                  <a:close/>
                </a:path>
                <a:path w="5134610" h="10287000">
                  <a:moveTo>
                    <a:pt x="2070823" y="9223819"/>
                  </a:moveTo>
                  <a:lnTo>
                    <a:pt x="2042452" y="9223819"/>
                  </a:lnTo>
                  <a:lnTo>
                    <a:pt x="2042452" y="9706064"/>
                  </a:lnTo>
                  <a:lnTo>
                    <a:pt x="2070823" y="9706064"/>
                  </a:lnTo>
                  <a:lnTo>
                    <a:pt x="2070823" y="9223819"/>
                  </a:lnTo>
                  <a:close/>
                </a:path>
                <a:path w="5134610" h="10287000">
                  <a:moveTo>
                    <a:pt x="2070823" y="8713203"/>
                  </a:moveTo>
                  <a:lnTo>
                    <a:pt x="2042452" y="8713203"/>
                  </a:lnTo>
                  <a:lnTo>
                    <a:pt x="2042452" y="9195448"/>
                  </a:lnTo>
                  <a:lnTo>
                    <a:pt x="2070823" y="9195448"/>
                  </a:lnTo>
                  <a:lnTo>
                    <a:pt x="2070823" y="8713203"/>
                  </a:lnTo>
                  <a:close/>
                </a:path>
                <a:path w="5134610" h="10287000">
                  <a:moveTo>
                    <a:pt x="2567241" y="10230853"/>
                  </a:moveTo>
                  <a:lnTo>
                    <a:pt x="2070823" y="10230853"/>
                  </a:lnTo>
                  <a:lnTo>
                    <a:pt x="2070823" y="9734423"/>
                  </a:lnTo>
                  <a:lnTo>
                    <a:pt x="2042452" y="9734423"/>
                  </a:lnTo>
                  <a:lnTo>
                    <a:pt x="2042452" y="10230853"/>
                  </a:lnTo>
                  <a:lnTo>
                    <a:pt x="1560207" y="10230853"/>
                  </a:lnTo>
                  <a:lnTo>
                    <a:pt x="1560207" y="9734423"/>
                  </a:lnTo>
                  <a:lnTo>
                    <a:pt x="1531835" y="9734423"/>
                  </a:lnTo>
                  <a:lnTo>
                    <a:pt x="1531835" y="10230853"/>
                  </a:lnTo>
                  <a:lnTo>
                    <a:pt x="1049591" y="10230853"/>
                  </a:lnTo>
                  <a:lnTo>
                    <a:pt x="1049591" y="9734423"/>
                  </a:lnTo>
                  <a:lnTo>
                    <a:pt x="1021232" y="9734423"/>
                  </a:lnTo>
                  <a:lnTo>
                    <a:pt x="1021232" y="10230853"/>
                  </a:lnTo>
                  <a:lnTo>
                    <a:pt x="538988" y="10230853"/>
                  </a:lnTo>
                  <a:lnTo>
                    <a:pt x="538988" y="9734423"/>
                  </a:lnTo>
                  <a:lnTo>
                    <a:pt x="510616" y="9734423"/>
                  </a:lnTo>
                  <a:lnTo>
                    <a:pt x="510616" y="10230853"/>
                  </a:lnTo>
                  <a:lnTo>
                    <a:pt x="14185" y="10230853"/>
                  </a:lnTo>
                  <a:lnTo>
                    <a:pt x="14185" y="10244823"/>
                  </a:lnTo>
                  <a:lnTo>
                    <a:pt x="0" y="10244823"/>
                  </a:lnTo>
                  <a:lnTo>
                    <a:pt x="0" y="10258793"/>
                  </a:lnTo>
                  <a:lnTo>
                    <a:pt x="0" y="10286733"/>
                  </a:lnTo>
                  <a:lnTo>
                    <a:pt x="28371" y="10286733"/>
                  </a:lnTo>
                  <a:lnTo>
                    <a:pt x="28371" y="10258793"/>
                  </a:lnTo>
                  <a:lnTo>
                    <a:pt x="2567241" y="10258793"/>
                  </a:lnTo>
                  <a:lnTo>
                    <a:pt x="2567241" y="10244823"/>
                  </a:lnTo>
                  <a:lnTo>
                    <a:pt x="2567241" y="10230853"/>
                  </a:lnTo>
                  <a:close/>
                </a:path>
                <a:path w="5134610" h="10287000">
                  <a:moveTo>
                    <a:pt x="5134483" y="6627990"/>
                  </a:moveTo>
                  <a:lnTo>
                    <a:pt x="4638052" y="6627990"/>
                  </a:lnTo>
                  <a:lnTo>
                    <a:pt x="4638052" y="6163030"/>
                  </a:lnTo>
                  <a:lnTo>
                    <a:pt x="4609693" y="6163030"/>
                  </a:lnTo>
                  <a:lnTo>
                    <a:pt x="4609693" y="7663612"/>
                  </a:lnTo>
                  <a:lnTo>
                    <a:pt x="4127449" y="7663612"/>
                  </a:lnTo>
                  <a:lnTo>
                    <a:pt x="4127449" y="7167740"/>
                  </a:lnTo>
                  <a:lnTo>
                    <a:pt x="4609693" y="7167740"/>
                  </a:lnTo>
                  <a:lnTo>
                    <a:pt x="4609693" y="7138530"/>
                  </a:lnTo>
                  <a:lnTo>
                    <a:pt x="4127449" y="7138530"/>
                  </a:lnTo>
                  <a:lnTo>
                    <a:pt x="4127449" y="6657200"/>
                  </a:lnTo>
                  <a:lnTo>
                    <a:pt x="4609693" y="6657200"/>
                  </a:lnTo>
                  <a:lnTo>
                    <a:pt x="4609693" y="6627990"/>
                  </a:lnTo>
                  <a:lnTo>
                    <a:pt x="4127449" y="6627990"/>
                  </a:lnTo>
                  <a:lnTo>
                    <a:pt x="4127449" y="6163030"/>
                  </a:lnTo>
                  <a:lnTo>
                    <a:pt x="4099077" y="6163030"/>
                  </a:lnTo>
                  <a:lnTo>
                    <a:pt x="4099077" y="7663612"/>
                  </a:lnTo>
                  <a:lnTo>
                    <a:pt x="3616833" y="7663612"/>
                  </a:lnTo>
                  <a:lnTo>
                    <a:pt x="3616833" y="7167740"/>
                  </a:lnTo>
                  <a:lnTo>
                    <a:pt x="4099077" y="7167740"/>
                  </a:lnTo>
                  <a:lnTo>
                    <a:pt x="4099077" y="7138530"/>
                  </a:lnTo>
                  <a:lnTo>
                    <a:pt x="3616833" y="7138530"/>
                  </a:lnTo>
                  <a:lnTo>
                    <a:pt x="3616833" y="6657200"/>
                  </a:lnTo>
                  <a:lnTo>
                    <a:pt x="4099077" y="6657200"/>
                  </a:lnTo>
                  <a:lnTo>
                    <a:pt x="4099077" y="6627990"/>
                  </a:lnTo>
                  <a:lnTo>
                    <a:pt x="3616833" y="6627990"/>
                  </a:lnTo>
                  <a:lnTo>
                    <a:pt x="3616833" y="6163030"/>
                  </a:lnTo>
                  <a:lnTo>
                    <a:pt x="3588474" y="6163030"/>
                  </a:lnTo>
                  <a:lnTo>
                    <a:pt x="3588474" y="6627990"/>
                  </a:lnTo>
                  <a:lnTo>
                    <a:pt x="3588474" y="6657200"/>
                  </a:lnTo>
                  <a:lnTo>
                    <a:pt x="3588474" y="7138530"/>
                  </a:lnTo>
                  <a:lnTo>
                    <a:pt x="3106229" y="7138530"/>
                  </a:lnTo>
                  <a:lnTo>
                    <a:pt x="3106229" y="6657200"/>
                  </a:lnTo>
                  <a:lnTo>
                    <a:pt x="3588474" y="6657200"/>
                  </a:lnTo>
                  <a:lnTo>
                    <a:pt x="3588474" y="6627990"/>
                  </a:lnTo>
                  <a:lnTo>
                    <a:pt x="3106229" y="6627990"/>
                  </a:lnTo>
                  <a:lnTo>
                    <a:pt x="3106229" y="6163030"/>
                  </a:lnTo>
                  <a:lnTo>
                    <a:pt x="3077857" y="6163030"/>
                  </a:lnTo>
                  <a:lnTo>
                    <a:pt x="3077857" y="6627990"/>
                  </a:lnTo>
                  <a:lnTo>
                    <a:pt x="3077857" y="6657200"/>
                  </a:lnTo>
                  <a:lnTo>
                    <a:pt x="3077857" y="7138530"/>
                  </a:lnTo>
                  <a:lnTo>
                    <a:pt x="2595613" y="7138530"/>
                  </a:lnTo>
                  <a:lnTo>
                    <a:pt x="2595613" y="6657200"/>
                  </a:lnTo>
                  <a:lnTo>
                    <a:pt x="3077857" y="6657200"/>
                  </a:lnTo>
                  <a:lnTo>
                    <a:pt x="3077857" y="6627990"/>
                  </a:lnTo>
                  <a:lnTo>
                    <a:pt x="2595613" y="6627990"/>
                  </a:lnTo>
                  <a:lnTo>
                    <a:pt x="2595613" y="6163030"/>
                  </a:lnTo>
                  <a:lnTo>
                    <a:pt x="2567241" y="6163030"/>
                  </a:lnTo>
                  <a:lnTo>
                    <a:pt x="2567241" y="6627990"/>
                  </a:lnTo>
                  <a:lnTo>
                    <a:pt x="2567241" y="6657200"/>
                  </a:lnTo>
                  <a:lnTo>
                    <a:pt x="2567241" y="7138530"/>
                  </a:lnTo>
                  <a:lnTo>
                    <a:pt x="2567241" y="7167740"/>
                  </a:lnTo>
                  <a:lnTo>
                    <a:pt x="3588474" y="7167740"/>
                  </a:lnTo>
                  <a:lnTo>
                    <a:pt x="3588474" y="7663612"/>
                  </a:lnTo>
                  <a:lnTo>
                    <a:pt x="2581427" y="7663612"/>
                  </a:lnTo>
                  <a:lnTo>
                    <a:pt x="2581427" y="7677582"/>
                  </a:lnTo>
                  <a:lnTo>
                    <a:pt x="2567241" y="7677582"/>
                  </a:lnTo>
                  <a:lnTo>
                    <a:pt x="2567241" y="7691552"/>
                  </a:lnTo>
                  <a:lnTo>
                    <a:pt x="2567241" y="8174152"/>
                  </a:lnTo>
                  <a:lnTo>
                    <a:pt x="2567241" y="10230282"/>
                  </a:lnTo>
                  <a:lnTo>
                    <a:pt x="2595613" y="10230282"/>
                  </a:lnTo>
                  <a:lnTo>
                    <a:pt x="2595613" y="9734982"/>
                  </a:lnTo>
                  <a:lnTo>
                    <a:pt x="5134483" y="9734982"/>
                  </a:lnTo>
                  <a:lnTo>
                    <a:pt x="5134483" y="9705772"/>
                  </a:lnTo>
                  <a:lnTo>
                    <a:pt x="2595613" y="9705772"/>
                  </a:lnTo>
                  <a:lnTo>
                    <a:pt x="2595613" y="9224442"/>
                  </a:lnTo>
                  <a:lnTo>
                    <a:pt x="5134483" y="9224442"/>
                  </a:lnTo>
                  <a:lnTo>
                    <a:pt x="5134483" y="9195232"/>
                  </a:lnTo>
                  <a:lnTo>
                    <a:pt x="2595613" y="9195232"/>
                  </a:lnTo>
                  <a:lnTo>
                    <a:pt x="2595613" y="8712632"/>
                  </a:lnTo>
                  <a:lnTo>
                    <a:pt x="5134483" y="8712632"/>
                  </a:lnTo>
                  <a:lnTo>
                    <a:pt x="5134483" y="8684692"/>
                  </a:lnTo>
                  <a:lnTo>
                    <a:pt x="3106229" y="8684692"/>
                  </a:lnTo>
                  <a:lnTo>
                    <a:pt x="3106229" y="8202600"/>
                  </a:lnTo>
                  <a:lnTo>
                    <a:pt x="3077857" y="8202600"/>
                  </a:lnTo>
                  <a:lnTo>
                    <a:pt x="3077857" y="8684692"/>
                  </a:lnTo>
                  <a:lnTo>
                    <a:pt x="2595613" y="8684692"/>
                  </a:lnTo>
                  <a:lnTo>
                    <a:pt x="2595613" y="8202092"/>
                  </a:lnTo>
                  <a:lnTo>
                    <a:pt x="5134483" y="8202092"/>
                  </a:lnTo>
                  <a:lnTo>
                    <a:pt x="5134483" y="8174152"/>
                  </a:lnTo>
                  <a:lnTo>
                    <a:pt x="4638052" y="8174152"/>
                  </a:lnTo>
                  <a:lnTo>
                    <a:pt x="4638052" y="7691983"/>
                  </a:lnTo>
                  <a:lnTo>
                    <a:pt x="4609693" y="7691983"/>
                  </a:lnTo>
                  <a:lnTo>
                    <a:pt x="4609693" y="8174152"/>
                  </a:lnTo>
                  <a:lnTo>
                    <a:pt x="4127449" y="8174152"/>
                  </a:lnTo>
                  <a:lnTo>
                    <a:pt x="4127449" y="7691983"/>
                  </a:lnTo>
                  <a:lnTo>
                    <a:pt x="4099077" y="7691983"/>
                  </a:lnTo>
                  <a:lnTo>
                    <a:pt x="4099077" y="8174152"/>
                  </a:lnTo>
                  <a:lnTo>
                    <a:pt x="3616833" y="8174152"/>
                  </a:lnTo>
                  <a:lnTo>
                    <a:pt x="3616833" y="7691983"/>
                  </a:lnTo>
                  <a:lnTo>
                    <a:pt x="3588474" y="7691983"/>
                  </a:lnTo>
                  <a:lnTo>
                    <a:pt x="3588474" y="8174152"/>
                  </a:lnTo>
                  <a:lnTo>
                    <a:pt x="3106229" y="8174152"/>
                  </a:lnTo>
                  <a:lnTo>
                    <a:pt x="3106229" y="7691983"/>
                  </a:lnTo>
                  <a:lnTo>
                    <a:pt x="3077857" y="7691983"/>
                  </a:lnTo>
                  <a:lnTo>
                    <a:pt x="3077857" y="8174152"/>
                  </a:lnTo>
                  <a:lnTo>
                    <a:pt x="2595613" y="8174152"/>
                  </a:lnTo>
                  <a:lnTo>
                    <a:pt x="2595613" y="7691552"/>
                  </a:lnTo>
                  <a:lnTo>
                    <a:pt x="5134483" y="7691552"/>
                  </a:lnTo>
                  <a:lnTo>
                    <a:pt x="5134483" y="7677582"/>
                  </a:lnTo>
                  <a:lnTo>
                    <a:pt x="5134483" y="7663612"/>
                  </a:lnTo>
                  <a:lnTo>
                    <a:pt x="4638052" y="7663612"/>
                  </a:lnTo>
                  <a:lnTo>
                    <a:pt x="4638052" y="7167740"/>
                  </a:lnTo>
                  <a:lnTo>
                    <a:pt x="5134483" y="7167740"/>
                  </a:lnTo>
                  <a:lnTo>
                    <a:pt x="5134483" y="7138530"/>
                  </a:lnTo>
                  <a:lnTo>
                    <a:pt x="4638052" y="7138530"/>
                  </a:lnTo>
                  <a:lnTo>
                    <a:pt x="4638052" y="6657200"/>
                  </a:lnTo>
                  <a:lnTo>
                    <a:pt x="5134483" y="6657200"/>
                  </a:lnTo>
                  <a:lnTo>
                    <a:pt x="5134483" y="6627990"/>
                  </a:lnTo>
                  <a:close/>
                </a:path>
                <a:path w="5134610" h="10287000">
                  <a:moveTo>
                    <a:pt x="5134483" y="1493520"/>
                  </a:moveTo>
                  <a:lnTo>
                    <a:pt x="4638052" y="1493520"/>
                  </a:lnTo>
                  <a:lnTo>
                    <a:pt x="4638052" y="1011478"/>
                  </a:lnTo>
                  <a:lnTo>
                    <a:pt x="4609693" y="1011478"/>
                  </a:lnTo>
                  <a:lnTo>
                    <a:pt x="4609693" y="1493520"/>
                  </a:lnTo>
                  <a:lnTo>
                    <a:pt x="4609693" y="1522730"/>
                  </a:lnTo>
                  <a:lnTo>
                    <a:pt x="4609693" y="2004060"/>
                  </a:lnTo>
                  <a:lnTo>
                    <a:pt x="4127449" y="2004060"/>
                  </a:lnTo>
                  <a:lnTo>
                    <a:pt x="4127449" y="1522730"/>
                  </a:lnTo>
                  <a:lnTo>
                    <a:pt x="4609693" y="1522730"/>
                  </a:lnTo>
                  <a:lnTo>
                    <a:pt x="4609693" y="1493520"/>
                  </a:lnTo>
                  <a:lnTo>
                    <a:pt x="4127449" y="1493520"/>
                  </a:lnTo>
                  <a:lnTo>
                    <a:pt x="4127449" y="1011478"/>
                  </a:lnTo>
                  <a:lnTo>
                    <a:pt x="4099077" y="1011478"/>
                  </a:lnTo>
                  <a:lnTo>
                    <a:pt x="4099077" y="1493520"/>
                  </a:lnTo>
                  <a:lnTo>
                    <a:pt x="4099077" y="1522730"/>
                  </a:lnTo>
                  <a:lnTo>
                    <a:pt x="4099077" y="2004060"/>
                  </a:lnTo>
                  <a:lnTo>
                    <a:pt x="3616833" y="2004060"/>
                  </a:lnTo>
                  <a:lnTo>
                    <a:pt x="3616833" y="1522730"/>
                  </a:lnTo>
                  <a:lnTo>
                    <a:pt x="4099077" y="1522730"/>
                  </a:lnTo>
                  <a:lnTo>
                    <a:pt x="4099077" y="1493520"/>
                  </a:lnTo>
                  <a:lnTo>
                    <a:pt x="3616833" y="1493520"/>
                  </a:lnTo>
                  <a:lnTo>
                    <a:pt x="3616833" y="1011478"/>
                  </a:lnTo>
                  <a:lnTo>
                    <a:pt x="3588474" y="1011478"/>
                  </a:lnTo>
                  <a:lnTo>
                    <a:pt x="3588474" y="1493520"/>
                  </a:lnTo>
                  <a:lnTo>
                    <a:pt x="3588474" y="1522730"/>
                  </a:lnTo>
                  <a:lnTo>
                    <a:pt x="3588474" y="2004060"/>
                  </a:lnTo>
                  <a:lnTo>
                    <a:pt x="3106229" y="2004060"/>
                  </a:lnTo>
                  <a:lnTo>
                    <a:pt x="3106229" y="1522730"/>
                  </a:lnTo>
                  <a:lnTo>
                    <a:pt x="3588474" y="1522730"/>
                  </a:lnTo>
                  <a:lnTo>
                    <a:pt x="3588474" y="1493520"/>
                  </a:lnTo>
                  <a:lnTo>
                    <a:pt x="3117608" y="1493520"/>
                  </a:lnTo>
                  <a:lnTo>
                    <a:pt x="3117608" y="1511744"/>
                  </a:lnTo>
                  <a:lnTo>
                    <a:pt x="3077857" y="1511744"/>
                  </a:lnTo>
                  <a:lnTo>
                    <a:pt x="3077857" y="1522730"/>
                  </a:lnTo>
                  <a:lnTo>
                    <a:pt x="3077857" y="2004060"/>
                  </a:lnTo>
                  <a:lnTo>
                    <a:pt x="2595613" y="2004060"/>
                  </a:lnTo>
                  <a:lnTo>
                    <a:pt x="2595613" y="1522730"/>
                  </a:lnTo>
                  <a:lnTo>
                    <a:pt x="3077857" y="1522730"/>
                  </a:lnTo>
                  <a:lnTo>
                    <a:pt x="3077857" y="1511744"/>
                  </a:lnTo>
                  <a:lnTo>
                    <a:pt x="2567241" y="1511744"/>
                  </a:lnTo>
                  <a:lnTo>
                    <a:pt x="2567241" y="1522730"/>
                  </a:lnTo>
                  <a:lnTo>
                    <a:pt x="2567241" y="2004060"/>
                  </a:lnTo>
                  <a:lnTo>
                    <a:pt x="2567241" y="2021268"/>
                  </a:lnTo>
                  <a:lnTo>
                    <a:pt x="5134483" y="2021268"/>
                  </a:lnTo>
                  <a:lnTo>
                    <a:pt x="5134483" y="2004060"/>
                  </a:lnTo>
                  <a:lnTo>
                    <a:pt x="4638052" y="2004060"/>
                  </a:lnTo>
                  <a:lnTo>
                    <a:pt x="4638052" y="1522730"/>
                  </a:lnTo>
                  <a:lnTo>
                    <a:pt x="5134483" y="1522730"/>
                  </a:lnTo>
                  <a:lnTo>
                    <a:pt x="5134483" y="1511744"/>
                  </a:lnTo>
                  <a:lnTo>
                    <a:pt x="5134483" y="1493520"/>
                  </a:lnTo>
                  <a:close/>
                </a:path>
                <a:path w="5134610" h="10287000">
                  <a:moveTo>
                    <a:pt x="5134483" y="982980"/>
                  </a:moveTo>
                  <a:lnTo>
                    <a:pt x="4638052" y="982980"/>
                  </a:lnTo>
                  <a:lnTo>
                    <a:pt x="4638052" y="500875"/>
                  </a:lnTo>
                  <a:lnTo>
                    <a:pt x="4609693" y="500875"/>
                  </a:lnTo>
                  <a:lnTo>
                    <a:pt x="4609693" y="982980"/>
                  </a:lnTo>
                  <a:lnTo>
                    <a:pt x="4127449" y="982980"/>
                  </a:lnTo>
                  <a:lnTo>
                    <a:pt x="4127449" y="500875"/>
                  </a:lnTo>
                  <a:lnTo>
                    <a:pt x="4099077" y="500875"/>
                  </a:lnTo>
                  <a:lnTo>
                    <a:pt x="4099077" y="982980"/>
                  </a:lnTo>
                  <a:lnTo>
                    <a:pt x="3616833" y="982980"/>
                  </a:lnTo>
                  <a:lnTo>
                    <a:pt x="3616833" y="500875"/>
                  </a:lnTo>
                  <a:lnTo>
                    <a:pt x="3588474" y="500875"/>
                  </a:lnTo>
                  <a:lnTo>
                    <a:pt x="3588474" y="982980"/>
                  </a:lnTo>
                  <a:lnTo>
                    <a:pt x="3117608" y="982980"/>
                  </a:lnTo>
                  <a:lnTo>
                    <a:pt x="3117608" y="1010920"/>
                  </a:lnTo>
                  <a:lnTo>
                    <a:pt x="5134483" y="1010920"/>
                  </a:lnTo>
                  <a:lnTo>
                    <a:pt x="5134483" y="982980"/>
                  </a:lnTo>
                  <a:close/>
                </a:path>
                <a:path w="5134610" h="10287000">
                  <a:moveTo>
                    <a:pt x="5134483" y="472440"/>
                  </a:moveTo>
                  <a:lnTo>
                    <a:pt x="4638052" y="472440"/>
                  </a:lnTo>
                  <a:lnTo>
                    <a:pt x="4638052" y="0"/>
                  </a:lnTo>
                  <a:lnTo>
                    <a:pt x="4609693" y="0"/>
                  </a:lnTo>
                  <a:lnTo>
                    <a:pt x="4609693" y="472440"/>
                  </a:lnTo>
                  <a:lnTo>
                    <a:pt x="4127449" y="472440"/>
                  </a:lnTo>
                  <a:lnTo>
                    <a:pt x="4127449" y="0"/>
                  </a:lnTo>
                  <a:lnTo>
                    <a:pt x="4099077" y="0"/>
                  </a:lnTo>
                  <a:lnTo>
                    <a:pt x="4099077" y="472440"/>
                  </a:lnTo>
                  <a:lnTo>
                    <a:pt x="3616833" y="472440"/>
                  </a:lnTo>
                  <a:lnTo>
                    <a:pt x="3616833" y="0"/>
                  </a:lnTo>
                  <a:lnTo>
                    <a:pt x="3588474" y="0"/>
                  </a:lnTo>
                  <a:lnTo>
                    <a:pt x="3588474" y="472440"/>
                  </a:lnTo>
                  <a:lnTo>
                    <a:pt x="3106229" y="472440"/>
                  </a:lnTo>
                  <a:lnTo>
                    <a:pt x="3106229" y="0"/>
                  </a:lnTo>
                  <a:lnTo>
                    <a:pt x="3077857" y="0"/>
                  </a:lnTo>
                  <a:lnTo>
                    <a:pt x="3077857" y="472440"/>
                  </a:lnTo>
                  <a:lnTo>
                    <a:pt x="2595613" y="472440"/>
                  </a:lnTo>
                  <a:lnTo>
                    <a:pt x="2595613" y="0"/>
                  </a:lnTo>
                  <a:lnTo>
                    <a:pt x="2567241" y="0"/>
                  </a:lnTo>
                  <a:lnTo>
                    <a:pt x="2567241" y="472440"/>
                  </a:lnTo>
                  <a:lnTo>
                    <a:pt x="2567241" y="488937"/>
                  </a:lnTo>
                  <a:lnTo>
                    <a:pt x="2567241" y="500380"/>
                  </a:lnTo>
                  <a:lnTo>
                    <a:pt x="5134483" y="500380"/>
                  </a:lnTo>
                  <a:lnTo>
                    <a:pt x="5134483" y="488937"/>
                  </a:lnTo>
                  <a:lnTo>
                    <a:pt x="5134483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6370" y="11"/>
              <a:ext cx="5134610" cy="10287000"/>
            </a:xfrm>
            <a:custGeom>
              <a:avLst/>
              <a:gdLst/>
              <a:ahLst/>
              <a:cxnLst/>
              <a:rect l="l" t="t" r="r" b="b"/>
              <a:pathLst>
                <a:path w="5134610" h="10287000">
                  <a:moveTo>
                    <a:pt x="538988" y="10259225"/>
                  </a:moveTo>
                  <a:lnTo>
                    <a:pt x="510616" y="10259225"/>
                  </a:lnTo>
                  <a:lnTo>
                    <a:pt x="510616" y="10286987"/>
                  </a:lnTo>
                  <a:lnTo>
                    <a:pt x="538988" y="10286987"/>
                  </a:lnTo>
                  <a:lnTo>
                    <a:pt x="538988" y="10259225"/>
                  </a:lnTo>
                  <a:close/>
                </a:path>
                <a:path w="5134610" h="10287000">
                  <a:moveTo>
                    <a:pt x="538988" y="9223819"/>
                  </a:moveTo>
                  <a:lnTo>
                    <a:pt x="510616" y="9223819"/>
                  </a:lnTo>
                  <a:lnTo>
                    <a:pt x="510616" y="9706064"/>
                  </a:lnTo>
                  <a:lnTo>
                    <a:pt x="538988" y="9706064"/>
                  </a:lnTo>
                  <a:lnTo>
                    <a:pt x="538988" y="9223819"/>
                  </a:lnTo>
                  <a:close/>
                </a:path>
                <a:path w="5134610" h="10287000">
                  <a:moveTo>
                    <a:pt x="538988" y="8713203"/>
                  </a:moveTo>
                  <a:lnTo>
                    <a:pt x="510616" y="8713203"/>
                  </a:lnTo>
                  <a:lnTo>
                    <a:pt x="510616" y="9195448"/>
                  </a:lnTo>
                  <a:lnTo>
                    <a:pt x="538988" y="9195448"/>
                  </a:lnTo>
                  <a:lnTo>
                    <a:pt x="538988" y="8713203"/>
                  </a:lnTo>
                  <a:close/>
                </a:path>
                <a:path w="5134610" h="10287000">
                  <a:moveTo>
                    <a:pt x="538988" y="8202600"/>
                  </a:moveTo>
                  <a:lnTo>
                    <a:pt x="510616" y="8202600"/>
                  </a:lnTo>
                  <a:lnTo>
                    <a:pt x="510616" y="8684831"/>
                  </a:lnTo>
                  <a:lnTo>
                    <a:pt x="538988" y="8684831"/>
                  </a:lnTo>
                  <a:lnTo>
                    <a:pt x="538988" y="8202600"/>
                  </a:lnTo>
                  <a:close/>
                </a:path>
                <a:path w="5134610" h="10287000">
                  <a:moveTo>
                    <a:pt x="1049591" y="10259225"/>
                  </a:moveTo>
                  <a:lnTo>
                    <a:pt x="1021232" y="10259225"/>
                  </a:lnTo>
                  <a:lnTo>
                    <a:pt x="1021232" y="10286987"/>
                  </a:lnTo>
                  <a:lnTo>
                    <a:pt x="1049591" y="10286987"/>
                  </a:lnTo>
                  <a:lnTo>
                    <a:pt x="1049591" y="10259225"/>
                  </a:lnTo>
                  <a:close/>
                </a:path>
                <a:path w="5134610" h="10287000">
                  <a:moveTo>
                    <a:pt x="1049591" y="9223819"/>
                  </a:moveTo>
                  <a:lnTo>
                    <a:pt x="1021232" y="9223819"/>
                  </a:lnTo>
                  <a:lnTo>
                    <a:pt x="1021232" y="9706064"/>
                  </a:lnTo>
                  <a:lnTo>
                    <a:pt x="1049591" y="9706064"/>
                  </a:lnTo>
                  <a:lnTo>
                    <a:pt x="1049591" y="9223819"/>
                  </a:lnTo>
                  <a:close/>
                </a:path>
                <a:path w="5134610" h="10287000">
                  <a:moveTo>
                    <a:pt x="1049591" y="8713203"/>
                  </a:moveTo>
                  <a:lnTo>
                    <a:pt x="1021232" y="8713203"/>
                  </a:lnTo>
                  <a:lnTo>
                    <a:pt x="1021232" y="9195448"/>
                  </a:lnTo>
                  <a:lnTo>
                    <a:pt x="1049591" y="9195448"/>
                  </a:lnTo>
                  <a:lnTo>
                    <a:pt x="1049591" y="8713203"/>
                  </a:lnTo>
                  <a:close/>
                </a:path>
                <a:path w="5134610" h="10287000">
                  <a:moveTo>
                    <a:pt x="1049591" y="8202600"/>
                  </a:moveTo>
                  <a:lnTo>
                    <a:pt x="1021232" y="8202600"/>
                  </a:lnTo>
                  <a:lnTo>
                    <a:pt x="1021232" y="8684831"/>
                  </a:lnTo>
                  <a:lnTo>
                    <a:pt x="1049591" y="8684831"/>
                  </a:lnTo>
                  <a:lnTo>
                    <a:pt x="1049591" y="8202600"/>
                  </a:lnTo>
                  <a:close/>
                </a:path>
                <a:path w="5134610" h="10287000">
                  <a:moveTo>
                    <a:pt x="1560207" y="10259225"/>
                  </a:moveTo>
                  <a:lnTo>
                    <a:pt x="1531835" y="10259225"/>
                  </a:lnTo>
                  <a:lnTo>
                    <a:pt x="1531835" y="10286987"/>
                  </a:lnTo>
                  <a:lnTo>
                    <a:pt x="1560207" y="10286987"/>
                  </a:lnTo>
                  <a:lnTo>
                    <a:pt x="1560207" y="10259225"/>
                  </a:lnTo>
                  <a:close/>
                </a:path>
                <a:path w="5134610" h="10287000">
                  <a:moveTo>
                    <a:pt x="1560207" y="9223819"/>
                  </a:moveTo>
                  <a:lnTo>
                    <a:pt x="1531835" y="9223819"/>
                  </a:lnTo>
                  <a:lnTo>
                    <a:pt x="1531835" y="9706064"/>
                  </a:lnTo>
                  <a:lnTo>
                    <a:pt x="1560207" y="9706064"/>
                  </a:lnTo>
                  <a:lnTo>
                    <a:pt x="1560207" y="9223819"/>
                  </a:lnTo>
                  <a:close/>
                </a:path>
                <a:path w="5134610" h="10287000">
                  <a:moveTo>
                    <a:pt x="1560207" y="8713203"/>
                  </a:moveTo>
                  <a:lnTo>
                    <a:pt x="1531835" y="8713203"/>
                  </a:lnTo>
                  <a:lnTo>
                    <a:pt x="1531835" y="9195448"/>
                  </a:lnTo>
                  <a:lnTo>
                    <a:pt x="1560207" y="9195448"/>
                  </a:lnTo>
                  <a:lnTo>
                    <a:pt x="1560207" y="8713203"/>
                  </a:lnTo>
                  <a:close/>
                </a:path>
                <a:path w="5134610" h="10287000">
                  <a:moveTo>
                    <a:pt x="1560207" y="8202600"/>
                  </a:moveTo>
                  <a:lnTo>
                    <a:pt x="1531835" y="8202600"/>
                  </a:lnTo>
                  <a:lnTo>
                    <a:pt x="1531835" y="8684831"/>
                  </a:lnTo>
                  <a:lnTo>
                    <a:pt x="1560207" y="8684831"/>
                  </a:lnTo>
                  <a:lnTo>
                    <a:pt x="1560207" y="8202600"/>
                  </a:lnTo>
                  <a:close/>
                </a:path>
                <a:path w="5134610" h="10287000">
                  <a:moveTo>
                    <a:pt x="2070811" y="10259225"/>
                  </a:moveTo>
                  <a:lnTo>
                    <a:pt x="2042452" y="10259225"/>
                  </a:lnTo>
                  <a:lnTo>
                    <a:pt x="2042452" y="10286987"/>
                  </a:lnTo>
                  <a:lnTo>
                    <a:pt x="2070811" y="10286987"/>
                  </a:lnTo>
                  <a:lnTo>
                    <a:pt x="2070811" y="10259225"/>
                  </a:lnTo>
                  <a:close/>
                </a:path>
                <a:path w="5134610" h="10287000">
                  <a:moveTo>
                    <a:pt x="2070811" y="9223819"/>
                  </a:moveTo>
                  <a:lnTo>
                    <a:pt x="2042452" y="9223819"/>
                  </a:lnTo>
                  <a:lnTo>
                    <a:pt x="2042452" y="9706064"/>
                  </a:lnTo>
                  <a:lnTo>
                    <a:pt x="2070811" y="9706064"/>
                  </a:lnTo>
                  <a:lnTo>
                    <a:pt x="2070811" y="9223819"/>
                  </a:lnTo>
                  <a:close/>
                </a:path>
                <a:path w="5134610" h="10287000">
                  <a:moveTo>
                    <a:pt x="2070811" y="8713203"/>
                  </a:moveTo>
                  <a:lnTo>
                    <a:pt x="2042452" y="8713203"/>
                  </a:lnTo>
                  <a:lnTo>
                    <a:pt x="2042452" y="9195448"/>
                  </a:lnTo>
                  <a:lnTo>
                    <a:pt x="2070811" y="9195448"/>
                  </a:lnTo>
                  <a:lnTo>
                    <a:pt x="2070811" y="8713203"/>
                  </a:lnTo>
                  <a:close/>
                </a:path>
                <a:path w="5134610" h="10287000">
                  <a:moveTo>
                    <a:pt x="2070811" y="8202600"/>
                  </a:moveTo>
                  <a:lnTo>
                    <a:pt x="2042452" y="8202600"/>
                  </a:lnTo>
                  <a:lnTo>
                    <a:pt x="2042452" y="8684831"/>
                  </a:lnTo>
                  <a:lnTo>
                    <a:pt x="2070811" y="8684831"/>
                  </a:lnTo>
                  <a:lnTo>
                    <a:pt x="2070811" y="8202600"/>
                  </a:lnTo>
                  <a:close/>
                </a:path>
                <a:path w="5134610" h="10287000">
                  <a:moveTo>
                    <a:pt x="2567241" y="10230853"/>
                  </a:moveTo>
                  <a:lnTo>
                    <a:pt x="2070811" y="10230853"/>
                  </a:lnTo>
                  <a:lnTo>
                    <a:pt x="2070811" y="9734423"/>
                  </a:lnTo>
                  <a:lnTo>
                    <a:pt x="2042452" y="9734423"/>
                  </a:lnTo>
                  <a:lnTo>
                    <a:pt x="2042452" y="10230853"/>
                  </a:lnTo>
                  <a:lnTo>
                    <a:pt x="1560207" y="10230853"/>
                  </a:lnTo>
                  <a:lnTo>
                    <a:pt x="1560207" y="9734423"/>
                  </a:lnTo>
                  <a:lnTo>
                    <a:pt x="1531835" y="9734423"/>
                  </a:lnTo>
                  <a:lnTo>
                    <a:pt x="1531835" y="10230853"/>
                  </a:lnTo>
                  <a:lnTo>
                    <a:pt x="1049591" y="10230853"/>
                  </a:lnTo>
                  <a:lnTo>
                    <a:pt x="1049591" y="9734423"/>
                  </a:lnTo>
                  <a:lnTo>
                    <a:pt x="1021232" y="9734423"/>
                  </a:lnTo>
                  <a:lnTo>
                    <a:pt x="1021232" y="10230853"/>
                  </a:lnTo>
                  <a:lnTo>
                    <a:pt x="538988" y="10230853"/>
                  </a:lnTo>
                  <a:lnTo>
                    <a:pt x="538988" y="9734423"/>
                  </a:lnTo>
                  <a:lnTo>
                    <a:pt x="510616" y="9734423"/>
                  </a:lnTo>
                  <a:lnTo>
                    <a:pt x="510616" y="10230853"/>
                  </a:lnTo>
                  <a:lnTo>
                    <a:pt x="14185" y="10230853"/>
                  </a:lnTo>
                  <a:lnTo>
                    <a:pt x="14185" y="10244823"/>
                  </a:lnTo>
                  <a:lnTo>
                    <a:pt x="0" y="10244823"/>
                  </a:lnTo>
                  <a:lnTo>
                    <a:pt x="0" y="10258793"/>
                  </a:lnTo>
                  <a:lnTo>
                    <a:pt x="0" y="10286733"/>
                  </a:lnTo>
                  <a:lnTo>
                    <a:pt x="28371" y="10286733"/>
                  </a:lnTo>
                  <a:lnTo>
                    <a:pt x="28371" y="10258793"/>
                  </a:lnTo>
                  <a:lnTo>
                    <a:pt x="2567241" y="10258793"/>
                  </a:lnTo>
                  <a:lnTo>
                    <a:pt x="2567241" y="10244823"/>
                  </a:lnTo>
                  <a:lnTo>
                    <a:pt x="2567241" y="10230853"/>
                  </a:lnTo>
                  <a:close/>
                </a:path>
                <a:path w="5134610" h="10287000">
                  <a:moveTo>
                    <a:pt x="5134483" y="6627990"/>
                  </a:moveTo>
                  <a:lnTo>
                    <a:pt x="4638052" y="6627990"/>
                  </a:lnTo>
                  <a:lnTo>
                    <a:pt x="4638052" y="6163030"/>
                  </a:lnTo>
                  <a:lnTo>
                    <a:pt x="4609693" y="6163030"/>
                  </a:lnTo>
                  <a:lnTo>
                    <a:pt x="4609693" y="7663612"/>
                  </a:lnTo>
                  <a:lnTo>
                    <a:pt x="4127449" y="7663612"/>
                  </a:lnTo>
                  <a:lnTo>
                    <a:pt x="4127449" y="7167740"/>
                  </a:lnTo>
                  <a:lnTo>
                    <a:pt x="4609693" y="7167740"/>
                  </a:lnTo>
                  <a:lnTo>
                    <a:pt x="4609693" y="7138530"/>
                  </a:lnTo>
                  <a:lnTo>
                    <a:pt x="4127449" y="7138530"/>
                  </a:lnTo>
                  <a:lnTo>
                    <a:pt x="4127449" y="6657200"/>
                  </a:lnTo>
                  <a:lnTo>
                    <a:pt x="4609693" y="6657200"/>
                  </a:lnTo>
                  <a:lnTo>
                    <a:pt x="4609693" y="6627990"/>
                  </a:lnTo>
                  <a:lnTo>
                    <a:pt x="4127449" y="6627990"/>
                  </a:lnTo>
                  <a:lnTo>
                    <a:pt x="4127449" y="6163030"/>
                  </a:lnTo>
                  <a:lnTo>
                    <a:pt x="4099077" y="6163030"/>
                  </a:lnTo>
                  <a:lnTo>
                    <a:pt x="4099077" y="7663612"/>
                  </a:lnTo>
                  <a:lnTo>
                    <a:pt x="3616833" y="7663612"/>
                  </a:lnTo>
                  <a:lnTo>
                    <a:pt x="3616833" y="7167740"/>
                  </a:lnTo>
                  <a:lnTo>
                    <a:pt x="4099077" y="7167740"/>
                  </a:lnTo>
                  <a:lnTo>
                    <a:pt x="4099077" y="7138530"/>
                  </a:lnTo>
                  <a:lnTo>
                    <a:pt x="3616833" y="7138530"/>
                  </a:lnTo>
                  <a:lnTo>
                    <a:pt x="3616833" y="6657200"/>
                  </a:lnTo>
                  <a:lnTo>
                    <a:pt x="4099077" y="6657200"/>
                  </a:lnTo>
                  <a:lnTo>
                    <a:pt x="4099077" y="6627990"/>
                  </a:lnTo>
                  <a:lnTo>
                    <a:pt x="3616833" y="6627990"/>
                  </a:lnTo>
                  <a:lnTo>
                    <a:pt x="3616833" y="6163030"/>
                  </a:lnTo>
                  <a:lnTo>
                    <a:pt x="3588461" y="6163030"/>
                  </a:lnTo>
                  <a:lnTo>
                    <a:pt x="3588461" y="7663612"/>
                  </a:lnTo>
                  <a:lnTo>
                    <a:pt x="3106216" y="7663612"/>
                  </a:lnTo>
                  <a:lnTo>
                    <a:pt x="3106216" y="7167740"/>
                  </a:lnTo>
                  <a:lnTo>
                    <a:pt x="3588461" y="7167740"/>
                  </a:lnTo>
                  <a:lnTo>
                    <a:pt x="3588461" y="7138530"/>
                  </a:lnTo>
                  <a:lnTo>
                    <a:pt x="3106216" y="7138530"/>
                  </a:lnTo>
                  <a:lnTo>
                    <a:pt x="3106216" y="6657200"/>
                  </a:lnTo>
                  <a:lnTo>
                    <a:pt x="3588461" y="6657200"/>
                  </a:lnTo>
                  <a:lnTo>
                    <a:pt x="3588461" y="6627990"/>
                  </a:lnTo>
                  <a:lnTo>
                    <a:pt x="3106216" y="6627990"/>
                  </a:lnTo>
                  <a:lnTo>
                    <a:pt x="3106216" y="6163030"/>
                  </a:lnTo>
                  <a:lnTo>
                    <a:pt x="3077857" y="6163030"/>
                  </a:lnTo>
                  <a:lnTo>
                    <a:pt x="3077857" y="6627990"/>
                  </a:lnTo>
                  <a:lnTo>
                    <a:pt x="3077857" y="6657200"/>
                  </a:lnTo>
                  <a:lnTo>
                    <a:pt x="3077857" y="7138530"/>
                  </a:lnTo>
                  <a:lnTo>
                    <a:pt x="2595613" y="7138530"/>
                  </a:lnTo>
                  <a:lnTo>
                    <a:pt x="2595613" y="6657200"/>
                  </a:lnTo>
                  <a:lnTo>
                    <a:pt x="3077857" y="6657200"/>
                  </a:lnTo>
                  <a:lnTo>
                    <a:pt x="3077857" y="6627990"/>
                  </a:lnTo>
                  <a:lnTo>
                    <a:pt x="2595613" y="6627990"/>
                  </a:lnTo>
                  <a:lnTo>
                    <a:pt x="2595613" y="6163030"/>
                  </a:lnTo>
                  <a:lnTo>
                    <a:pt x="2567241" y="6163030"/>
                  </a:lnTo>
                  <a:lnTo>
                    <a:pt x="2567241" y="7663040"/>
                  </a:lnTo>
                  <a:lnTo>
                    <a:pt x="2595613" y="7663040"/>
                  </a:lnTo>
                  <a:lnTo>
                    <a:pt x="2595613" y="7167740"/>
                  </a:lnTo>
                  <a:lnTo>
                    <a:pt x="3077857" y="7167740"/>
                  </a:lnTo>
                  <a:lnTo>
                    <a:pt x="3077857" y="7663612"/>
                  </a:lnTo>
                  <a:lnTo>
                    <a:pt x="2581427" y="7663612"/>
                  </a:lnTo>
                  <a:lnTo>
                    <a:pt x="2581427" y="7677582"/>
                  </a:lnTo>
                  <a:lnTo>
                    <a:pt x="2567241" y="7677582"/>
                  </a:lnTo>
                  <a:lnTo>
                    <a:pt x="2567241" y="7691552"/>
                  </a:lnTo>
                  <a:lnTo>
                    <a:pt x="2567241" y="8174152"/>
                  </a:lnTo>
                  <a:lnTo>
                    <a:pt x="2567241" y="8202092"/>
                  </a:lnTo>
                  <a:lnTo>
                    <a:pt x="2567241" y="8684692"/>
                  </a:lnTo>
                  <a:lnTo>
                    <a:pt x="2567241" y="8712632"/>
                  </a:lnTo>
                  <a:lnTo>
                    <a:pt x="2567241" y="9195232"/>
                  </a:lnTo>
                  <a:lnTo>
                    <a:pt x="2595613" y="9195232"/>
                  </a:lnTo>
                  <a:lnTo>
                    <a:pt x="2595613" y="8712632"/>
                  </a:lnTo>
                  <a:lnTo>
                    <a:pt x="5134483" y="8712632"/>
                  </a:lnTo>
                  <a:lnTo>
                    <a:pt x="5134483" y="8684692"/>
                  </a:lnTo>
                  <a:lnTo>
                    <a:pt x="2595613" y="8684692"/>
                  </a:lnTo>
                  <a:lnTo>
                    <a:pt x="2595613" y="8202092"/>
                  </a:lnTo>
                  <a:lnTo>
                    <a:pt x="5134483" y="8202092"/>
                  </a:lnTo>
                  <a:lnTo>
                    <a:pt x="5134483" y="8174152"/>
                  </a:lnTo>
                  <a:lnTo>
                    <a:pt x="2595613" y="8174152"/>
                  </a:lnTo>
                  <a:lnTo>
                    <a:pt x="2595613" y="7691552"/>
                  </a:lnTo>
                  <a:lnTo>
                    <a:pt x="5134483" y="7691552"/>
                  </a:lnTo>
                  <a:lnTo>
                    <a:pt x="5134483" y="7677582"/>
                  </a:lnTo>
                  <a:lnTo>
                    <a:pt x="5134483" y="7663612"/>
                  </a:lnTo>
                  <a:lnTo>
                    <a:pt x="4638052" y="7663612"/>
                  </a:lnTo>
                  <a:lnTo>
                    <a:pt x="4638052" y="7167740"/>
                  </a:lnTo>
                  <a:lnTo>
                    <a:pt x="5134483" y="7167740"/>
                  </a:lnTo>
                  <a:lnTo>
                    <a:pt x="5134483" y="7138530"/>
                  </a:lnTo>
                  <a:lnTo>
                    <a:pt x="4638052" y="7138530"/>
                  </a:lnTo>
                  <a:lnTo>
                    <a:pt x="4638052" y="6657200"/>
                  </a:lnTo>
                  <a:lnTo>
                    <a:pt x="5134483" y="6657200"/>
                  </a:lnTo>
                  <a:lnTo>
                    <a:pt x="5134483" y="6627990"/>
                  </a:lnTo>
                  <a:close/>
                </a:path>
                <a:path w="5134610" h="10287000">
                  <a:moveTo>
                    <a:pt x="5134483" y="472440"/>
                  </a:moveTo>
                  <a:lnTo>
                    <a:pt x="4638052" y="472440"/>
                  </a:lnTo>
                  <a:lnTo>
                    <a:pt x="4638052" y="0"/>
                  </a:lnTo>
                  <a:lnTo>
                    <a:pt x="4609693" y="0"/>
                  </a:lnTo>
                  <a:lnTo>
                    <a:pt x="4609693" y="472440"/>
                  </a:lnTo>
                  <a:lnTo>
                    <a:pt x="4127449" y="472440"/>
                  </a:lnTo>
                  <a:lnTo>
                    <a:pt x="4127449" y="0"/>
                  </a:lnTo>
                  <a:lnTo>
                    <a:pt x="4099077" y="0"/>
                  </a:lnTo>
                  <a:lnTo>
                    <a:pt x="4099077" y="472440"/>
                  </a:lnTo>
                  <a:lnTo>
                    <a:pt x="3616833" y="472440"/>
                  </a:lnTo>
                  <a:lnTo>
                    <a:pt x="3616833" y="0"/>
                  </a:lnTo>
                  <a:lnTo>
                    <a:pt x="3588461" y="0"/>
                  </a:lnTo>
                  <a:lnTo>
                    <a:pt x="3588461" y="472440"/>
                  </a:lnTo>
                  <a:lnTo>
                    <a:pt x="3106216" y="472440"/>
                  </a:lnTo>
                  <a:lnTo>
                    <a:pt x="3106216" y="0"/>
                  </a:lnTo>
                  <a:lnTo>
                    <a:pt x="3077857" y="0"/>
                  </a:lnTo>
                  <a:lnTo>
                    <a:pt x="3077857" y="472440"/>
                  </a:lnTo>
                  <a:lnTo>
                    <a:pt x="2595613" y="472440"/>
                  </a:lnTo>
                  <a:lnTo>
                    <a:pt x="2595613" y="0"/>
                  </a:lnTo>
                  <a:lnTo>
                    <a:pt x="2567241" y="0"/>
                  </a:lnTo>
                  <a:lnTo>
                    <a:pt x="2567241" y="2021268"/>
                  </a:lnTo>
                  <a:lnTo>
                    <a:pt x="5134483" y="2021268"/>
                  </a:lnTo>
                  <a:lnTo>
                    <a:pt x="5134483" y="2004060"/>
                  </a:lnTo>
                  <a:lnTo>
                    <a:pt x="4638052" y="2004060"/>
                  </a:lnTo>
                  <a:lnTo>
                    <a:pt x="4638052" y="1522730"/>
                  </a:lnTo>
                  <a:lnTo>
                    <a:pt x="5134483" y="1522730"/>
                  </a:lnTo>
                  <a:lnTo>
                    <a:pt x="5134483" y="1493520"/>
                  </a:lnTo>
                  <a:lnTo>
                    <a:pt x="4638052" y="1493520"/>
                  </a:lnTo>
                  <a:lnTo>
                    <a:pt x="4638052" y="1011478"/>
                  </a:lnTo>
                  <a:lnTo>
                    <a:pt x="4609693" y="1011478"/>
                  </a:lnTo>
                  <a:lnTo>
                    <a:pt x="4609693" y="1493520"/>
                  </a:lnTo>
                  <a:lnTo>
                    <a:pt x="4609693" y="1522730"/>
                  </a:lnTo>
                  <a:lnTo>
                    <a:pt x="4609693" y="2004060"/>
                  </a:lnTo>
                  <a:lnTo>
                    <a:pt x="4127449" y="2004060"/>
                  </a:lnTo>
                  <a:lnTo>
                    <a:pt x="4127449" y="1522730"/>
                  </a:lnTo>
                  <a:lnTo>
                    <a:pt x="4609693" y="1522730"/>
                  </a:lnTo>
                  <a:lnTo>
                    <a:pt x="4609693" y="1493520"/>
                  </a:lnTo>
                  <a:lnTo>
                    <a:pt x="4127449" y="1493520"/>
                  </a:lnTo>
                  <a:lnTo>
                    <a:pt x="4127449" y="1011478"/>
                  </a:lnTo>
                  <a:lnTo>
                    <a:pt x="4099077" y="1011478"/>
                  </a:lnTo>
                  <a:lnTo>
                    <a:pt x="4099077" y="1493520"/>
                  </a:lnTo>
                  <a:lnTo>
                    <a:pt x="4099077" y="1522730"/>
                  </a:lnTo>
                  <a:lnTo>
                    <a:pt x="4099077" y="2004060"/>
                  </a:lnTo>
                  <a:lnTo>
                    <a:pt x="3616833" y="2004060"/>
                  </a:lnTo>
                  <a:lnTo>
                    <a:pt x="3616833" y="1522730"/>
                  </a:lnTo>
                  <a:lnTo>
                    <a:pt x="4099077" y="1522730"/>
                  </a:lnTo>
                  <a:lnTo>
                    <a:pt x="4099077" y="1493520"/>
                  </a:lnTo>
                  <a:lnTo>
                    <a:pt x="3616833" y="1493520"/>
                  </a:lnTo>
                  <a:lnTo>
                    <a:pt x="3616833" y="1011478"/>
                  </a:lnTo>
                  <a:lnTo>
                    <a:pt x="3588461" y="1011478"/>
                  </a:lnTo>
                  <a:lnTo>
                    <a:pt x="3588461" y="1493520"/>
                  </a:lnTo>
                  <a:lnTo>
                    <a:pt x="3588461" y="1522730"/>
                  </a:lnTo>
                  <a:lnTo>
                    <a:pt x="3588461" y="2004060"/>
                  </a:lnTo>
                  <a:lnTo>
                    <a:pt x="3106216" y="2004060"/>
                  </a:lnTo>
                  <a:lnTo>
                    <a:pt x="3106216" y="1522730"/>
                  </a:lnTo>
                  <a:lnTo>
                    <a:pt x="3588461" y="1522730"/>
                  </a:lnTo>
                  <a:lnTo>
                    <a:pt x="3588461" y="1493520"/>
                  </a:lnTo>
                  <a:lnTo>
                    <a:pt x="3106216" y="1493520"/>
                  </a:lnTo>
                  <a:lnTo>
                    <a:pt x="3106216" y="1011478"/>
                  </a:lnTo>
                  <a:lnTo>
                    <a:pt x="3077857" y="1011478"/>
                  </a:lnTo>
                  <a:lnTo>
                    <a:pt x="3077857" y="1493520"/>
                  </a:lnTo>
                  <a:lnTo>
                    <a:pt x="3077857" y="1522730"/>
                  </a:lnTo>
                  <a:lnTo>
                    <a:pt x="3077857" y="2004060"/>
                  </a:lnTo>
                  <a:lnTo>
                    <a:pt x="2595613" y="2004060"/>
                  </a:lnTo>
                  <a:lnTo>
                    <a:pt x="2595613" y="1522730"/>
                  </a:lnTo>
                  <a:lnTo>
                    <a:pt x="3077857" y="1522730"/>
                  </a:lnTo>
                  <a:lnTo>
                    <a:pt x="3077857" y="1493520"/>
                  </a:lnTo>
                  <a:lnTo>
                    <a:pt x="2595613" y="1493520"/>
                  </a:lnTo>
                  <a:lnTo>
                    <a:pt x="2595613" y="1010920"/>
                  </a:lnTo>
                  <a:lnTo>
                    <a:pt x="5134483" y="1010920"/>
                  </a:lnTo>
                  <a:lnTo>
                    <a:pt x="5134483" y="982980"/>
                  </a:lnTo>
                  <a:lnTo>
                    <a:pt x="4638052" y="982980"/>
                  </a:lnTo>
                  <a:lnTo>
                    <a:pt x="4638052" y="500875"/>
                  </a:lnTo>
                  <a:lnTo>
                    <a:pt x="4609693" y="500875"/>
                  </a:lnTo>
                  <a:lnTo>
                    <a:pt x="4609693" y="982980"/>
                  </a:lnTo>
                  <a:lnTo>
                    <a:pt x="4127449" y="982980"/>
                  </a:lnTo>
                  <a:lnTo>
                    <a:pt x="4127449" y="500875"/>
                  </a:lnTo>
                  <a:lnTo>
                    <a:pt x="4099077" y="500875"/>
                  </a:lnTo>
                  <a:lnTo>
                    <a:pt x="4099077" y="982980"/>
                  </a:lnTo>
                  <a:lnTo>
                    <a:pt x="3616833" y="982980"/>
                  </a:lnTo>
                  <a:lnTo>
                    <a:pt x="3616833" y="500875"/>
                  </a:lnTo>
                  <a:lnTo>
                    <a:pt x="3588461" y="500875"/>
                  </a:lnTo>
                  <a:lnTo>
                    <a:pt x="3588461" y="982980"/>
                  </a:lnTo>
                  <a:lnTo>
                    <a:pt x="3106216" y="982980"/>
                  </a:lnTo>
                  <a:lnTo>
                    <a:pt x="3106216" y="500875"/>
                  </a:lnTo>
                  <a:lnTo>
                    <a:pt x="3077857" y="500875"/>
                  </a:lnTo>
                  <a:lnTo>
                    <a:pt x="3077857" y="982980"/>
                  </a:lnTo>
                  <a:lnTo>
                    <a:pt x="2595613" y="982980"/>
                  </a:lnTo>
                  <a:lnTo>
                    <a:pt x="2595613" y="500380"/>
                  </a:lnTo>
                  <a:lnTo>
                    <a:pt x="5134483" y="500380"/>
                  </a:lnTo>
                  <a:lnTo>
                    <a:pt x="5134483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63612" y="11"/>
              <a:ext cx="5134610" cy="10287000"/>
            </a:xfrm>
            <a:custGeom>
              <a:avLst/>
              <a:gdLst/>
              <a:ahLst/>
              <a:cxnLst/>
              <a:rect l="l" t="t" r="r" b="b"/>
              <a:pathLst>
                <a:path w="5134610" h="10287000">
                  <a:moveTo>
                    <a:pt x="538975" y="10259225"/>
                  </a:moveTo>
                  <a:lnTo>
                    <a:pt x="510616" y="10259225"/>
                  </a:lnTo>
                  <a:lnTo>
                    <a:pt x="510616" y="10286987"/>
                  </a:lnTo>
                  <a:lnTo>
                    <a:pt x="538975" y="10286987"/>
                  </a:lnTo>
                  <a:lnTo>
                    <a:pt x="538975" y="10259225"/>
                  </a:lnTo>
                  <a:close/>
                </a:path>
                <a:path w="5134610" h="10287000">
                  <a:moveTo>
                    <a:pt x="538975" y="8202600"/>
                  </a:moveTo>
                  <a:lnTo>
                    <a:pt x="510616" y="8202600"/>
                  </a:lnTo>
                  <a:lnTo>
                    <a:pt x="510616" y="8684831"/>
                  </a:lnTo>
                  <a:lnTo>
                    <a:pt x="538975" y="8684831"/>
                  </a:lnTo>
                  <a:lnTo>
                    <a:pt x="538975" y="8202600"/>
                  </a:lnTo>
                  <a:close/>
                </a:path>
                <a:path w="5134610" h="10287000">
                  <a:moveTo>
                    <a:pt x="538975" y="7691983"/>
                  </a:moveTo>
                  <a:lnTo>
                    <a:pt x="510616" y="7691983"/>
                  </a:lnTo>
                  <a:lnTo>
                    <a:pt x="510616" y="8174228"/>
                  </a:lnTo>
                  <a:lnTo>
                    <a:pt x="538975" y="8174228"/>
                  </a:lnTo>
                  <a:lnTo>
                    <a:pt x="538975" y="7691983"/>
                  </a:lnTo>
                  <a:close/>
                </a:path>
                <a:path w="5134610" h="10287000">
                  <a:moveTo>
                    <a:pt x="1049591" y="10259225"/>
                  </a:moveTo>
                  <a:lnTo>
                    <a:pt x="1021219" y="10259225"/>
                  </a:lnTo>
                  <a:lnTo>
                    <a:pt x="1021219" y="10286987"/>
                  </a:lnTo>
                  <a:lnTo>
                    <a:pt x="1049591" y="10286987"/>
                  </a:lnTo>
                  <a:lnTo>
                    <a:pt x="1049591" y="10259225"/>
                  </a:lnTo>
                  <a:close/>
                </a:path>
                <a:path w="5134610" h="10287000">
                  <a:moveTo>
                    <a:pt x="1049591" y="8202600"/>
                  </a:moveTo>
                  <a:lnTo>
                    <a:pt x="1021219" y="8202600"/>
                  </a:lnTo>
                  <a:lnTo>
                    <a:pt x="1021219" y="8684831"/>
                  </a:lnTo>
                  <a:lnTo>
                    <a:pt x="1049591" y="8684831"/>
                  </a:lnTo>
                  <a:lnTo>
                    <a:pt x="1049591" y="8202600"/>
                  </a:lnTo>
                  <a:close/>
                </a:path>
                <a:path w="5134610" h="10287000">
                  <a:moveTo>
                    <a:pt x="1049591" y="7691983"/>
                  </a:moveTo>
                  <a:lnTo>
                    <a:pt x="1021219" y="7691983"/>
                  </a:lnTo>
                  <a:lnTo>
                    <a:pt x="1021219" y="8174228"/>
                  </a:lnTo>
                  <a:lnTo>
                    <a:pt x="1049591" y="8174228"/>
                  </a:lnTo>
                  <a:lnTo>
                    <a:pt x="1049591" y="7691983"/>
                  </a:lnTo>
                  <a:close/>
                </a:path>
                <a:path w="5134610" h="10287000">
                  <a:moveTo>
                    <a:pt x="1560207" y="10259225"/>
                  </a:moveTo>
                  <a:lnTo>
                    <a:pt x="1531835" y="10259225"/>
                  </a:lnTo>
                  <a:lnTo>
                    <a:pt x="1531835" y="10286987"/>
                  </a:lnTo>
                  <a:lnTo>
                    <a:pt x="1560207" y="10286987"/>
                  </a:lnTo>
                  <a:lnTo>
                    <a:pt x="1560207" y="10259225"/>
                  </a:lnTo>
                  <a:close/>
                </a:path>
                <a:path w="5134610" h="10287000">
                  <a:moveTo>
                    <a:pt x="1560207" y="8202600"/>
                  </a:moveTo>
                  <a:lnTo>
                    <a:pt x="1531835" y="8202600"/>
                  </a:lnTo>
                  <a:lnTo>
                    <a:pt x="1531835" y="8684831"/>
                  </a:lnTo>
                  <a:lnTo>
                    <a:pt x="1560207" y="8684831"/>
                  </a:lnTo>
                  <a:lnTo>
                    <a:pt x="1560207" y="8202600"/>
                  </a:lnTo>
                  <a:close/>
                </a:path>
                <a:path w="5134610" h="10287000">
                  <a:moveTo>
                    <a:pt x="1560207" y="7691983"/>
                  </a:moveTo>
                  <a:lnTo>
                    <a:pt x="1531835" y="7691983"/>
                  </a:lnTo>
                  <a:lnTo>
                    <a:pt x="1531835" y="8174228"/>
                  </a:lnTo>
                  <a:lnTo>
                    <a:pt x="1560207" y="8174228"/>
                  </a:lnTo>
                  <a:lnTo>
                    <a:pt x="1560207" y="7691983"/>
                  </a:lnTo>
                  <a:close/>
                </a:path>
                <a:path w="5134610" h="10287000">
                  <a:moveTo>
                    <a:pt x="2070811" y="10259225"/>
                  </a:moveTo>
                  <a:lnTo>
                    <a:pt x="2042452" y="10259225"/>
                  </a:lnTo>
                  <a:lnTo>
                    <a:pt x="2042452" y="10286987"/>
                  </a:lnTo>
                  <a:lnTo>
                    <a:pt x="2070811" y="10286987"/>
                  </a:lnTo>
                  <a:lnTo>
                    <a:pt x="2070811" y="10259225"/>
                  </a:lnTo>
                  <a:close/>
                </a:path>
                <a:path w="5134610" h="10287000">
                  <a:moveTo>
                    <a:pt x="2070811" y="8202600"/>
                  </a:moveTo>
                  <a:lnTo>
                    <a:pt x="2042452" y="8202600"/>
                  </a:lnTo>
                  <a:lnTo>
                    <a:pt x="2042452" y="8684831"/>
                  </a:lnTo>
                  <a:lnTo>
                    <a:pt x="2070811" y="8684831"/>
                  </a:lnTo>
                  <a:lnTo>
                    <a:pt x="2070811" y="8202600"/>
                  </a:lnTo>
                  <a:close/>
                </a:path>
                <a:path w="5134610" h="10287000">
                  <a:moveTo>
                    <a:pt x="2070811" y="7691983"/>
                  </a:moveTo>
                  <a:lnTo>
                    <a:pt x="2042452" y="7691983"/>
                  </a:lnTo>
                  <a:lnTo>
                    <a:pt x="2042452" y="8174228"/>
                  </a:lnTo>
                  <a:lnTo>
                    <a:pt x="2070811" y="8174228"/>
                  </a:lnTo>
                  <a:lnTo>
                    <a:pt x="2070811" y="7691983"/>
                  </a:lnTo>
                  <a:close/>
                </a:path>
                <a:path w="5134610" h="10287000">
                  <a:moveTo>
                    <a:pt x="2567241" y="9195232"/>
                  </a:moveTo>
                  <a:lnTo>
                    <a:pt x="2070811" y="9195232"/>
                  </a:lnTo>
                  <a:lnTo>
                    <a:pt x="2070811" y="8713203"/>
                  </a:lnTo>
                  <a:lnTo>
                    <a:pt x="2042452" y="8713203"/>
                  </a:lnTo>
                  <a:lnTo>
                    <a:pt x="2042452" y="10230853"/>
                  </a:lnTo>
                  <a:lnTo>
                    <a:pt x="1560207" y="10230853"/>
                  </a:lnTo>
                  <a:lnTo>
                    <a:pt x="1560207" y="9734982"/>
                  </a:lnTo>
                  <a:lnTo>
                    <a:pt x="2042452" y="9734982"/>
                  </a:lnTo>
                  <a:lnTo>
                    <a:pt x="2042452" y="9705772"/>
                  </a:lnTo>
                  <a:lnTo>
                    <a:pt x="1560207" y="9705772"/>
                  </a:lnTo>
                  <a:lnTo>
                    <a:pt x="1560207" y="9224442"/>
                  </a:lnTo>
                  <a:lnTo>
                    <a:pt x="2042452" y="9224442"/>
                  </a:lnTo>
                  <a:lnTo>
                    <a:pt x="2042452" y="9195232"/>
                  </a:lnTo>
                  <a:lnTo>
                    <a:pt x="1560207" y="9195232"/>
                  </a:lnTo>
                  <a:lnTo>
                    <a:pt x="1560207" y="8713203"/>
                  </a:lnTo>
                  <a:lnTo>
                    <a:pt x="1531835" y="8713203"/>
                  </a:lnTo>
                  <a:lnTo>
                    <a:pt x="1531835" y="10230853"/>
                  </a:lnTo>
                  <a:lnTo>
                    <a:pt x="1049591" y="10230853"/>
                  </a:lnTo>
                  <a:lnTo>
                    <a:pt x="1049591" y="9734982"/>
                  </a:lnTo>
                  <a:lnTo>
                    <a:pt x="1531835" y="9734982"/>
                  </a:lnTo>
                  <a:lnTo>
                    <a:pt x="1531835" y="9705772"/>
                  </a:lnTo>
                  <a:lnTo>
                    <a:pt x="1049591" y="9705772"/>
                  </a:lnTo>
                  <a:lnTo>
                    <a:pt x="1049591" y="9224442"/>
                  </a:lnTo>
                  <a:lnTo>
                    <a:pt x="1531835" y="9224442"/>
                  </a:lnTo>
                  <a:lnTo>
                    <a:pt x="1531835" y="9195232"/>
                  </a:lnTo>
                  <a:lnTo>
                    <a:pt x="1049591" y="9195232"/>
                  </a:lnTo>
                  <a:lnTo>
                    <a:pt x="1049591" y="8713203"/>
                  </a:lnTo>
                  <a:lnTo>
                    <a:pt x="1021219" y="8713203"/>
                  </a:lnTo>
                  <a:lnTo>
                    <a:pt x="1021219" y="10230853"/>
                  </a:lnTo>
                  <a:lnTo>
                    <a:pt x="538975" y="10230853"/>
                  </a:lnTo>
                  <a:lnTo>
                    <a:pt x="538975" y="9734982"/>
                  </a:lnTo>
                  <a:lnTo>
                    <a:pt x="1021219" y="9734982"/>
                  </a:lnTo>
                  <a:lnTo>
                    <a:pt x="1021219" y="9705772"/>
                  </a:lnTo>
                  <a:lnTo>
                    <a:pt x="538975" y="9705772"/>
                  </a:lnTo>
                  <a:lnTo>
                    <a:pt x="538975" y="9224442"/>
                  </a:lnTo>
                  <a:lnTo>
                    <a:pt x="1021219" y="9224442"/>
                  </a:lnTo>
                  <a:lnTo>
                    <a:pt x="1021219" y="9195232"/>
                  </a:lnTo>
                  <a:lnTo>
                    <a:pt x="538975" y="9195232"/>
                  </a:lnTo>
                  <a:lnTo>
                    <a:pt x="538975" y="8713203"/>
                  </a:lnTo>
                  <a:lnTo>
                    <a:pt x="510616" y="8713203"/>
                  </a:lnTo>
                  <a:lnTo>
                    <a:pt x="510616" y="9195232"/>
                  </a:lnTo>
                  <a:lnTo>
                    <a:pt x="510616" y="9224442"/>
                  </a:lnTo>
                  <a:lnTo>
                    <a:pt x="510616" y="9705772"/>
                  </a:lnTo>
                  <a:lnTo>
                    <a:pt x="28371" y="9705772"/>
                  </a:lnTo>
                  <a:lnTo>
                    <a:pt x="28371" y="9224442"/>
                  </a:lnTo>
                  <a:lnTo>
                    <a:pt x="510616" y="9224442"/>
                  </a:lnTo>
                  <a:lnTo>
                    <a:pt x="510616" y="9195232"/>
                  </a:lnTo>
                  <a:lnTo>
                    <a:pt x="28371" y="9195232"/>
                  </a:lnTo>
                  <a:lnTo>
                    <a:pt x="28371" y="8712632"/>
                  </a:lnTo>
                  <a:lnTo>
                    <a:pt x="0" y="8712632"/>
                  </a:lnTo>
                  <a:lnTo>
                    <a:pt x="0" y="10230282"/>
                  </a:lnTo>
                  <a:lnTo>
                    <a:pt x="28371" y="10230282"/>
                  </a:lnTo>
                  <a:lnTo>
                    <a:pt x="28371" y="9734982"/>
                  </a:lnTo>
                  <a:lnTo>
                    <a:pt x="510616" y="9734982"/>
                  </a:lnTo>
                  <a:lnTo>
                    <a:pt x="510616" y="10230853"/>
                  </a:lnTo>
                  <a:lnTo>
                    <a:pt x="14185" y="10230853"/>
                  </a:lnTo>
                  <a:lnTo>
                    <a:pt x="14185" y="10244823"/>
                  </a:lnTo>
                  <a:lnTo>
                    <a:pt x="0" y="10244823"/>
                  </a:lnTo>
                  <a:lnTo>
                    <a:pt x="0" y="10258793"/>
                  </a:lnTo>
                  <a:lnTo>
                    <a:pt x="0" y="10286733"/>
                  </a:lnTo>
                  <a:lnTo>
                    <a:pt x="28371" y="10286733"/>
                  </a:lnTo>
                  <a:lnTo>
                    <a:pt x="28371" y="10258793"/>
                  </a:lnTo>
                  <a:lnTo>
                    <a:pt x="2567241" y="10258793"/>
                  </a:lnTo>
                  <a:lnTo>
                    <a:pt x="2567241" y="10244823"/>
                  </a:lnTo>
                  <a:lnTo>
                    <a:pt x="2567241" y="10230853"/>
                  </a:lnTo>
                  <a:lnTo>
                    <a:pt x="2070811" y="10230853"/>
                  </a:lnTo>
                  <a:lnTo>
                    <a:pt x="2070811" y="9734982"/>
                  </a:lnTo>
                  <a:lnTo>
                    <a:pt x="2567241" y="9734982"/>
                  </a:lnTo>
                  <a:lnTo>
                    <a:pt x="2567241" y="9705772"/>
                  </a:lnTo>
                  <a:lnTo>
                    <a:pt x="2070811" y="9705772"/>
                  </a:lnTo>
                  <a:lnTo>
                    <a:pt x="2070811" y="9224442"/>
                  </a:lnTo>
                  <a:lnTo>
                    <a:pt x="2567241" y="9224442"/>
                  </a:lnTo>
                  <a:lnTo>
                    <a:pt x="2567241" y="9195232"/>
                  </a:lnTo>
                  <a:close/>
                </a:path>
                <a:path w="5134610" h="10287000">
                  <a:moveTo>
                    <a:pt x="4695469" y="4571289"/>
                  </a:moveTo>
                  <a:lnTo>
                    <a:pt x="2640888" y="4571289"/>
                  </a:lnTo>
                  <a:lnTo>
                    <a:pt x="2640888" y="4600499"/>
                  </a:lnTo>
                  <a:lnTo>
                    <a:pt x="4695469" y="4600499"/>
                  </a:lnTo>
                  <a:lnTo>
                    <a:pt x="4695469" y="4571289"/>
                  </a:lnTo>
                  <a:close/>
                </a:path>
                <a:path w="5134610" h="10287000">
                  <a:moveTo>
                    <a:pt x="5134483" y="4060748"/>
                  </a:moveTo>
                  <a:lnTo>
                    <a:pt x="2640888" y="4060748"/>
                  </a:lnTo>
                  <a:lnTo>
                    <a:pt x="2640888" y="4089958"/>
                  </a:lnTo>
                  <a:lnTo>
                    <a:pt x="5134483" y="4089958"/>
                  </a:lnTo>
                  <a:lnTo>
                    <a:pt x="5134483" y="4060748"/>
                  </a:lnTo>
                  <a:close/>
                </a:path>
                <a:path w="5134610" h="10287000">
                  <a:moveTo>
                    <a:pt x="5134483" y="3550208"/>
                  </a:moveTo>
                  <a:lnTo>
                    <a:pt x="2640888" y="3550208"/>
                  </a:lnTo>
                  <a:lnTo>
                    <a:pt x="2640888" y="3578148"/>
                  </a:lnTo>
                  <a:lnTo>
                    <a:pt x="5134483" y="3578148"/>
                  </a:lnTo>
                  <a:lnTo>
                    <a:pt x="5134483" y="3550208"/>
                  </a:lnTo>
                  <a:close/>
                </a:path>
                <a:path w="5134610" h="10287000">
                  <a:moveTo>
                    <a:pt x="5134483" y="3039668"/>
                  </a:moveTo>
                  <a:lnTo>
                    <a:pt x="3616833" y="3039668"/>
                  </a:lnTo>
                  <a:lnTo>
                    <a:pt x="3616833" y="2557500"/>
                  </a:lnTo>
                  <a:lnTo>
                    <a:pt x="3588461" y="2557500"/>
                  </a:lnTo>
                  <a:lnTo>
                    <a:pt x="3588461" y="3039668"/>
                  </a:lnTo>
                  <a:lnTo>
                    <a:pt x="3106216" y="3039668"/>
                  </a:lnTo>
                  <a:lnTo>
                    <a:pt x="3106216" y="2557500"/>
                  </a:lnTo>
                  <a:lnTo>
                    <a:pt x="3077857" y="2557500"/>
                  </a:lnTo>
                  <a:lnTo>
                    <a:pt x="3077857" y="3039668"/>
                  </a:lnTo>
                  <a:lnTo>
                    <a:pt x="2640888" y="3039668"/>
                  </a:lnTo>
                  <a:lnTo>
                    <a:pt x="2640888" y="3067608"/>
                  </a:lnTo>
                  <a:lnTo>
                    <a:pt x="5134483" y="3067608"/>
                  </a:lnTo>
                  <a:lnTo>
                    <a:pt x="5134483" y="3039668"/>
                  </a:lnTo>
                  <a:close/>
                </a:path>
                <a:path w="5134610" h="10287000">
                  <a:moveTo>
                    <a:pt x="5134483" y="472440"/>
                  </a:moveTo>
                  <a:lnTo>
                    <a:pt x="4638052" y="472440"/>
                  </a:lnTo>
                  <a:lnTo>
                    <a:pt x="4638052" y="0"/>
                  </a:lnTo>
                  <a:lnTo>
                    <a:pt x="4609693" y="0"/>
                  </a:lnTo>
                  <a:lnTo>
                    <a:pt x="4609693" y="472440"/>
                  </a:lnTo>
                  <a:lnTo>
                    <a:pt x="4127449" y="472440"/>
                  </a:lnTo>
                  <a:lnTo>
                    <a:pt x="4127449" y="0"/>
                  </a:lnTo>
                  <a:lnTo>
                    <a:pt x="4099077" y="0"/>
                  </a:lnTo>
                  <a:lnTo>
                    <a:pt x="4099077" y="472440"/>
                  </a:lnTo>
                  <a:lnTo>
                    <a:pt x="3616833" y="472440"/>
                  </a:lnTo>
                  <a:lnTo>
                    <a:pt x="3616833" y="0"/>
                  </a:lnTo>
                  <a:lnTo>
                    <a:pt x="3588461" y="0"/>
                  </a:lnTo>
                  <a:lnTo>
                    <a:pt x="3588461" y="472440"/>
                  </a:lnTo>
                  <a:lnTo>
                    <a:pt x="3106216" y="472440"/>
                  </a:lnTo>
                  <a:lnTo>
                    <a:pt x="3106216" y="0"/>
                  </a:lnTo>
                  <a:lnTo>
                    <a:pt x="3077857" y="0"/>
                  </a:lnTo>
                  <a:lnTo>
                    <a:pt x="3077857" y="472440"/>
                  </a:lnTo>
                  <a:lnTo>
                    <a:pt x="2595613" y="472440"/>
                  </a:lnTo>
                  <a:lnTo>
                    <a:pt x="2595613" y="0"/>
                  </a:lnTo>
                  <a:lnTo>
                    <a:pt x="2567241" y="0"/>
                  </a:lnTo>
                  <a:lnTo>
                    <a:pt x="2567241" y="2033270"/>
                  </a:lnTo>
                  <a:lnTo>
                    <a:pt x="3077857" y="2033270"/>
                  </a:lnTo>
                  <a:lnTo>
                    <a:pt x="3077857" y="2529128"/>
                  </a:lnTo>
                  <a:lnTo>
                    <a:pt x="2640888" y="2529128"/>
                  </a:lnTo>
                  <a:lnTo>
                    <a:pt x="2640888" y="2543098"/>
                  </a:lnTo>
                  <a:lnTo>
                    <a:pt x="2640888" y="2557068"/>
                  </a:lnTo>
                  <a:lnTo>
                    <a:pt x="5134483" y="2557068"/>
                  </a:lnTo>
                  <a:lnTo>
                    <a:pt x="5134483" y="2543098"/>
                  </a:lnTo>
                  <a:lnTo>
                    <a:pt x="5134483" y="2529128"/>
                  </a:lnTo>
                  <a:lnTo>
                    <a:pt x="4638052" y="2529128"/>
                  </a:lnTo>
                  <a:lnTo>
                    <a:pt x="4638052" y="2033270"/>
                  </a:lnTo>
                  <a:lnTo>
                    <a:pt x="5134483" y="2033270"/>
                  </a:lnTo>
                  <a:lnTo>
                    <a:pt x="5134483" y="2021268"/>
                  </a:lnTo>
                  <a:lnTo>
                    <a:pt x="5134483" y="2004060"/>
                  </a:lnTo>
                  <a:lnTo>
                    <a:pt x="4638052" y="2004060"/>
                  </a:lnTo>
                  <a:lnTo>
                    <a:pt x="4638052" y="1522730"/>
                  </a:lnTo>
                  <a:lnTo>
                    <a:pt x="5134483" y="1522730"/>
                  </a:lnTo>
                  <a:lnTo>
                    <a:pt x="5134483" y="1518323"/>
                  </a:lnTo>
                  <a:lnTo>
                    <a:pt x="5134483" y="1493520"/>
                  </a:lnTo>
                  <a:lnTo>
                    <a:pt x="4638052" y="1493520"/>
                  </a:lnTo>
                  <a:lnTo>
                    <a:pt x="4638052" y="1011478"/>
                  </a:lnTo>
                  <a:lnTo>
                    <a:pt x="4609693" y="1011478"/>
                  </a:lnTo>
                  <a:lnTo>
                    <a:pt x="4609693" y="2529128"/>
                  </a:lnTo>
                  <a:lnTo>
                    <a:pt x="4127449" y="2529128"/>
                  </a:lnTo>
                  <a:lnTo>
                    <a:pt x="4127449" y="2033270"/>
                  </a:lnTo>
                  <a:lnTo>
                    <a:pt x="4609693" y="2033270"/>
                  </a:lnTo>
                  <a:lnTo>
                    <a:pt x="4609693" y="2004060"/>
                  </a:lnTo>
                  <a:lnTo>
                    <a:pt x="4127449" y="2004060"/>
                  </a:lnTo>
                  <a:lnTo>
                    <a:pt x="4127449" y="1522730"/>
                  </a:lnTo>
                  <a:lnTo>
                    <a:pt x="4609693" y="1522730"/>
                  </a:lnTo>
                  <a:lnTo>
                    <a:pt x="4609693" y="1493520"/>
                  </a:lnTo>
                  <a:lnTo>
                    <a:pt x="4127449" y="1493520"/>
                  </a:lnTo>
                  <a:lnTo>
                    <a:pt x="4127449" y="1011478"/>
                  </a:lnTo>
                  <a:lnTo>
                    <a:pt x="4099077" y="1011478"/>
                  </a:lnTo>
                  <a:lnTo>
                    <a:pt x="4099077" y="2529128"/>
                  </a:lnTo>
                  <a:lnTo>
                    <a:pt x="3616833" y="2529128"/>
                  </a:lnTo>
                  <a:lnTo>
                    <a:pt x="3616833" y="2033270"/>
                  </a:lnTo>
                  <a:lnTo>
                    <a:pt x="4099077" y="2033270"/>
                  </a:lnTo>
                  <a:lnTo>
                    <a:pt x="4099077" y="2004060"/>
                  </a:lnTo>
                  <a:lnTo>
                    <a:pt x="3616833" y="2004060"/>
                  </a:lnTo>
                  <a:lnTo>
                    <a:pt x="3616833" y="1522730"/>
                  </a:lnTo>
                  <a:lnTo>
                    <a:pt x="4099077" y="1522730"/>
                  </a:lnTo>
                  <a:lnTo>
                    <a:pt x="4099077" y="1493520"/>
                  </a:lnTo>
                  <a:lnTo>
                    <a:pt x="3616833" y="1493520"/>
                  </a:lnTo>
                  <a:lnTo>
                    <a:pt x="3616833" y="1011478"/>
                  </a:lnTo>
                  <a:lnTo>
                    <a:pt x="3588461" y="1011478"/>
                  </a:lnTo>
                  <a:lnTo>
                    <a:pt x="3588461" y="2529128"/>
                  </a:lnTo>
                  <a:lnTo>
                    <a:pt x="3106216" y="2529128"/>
                  </a:lnTo>
                  <a:lnTo>
                    <a:pt x="3106216" y="2033270"/>
                  </a:lnTo>
                  <a:lnTo>
                    <a:pt x="3588461" y="2033270"/>
                  </a:lnTo>
                  <a:lnTo>
                    <a:pt x="3588461" y="2004060"/>
                  </a:lnTo>
                  <a:lnTo>
                    <a:pt x="3106216" y="2004060"/>
                  </a:lnTo>
                  <a:lnTo>
                    <a:pt x="3106216" y="1522730"/>
                  </a:lnTo>
                  <a:lnTo>
                    <a:pt x="3588461" y="1522730"/>
                  </a:lnTo>
                  <a:lnTo>
                    <a:pt x="3588461" y="1493520"/>
                  </a:lnTo>
                  <a:lnTo>
                    <a:pt x="3106216" y="1493520"/>
                  </a:lnTo>
                  <a:lnTo>
                    <a:pt x="3106216" y="1011478"/>
                  </a:lnTo>
                  <a:lnTo>
                    <a:pt x="3077857" y="1011478"/>
                  </a:lnTo>
                  <a:lnTo>
                    <a:pt x="3077857" y="1493520"/>
                  </a:lnTo>
                  <a:lnTo>
                    <a:pt x="3077857" y="1522730"/>
                  </a:lnTo>
                  <a:lnTo>
                    <a:pt x="3077857" y="2004060"/>
                  </a:lnTo>
                  <a:lnTo>
                    <a:pt x="2595613" y="2004060"/>
                  </a:lnTo>
                  <a:lnTo>
                    <a:pt x="2595613" y="1522730"/>
                  </a:lnTo>
                  <a:lnTo>
                    <a:pt x="3077857" y="1522730"/>
                  </a:lnTo>
                  <a:lnTo>
                    <a:pt x="3077857" y="1493520"/>
                  </a:lnTo>
                  <a:lnTo>
                    <a:pt x="2595613" y="1493520"/>
                  </a:lnTo>
                  <a:lnTo>
                    <a:pt x="2595613" y="1010920"/>
                  </a:lnTo>
                  <a:lnTo>
                    <a:pt x="4689513" y="1010920"/>
                  </a:lnTo>
                  <a:lnTo>
                    <a:pt x="4689513" y="982980"/>
                  </a:lnTo>
                  <a:lnTo>
                    <a:pt x="4638052" y="982980"/>
                  </a:lnTo>
                  <a:lnTo>
                    <a:pt x="4638052" y="500875"/>
                  </a:lnTo>
                  <a:lnTo>
                    <a:pt x="4609693" y="500875"/>
                  </a:lnTo>
                  <a:lnTo>
                    <a:pt x="4609693" y="982980"/>
                  </a:lnTo>
                  <a:lnTo>
                    <a:pt x="4127449" y="982980"/>
                  </a:lnTo>
                  <a:lnTo>
                    <a:pt x="4127449" y="500875"/>
                  </a:lnTo>
                  <a:lnTo>
                    <a:pt x="4099077" y="500875"/>
                  </a:lnTo>
                  <a:lnTo>
                    <a:pt x="4099077" y="982980"/>
                  </a:lnTo>
                  <a:lnTo>
                    <a:pt x="3616833" y="982980"/>
                  </a:lnTo>
                  <a:lnTo>
                    <a:pt x="3616833" y="500875"/>
                  </a:lnTo>
                  <a:lnTo>
                    <a:pt x="3588461" y="500875"/>
                  </a:lnTo>
                  <a:lnTo>
                    <a:pt x="3588461" y="982980"/>
                  </a:lnTo>
                  <a:lnTo>
                    <a:pt x="3106216" y="982980"/>
                  </a:lnTo>
                  <a:lnTo>
                    <a:pt x="3106216" y="500875"/>
                  </a:lnTo>
                  <a:lnTo>
                    <a:pt x="3077857" y="500875"/>
                  </a:lnTo>
                  <a:lnTo>
                    <a:pt x="3077857" y="982980"/>
                  </a:lnTo>
                  <a:lnTo>
                    <a:pt x="2595613" y="982980"/>
                  </a:lnTo>
                  <a:lnTo>
                    <a:pt x="2595613" y="500380"/>
                  </a:lnTo>
                  <a:lnTo>
                    <a:pt x="5134483" y="500380"/>
                  </a:lnTo>
                  <a:lnTo>
                    <a:pt x="5134483" y="494614"/>
                  </a:lnTo>
                  <a:lnTo>
                    <a:pt x="5134483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30853" y="2557512"/>
              <a:ext cx="2567305" cy="7673340"/>
            </a:xfrm>
            <a:custGeom>
              <a:avLst/>
              <a:gdLst/>
              <a:ahLst/>
              <a:cxnLst/>
              <a:rect l="l" t="t" r="r" b="b"/>
              <a:pathLst>
                <a:path w="2567304" h="7673340">
                  <a:moveTo>
                    <a:pt x="538975" y="1531835"/>
                  </a:moveTo>
                  <a:lnTo>
                    <a:pt x="510616" y="1531835"/>
                  </a:lnTo>
                  <a:lnTo>
                    <a:pt x="510616" y="2014080"/>
                  </a:lnTo>
                  <a:lnTo>
                    <a:pt x="538975" y="2014080"/>
                  </a:lnTo>
                  <a:lnTo>
                    <a:pt x="538975" y="1531835"/>
                  </a:lnTo>
                  <a:close/>
                </a:path>
                <a:path w="2567304" h="7673340">
                  <a:moveTo>
                    <a:pt x="538975" y="1021219"/>
                  </a:moveTo>
                  <a:lnTo>
                    <a:pt x="510616" y="1021219"/>
                  </a:lnTo>
                  <a:lnTo>
                    <a:pt x="510616" y="1503464"/>
                  </a:lnTo>
                  <a:lnTo>
                    <a:pt x="538975" y="1503464"/>
                  </a:lnTo>
                  <a:lnTo>
                    <a:pt x="538975" y="1021219"/>
                  </a:lnTo>
                  <a:close/>
                </a:path>
                <a:path w="2567304" h="7673340">
                  <a:moveTo>
                    <a:pt x="538975" y="510616"/>
                  </a:moveTo>
                  <a:lnTo>
                    <a:pt x="510616" y="510616"/>
                  </a:lnTo>
                  <a:lnTo>
                    <a:pt x="510616" y="992860"/>
                  </a:lnTo>
                  <a:lnTo>
                    <a:pt x="538975" y="992860"/>
                  </a:lnTo>
                  <a:lnTo>
                    <a:pt x="538975" y="510616"/>
                  </a:lnTo>
                  <a:close/>
                </a:path>
                <a:path w="2567304" h="7673340">
                  <a:moveTo>
                    <a:pt x="1049591" y="1531835"/>
                  </a:moveTo>
                  <a:lnTo>
                    <a:pt x="1021219" y="1531835"/>
                  </a:lnTo>
                  <a:lnTo>
                    <a:pt x="1021219" y="2014080"/>
                  </a:lnTo>
                  <a:lnTo>
                    <a:pt x="1049591" y="2014080"/>
                  </a:lnTo>
                  <a:lnTo>
                    <a:pt x="1049591" y="1531835"/>
                  </a:lnTo>
                  <a:close/>
                </a:path>
                <a:path w="2567304" h="7673340">
                  <a:moveTo>
                    <a:pt x="1049591" y="1021219"/>
                  </a:moveTo>
                  <a:lnTo>
                    <a:pt x="1021219" y="1021219"/>
                  </a:lnTo>
                  <a:lnTo>
                    <a:pt x="1021219" y="1503464"/>
                  </a:lnTo>
                  <a:lnTo>
                    <a:pt x="1049591" y="1503464"/>
                  </a:lnTo>
                  <a:lnTo>
                    <a:pt x="1049591" y="1021219"/>
                  </a:lnTo>
                  <a:close/>
                </a:path>
                <a:path w="2567304" h="7673340">
                  <a:moveTo>
                    <a:pt x="1049591" y="510616"/>
                  </a:moveTo>
                  <a:lnTo>
                    <a:pt x="1021219" y="510616"/>
                  </a:lnTo>
                  <a:lnTo>
                    <a:pt x="1021219" y="992860"/>
                  </a:lnTo>
                  <a:lnTo>
                    <a:pt x="1049591" y="992860"/>
                  </a:lnTo>
                  <a:lnTo>
                    <a:pt x="1049591" y="510616"/>
                  </a:lnTo>
                  <a:close/>
                </a:path>
                <a:path w="2567304" h="7673340">
                  <a:moveTo>
                    <a:pt x="1049591" y="0"/>
                  </a:moveTo>
                  <a:lnTo>
                    <a:pt x="1021219" y="0"/>
                  </a:lnTo>
                  <a:lnTo>
                    <a:pt x="1021219" y="482244"/>
                  </a:lnTo>
                  <a:lnTo>
                    <a:pt x="1049591" y="482244"/>
                  </a:lnTo>
                  <a:lnTo>
                    <a:pt x="1049591" y="0"/>
                  </a:lnTo>
                  <a:close/>
                </a:path>
                <a:path w="2567304" h="7673340">
                  <a:moveTo>
                    <a:pt x="1560207" y="1531835"/>
                  </a:moveTo>
                  <a:lnTo>
                    <a:pt x="1531835" y="1531835"/>
                  </a:lnTo>
                  <a:lnTo>
                    <a:pt x="1531835" y="2014080"/>
                  </a:lnTo>
                  <a:lnTo>
                    <a:pt x="1560207" y="2014080"/>
                  </a:lnTo>
                  <a:lnTo>
                    <a:pt x="1560207" y="1531835"/>
                  </a:lnTo>
                  <a:close/>
                </a:path>
                <a:path w="2567304" h="7673340">
                  <a:moveTo>
                    <a:pt x="1560207" y="1021219"/>
                  </a:moveTo>
                  <a:lnTo>
                    <a:pt x="1531835" y="1021219"/>
                  </a:lnTo>
                  <a:lnTo>
                    <a:pt x="1531835" y="1503464"/>
                  </a:lnTo>
                  <a:lnTo>
                    <a:pt x="1560207" y="1503464"/>
                  </a:lnTo>
                  <a:lnTo>
                    <a:pt x="1560207" y="1021219"/>
                  </a:lnTo>
                  <a:close/>
                </a:path>
                <a:path w="2567304" h="7673340">
                  <a:moveTo>
                    <a:pt x="1560207" y="510616"/>
                  </a:moveTo>
                  <a:lnTo>
                    <a:pt x="1531835" y="510616"/>
                  </a:lnTo>
                  <a:lnTo>
                    <a:pt x="1531835" y="992860"/>
                  </a:lnTo>
                  <a:lnTo>
                    <a:pt x="1560207" y="992860"/>
                  </a:lnTo>
                  <a:lnTo>
                    <a:pt x="1560207" y="510616"/>
                  </a:lnTo>
                  <a:close/>
                </a:path>
                <a:path w="2567304" h="7673340">
                  <a:moveTo>
                    <a:pt x="1560207" y="0"/>
                  </a:moveTo>
                  <a:lnTo>
                    <a:pt x="1531835" y="0"/>
                  </a:lnTo>
                  <a:lnTo>
                    <a:pt x="1531835" y="482244"/>
                  </a:lnTo>
                  <a:lnTo>
                    <a:pt x="1560207" y="482244"/>
                  </a:lnTo>
                  <a:lnTo>
                    <a:pt x="1560207" y="0"/>
                  </a:lnTo>
                  <a:close/>
                </a:path>
                <a:path w="2567304" h="7673340">
                  <a:moveTo>
                    <a:pt x="2070811" y="1531835"/>
                  </a:moveTo>
                  <a:lnTo>
                    <a:pt x="2042452" y="1531835"/>
                  </a:lnTo>
                  <a:lnTo>
                    <a:pt x="2042452" y="2014080"/>
                  </a:lnTo>
                  <a:lnTo>
                    <a:pt x="2070811" y="2014080"/>
                  </a:lnTo>
                  <a:lnTo>
                    <a:pt x="2070811" y="1531835"/>
                  </a:lnTo>
                  <a:close/>
                </a:path>
                <a:path w="2567304" h="7673340">
                  <a:moveTo>
                    <a:pt x="2070811" y="1021219"/>
                  </a:moveTo>
                  <a:lnTo>
                    <a:pt x="2042452" y="1021219"/>
                  </a:lnTo>
                  <a:lnTo>
                    <a:pt x="2042452" y="1503464"/>
                  </a:lnTo>
                  <a:lnTo>
                    <a:pt x="2070811" y="1503464"/>
                  </a:lnTo>
                  <a:lnTo>
                    <a:pt x="2070811" y="1021219"/>
                  </a:lnTo>
                  <a:close/>
                </a:path>
                <a:path w="2567304" h="7673340">
                  <a:moveTo>
                    <a:pt x="2070811" y="510616"/>
                  </a:moveTo>
                  <a:lnTo>
                    <a:pt x="2042452" y="510616"/>
                  </a:lnTo>
                  <a:lnTo>
                    <a:pt x="2042452" y="992860"/>
                  </a:lnTo>
                  <a:lnTo>
                    <a:pt x="2070811" y="992860"/>
                  </a:lnTo>
                  <a:lnTo>
                    <a:pt x="2070811" y="510616"/>
                  </a:lnTo>
                  <a:close/>
                </a:path>
                <a:path w="2567304" h="7673340">
                  <a:moveTo>
                    <a:pt x="2070811" y="0"/>
                  </a:moveTo>
                  <a:lnTo>
                    <a:pt x="2042452" y="0"/>
                  </a:lnTo>
                  <a:lnTo>
                    <a:pt x="2042452" y="482244"/>
                  </a:lnTo>
                  <a:lnTo>
                    <a:pt x="2070811" y="482244"/>
                  </a:lnTo>
                  <a:lnTo>
                    <a:pt x="2070811" y="0"/>
                  </a:lnTo>
                  <a:close/>
                </a:path>
                <a:path w="2567304" h="7673340">
                  <a:moveTo>
                    <a:pt x="2567241" y="4070489"/>
                  </a:moveTo>
                  <a:lnTo>
                    <a:pt x="2070811" y="4070489"/>
                  </a:lnTo>
                  <a:lnTo>
                    <a:pt x="2070811" y="3588461"/>
                  </a:lnTo>
                  <a:lnTo>
                    <a:pt x="2042452" y="3588461"/>
                  </a:lnTo>
                  <a:lnTo>
                    <a:pt x="2042452" y="5106111"/>
                  </a:lnTo>
                  <a:lnTo>
                    <a:pt x="1560207" y="5106111"/>
                  </a:lnTo>
                  <a:lnTo>
                    <a:pt x="1560207" y="4610239"/>
                  </a:lnTo>
                  <a:lnTo>
                    <a:pt x="2042452" y="4610239"/>
                  </a:lnTo>
                  <a:lnTo>
                    <a:pt x="2042452" y="4581029"/>
                  </a:lnTo>
                  <a:lnTo>
                    <a:pt x="1560207" y="4581029"/>
                  </a:lnTo>
                  <a:lnTo>
                    <a:pt x="1560207" y="4099699"/>
                  </a:lnTo>
                  <a:lnTo>
                    <a:pt x="2042452" y="4099699"/>
                  </a:lnTo>
                  <a:lnTo>
                    <a:pt x="2042452" y="4070489"/>
                  </a:lnTo>
                  <a:lnTo>
                    <a:pt x="1560207" y="4070489"/>
                  </a:lnTo>
                  <a:lnTo>
                    <a:pt x="1560207" y="3588461"/>
                  </a:lnTo>
                  <a:lnTo>
                    <a:pt x="1531835" y="3588461"/>
                  </a:lnTo>
                  <a:lnTo>
                    <a:pt x="1531835" y="5106111"/>
                  </a:lnTo>
                  <a:lnTo>
                    <a:pt x="1049591" y="5106111"/>
                  </a:lnTo>
                  <a:lnTo>
                    <a:pt x="1049591" y="4610239"/>
                  </a:lnTo>
                  <a:lnTo>
                    <a:pt x="1531835" y="4610239"/>
                  </a:lnTo>
                  <a:lnTo>
                    <a:pt x="1531835" y="4581029"/>
                  </a:lnTo>
                  <a:lnTo>
                    <a:pt x="1049591" y="4581029"/>
                  </a:lnTo>
                  <a:lnTo>
                    <a:pt x="1049591" y="4099699"/>
                  </a:lnTo>
                  <a:lnTo>
                    <a:pt x="1531835" y="4099699"/>
                  </a:lnTo>
                  <a:lnTo>
                    <a:pt x="1531835" y="4070489"/>
                  </a:lnTo>
                  <a:lnTo>
                    <a:pt x="1049591" y="4070489"/>
                  </a:lnTo>
                  <a:lnTo>
                    <a:pt x="1049591" y="3588461"/>
                  </a:lnTo>
                  <a:lnTo>
                    <a:pt x="1021219" y="3588461"/>
                  </a:lnTo>
                  <a:lnTo>
                    <a:pt x="1021219" y="5106111"/>
                  </a:lnTo>
                  <a:lnTo>
                    <a:pt x="538975" y="5106111"/>
                  </a:lnTo>
                  <a:lnTo>
                    <a:pt x="538975" y="4610239"/>
                  </a:lnTo>
                  <a:lnTo>
                    <a:pt x="1021219" y="4610239"/>
                  </a:lnTo>
                  <a:lnTo>
                    <a:pt x="1021219" y="4581029"/>
                  </a:lnTo>
                  <a:lnTo>
                    <a:pt x="538975" y="4581029"/>
                  </a:lnTo>
                  <a:lnTo>
                    <a:pt x="538975" y="4099699"/>
                  </a:lnTo>
                  <a:lnTo>
                    <a:pt x="1021219" y="4099699"/>
                  </a:lnTo>
                  <a:lnTo>
                    <a:pt x="1021219" y="4070489"/>
                  </a:lnTo>
                  <a:lnTo>
                    <a:pt x="538975" y="4070489"/>
                  </a:lnTo>
                  <a:lnTo>
                    <a:pt x="538975" y="3588461"/>
                  </a:lnTo>
                  <a:lnTo>
                    <a:pt x="510616" y="3588461"/>
                  </a:lnTo>
                  <a:lnTo>
                    <a:pt x="510616" y="4070489"/>
                  </a:lnTo>
                  <a:lnTo>
                    <a:pt x="510616" y="4099699"/>
                  </a:lnTo>
                  <a:lnTo>
                    <a:pt x="510616" y="4581029"/>
                  </a:lnTo>
                  <a:lnTo>
                    <a:pt x="28371" y="4581029"/>
                  </a:lnTo>
                  <a:lnTo>
                    <a:pt x="28371" y="4099699"/>
                  </a:lnTo>
                  <a:lnTo>
                    <a:pt x="510616" y="4099699"/>
                  </a:lnTo>
                  <a:lnTo>
                    <a:pt x="510616" y="4070489"/>
                  </a:lnTo>
                  <a:lnTo>
                    <a:pt x="28371" y="4070489"/>
                  </a:lnTo>
                  <a:lnTo>
                    <a:pt x="28371" y="3605530"/>
                  </a:lnTo>
                  <a:lnTo>
                    <a:pt x="0" y="3605530"/>
                  </a:lnTo>
                  <a:lnTo>
                    <a:pt x="0" y="5105539"/>
                  </a:lnTo>
                  <a:lnTo>
                    <a:pt x="28371" y="5105539"/>
                  </a:lnTo>
                  <a:lnTo>
                    <a:pt x="28371" y="4610239"/>
                  </a:lnTo>
                  <a:lnTo>
                    <a:pt x="510616" y="4610239"/>
                  </a:lnTo>
                  <a:lnTo>
                    <a:pt x="510616" y="5106111"/>
                  </a:lnTo>
                  <a:lnTo>
                    <a:pt x="14185" y="5106111"/>
                  </a:lnTo>
                  <a:lnTo>
                    <a:pt x="14185" y="5120081"/>
                  </a:lnTo>
                  <a:lnTo>
                    <a:pt x="0" y="5120081"/>
                  </a:lnTo>
                  <a:lnTo>
                    <a:pt x="0" y="5134051"/>
                  </a:lnTo>
                  <a:lnTo>
                    <a:pt x="0" y="5616651"/>
                  </a:lnTo>
                  <a:lnTo>
                    <a:pt x="0" y="7672781"/>
                  </a:lnTo>
                  <a:lnTo>
                    <a:pt x="28371" y="7672781"/>
                  </a:lnTo>
                  <a:lnTo>
                    <a:pt x="28371" y="7177481"/>
                  </a:lnTo>
                  <a:lnTo>
                    <a:pt x="2567241" y="7177481"/>
                  </a:lnTo>
                  <a:lnTo>
                    <a:pt x="2567241" y="7148271"/>
                  </a:lnTo>
                  <a:lnTo>
                    <a:pt x="28371" y="7148271"/>
                  </a:lnTo>
                  <a:lnTo>
                    <a:pt x="28371" y="6666941"/>
                  </a:lnTo>
                  <a:lnTo>
                    <a:pt x="2567241" y="6666941"/>
                  </a:lnTo>
                  <a:lnTo>
                    <a:pt x="2567241" y="6637731"/>
                  </a:lnTo>
                  <a:lnTo>
                    <a:pt x="2070811" y="6637731"/>
                  </a:lnTo>
                  <a:lnTo>
                    <a:pt x="2070811" y="6155702"/>
                  </a:lnTo>
                  <a:lnTo>
                    <a:pt x="2042452" y="6155702"/>
                  </a:lnTo>
                  <a:lnTo>
                    <a:pt x="2042452" y="6637731"/>
                  </a:lnTo>
                  <a:lnTo>
                    <a:pt x="1560207" y="6637731"/>
                  </a:lnTo>
                  <a:lnTo>
                    <a:pt x="1560207" y="6155702"/>
                  </a:lnTo>
                  <a:lnTo>
                    <a:pt x="1531835" y="6155702"/>
                  </a:lnTo>
                  <a:lnTo>
                    <a:pt x="1531835" y="6637731"/>
                  </a:lnTo>
                  <a:lnTo>
                    <a:pt x="1049591" y="6637731"/>
                  </a:lnTo>
                  <a:lnTo>
                    <a:pt x="1049591" y="6155702"/>
                  </a:lnTo>
                  <a:lnTo>
                    <a:pt x="1021219" y="6155702"/>
                  </a:lnTo>
                  <a:lnTo>
                    <a:pt x="1021219" y="6637731"/>
                  </a:lnTo>
                  <a:lnTo>
                    <a:pt x="538975" y="6637731"/>
                  </a:lnTo>
                  <a:lnTo>
                    <a:pt x="538975" y="6155702"/>
                  </a:lnTo>
                  <a:lnTo>
                    <a:pt x="510616" y="6155702"/>
                  </a:lnTo>
                  <a:lnTo>
                    <a:pt x="510616" y="6637731"/>
                  </a:lnTo>
                  <a:lnTo>
                    <a:pt x="28371" y="6637731"/>
                  </a:lnTo>
                  <a:lnTo>
                    <a:pt x="28371" y="6155131"/>
                  </a:lnTo>
                  <a:lnTo>
                    <a:pt x="2567241" y="6155131"/>
                  </a:lnTo>
                  <a:lnTo>
                    <a:pt x="2567241" y="6127191"/>
                  </a:lnTo>
                  <a:lnTo>
                    <a:pt x="2070811" y="6127191"/>
                  </a:lnTo>
                  <a:lnTo>
                    <a:pt x="2070811" y="5645099"/>
                  </a:lnTo>
                  <a:lnTo>
                    <a:pt x="2042452" y="5645099"/>
                  </a:lnTo>
                  <a:lnTo>
                    <a:pt x="2042452" y="6127191"/>
                  </a:lnTo>
                  <a:lnTo>
                    <a:pt x="1560207" y="6127191"/>
                  </a:lnTo>
                  <a:lnTo>
                    <a:pt x="1560207" y="5645099"/>
                  </a:lnTo>
                  <a:lnTo>
                    <a:pt x="1531835" y="5645099"/>
                  </a:lnTo>
                  <a:lnTo>
                    <a:pt x="1531835" y="6127191"/>
                  </a:lnTo>
                  <a:lnTo>
                    <a:pt x="1049591" y="6127191"/>
                  </a:lnTo>
                  <a:lnTo>
                    <a:pt x="1049591" y="5645099"/>
                  </a:lnTo>
                  <a:lnTo>
                    <a:pt x="1021219" y="5645099"/>
                  </a:lnTo>
                  <a:lnTo>
                    <a:pt x="1021219" y="6127191"/>
                  </a:lnTo>
                  <a:lnTo>
                    <a:pt x="538975" y="6127191"/>
                  </a:lnTo>
                  <a:lnTo>
                    <a:pt x="538975" y="5645099"/>
                  </a:lnTo>
                  <a:lnTo>
                    <a:pt x="510616" y="5645099"/>
                  </a:lnTo>
                  <a:lnTo>
                    <a:pt x="510616" y="6127191"/>
                  </a:lnTo>
                  <a:lnTo>
                    <a:pt x="28371" y="6127191"/>
                  </a:lnTo>
                  <a:lnTo>
                    <a:pt x="28371" y="5644591"/>
                  </a:lnTo>
                  <a:lnTo>
                    <a:pt x="2567241" y="5644591"/>
                  </a:lnTo>
                  <a:lnTo>
                    <a:pt x="2567241" y="5616651"/>
                  </a:lnTo>
                  <a:lnTo>
                    <a:pt x="2070811" y="5616651"/>
                  </a:lnTo>
                  <a:lnTo>
                    <a:pt x="2070811" y="5134483"/>
                  </a:lnTo>
                  <a:lnTo>
                    <a:pt x="2042452" y="5134483"/>
                  </a:lnTo>
                  <a:lnTo>
                    <a:pt x="2042452" y="5616651"/>
                  </a:lnTo>
                  <a:lnTo>
                    <a:pt x="1560207" y="5616651"/>
                  </a:lnTo>
                  <a:lnTo>
                    <a:pt x="1560207" y="5134483"/>
                  </a:lnTo>
                  <a:lnTo>
                    <a:pt x="1531835" y="5134483"/>
                  </a:lnTo>
                  <a:lnTo>
                    <a:pt x="1531835" y="5616651"/>
                  </a:lnTo>
                  <a:lnTo>
                    <a:pt x="1049591" y="5616651"/>
                  </a:lnTo>
                  <a:lnTo>
                    <a:pt x="1049591" y="5134483"/>
                  </a:lnTo>
                  <a:lnTo>
                    <a:pt x="1021219" y="5134483"/>
                  </a:lnTo>
                  <a:lnTo>
                    <a:pt x="1021219" y="5616651"/>
                  </a:lnTo>
                  <a:lnTo>
                    <a:pt x="538975" y="5616651"/>
                  </a:lnTo>
                  <a:lnTo>
                    <a:pt x="538975" y="5134483"/>
                  </a:lnTo>
                  <a:lnTo>
                    <a:pt x="510616" y="5134483"/>
                  </a:lnTo>
                  <a:lnTo>
                    <a:pt x="510616" y="5616651"/>
                  </a:lnTo>
                  <a:lnTo>
                    <a:pt x="28371" y="5616651"/>
                  </a:lnTo>
                  <a:lnTo>
                    <a:pt x="28371" y="5134051"/>
                  </a:lnTo>
                  <a:lnTo>
                    <a:pt x="2567241" y="5134051"/>
                  </a:lnTo>
                  <a:lnTo>
                    <a:pt x="2567241" y="5120081"/>
                  </a:lnTo>
                  <a:lnTo>
                    <a:pt x="2567241" y="5106111"/>
                  </a:lnTo>
                  <a:lnTo>
                    <a:pt x="2070811" y="5106111"/>
                  </a:lnTo>
                  <a:lnTo>
                    <a:pt x="2070811" y="4610239"/>
                  </a:lnTo>
                  <a:lnTo>
                    <a:pt x="2567241" y="4610239"/>
                  </a:lnTo>
                  <a:lnTo>
                    <a:pt x="2567241" y="4581029"/>
                  </a:lnTo>
                  <a:lnTo>
                    <a:pt x="2070811" y="4581029"/>
                  </a:lnTo>
                  <a:lnTo>
                    <a:pt x="2070811" y="4099699"/>
                  </a:lnTo>
                  <a:lnTo>
                    <a:pt x="2567241" y="4099699"/>
                  </a:lnTo>
                  <a:lnTo>
                    <a:pt x="2567241" y="4070489"/>
                  </a:lnTo>
                  <a:close/>
                </a:path>
                <a:path w="2567304" h="7673340">
                  <a:moveTo>
                    <a:pt x="2567241" y="3559949"/>
                  </a:moveTo>
                  <a:lnTo>
                    <a:pt x="2070811" y="3559949"/>
                  </a:lnTo>
                  <a:lnTo>
                    <a:pt x="2070811" y="3077857"/>
                  </a:lnTo>
                  <a:lnTo>
                    <a:pt x="2042452" y="3077857"/>
                  </a:lnTo>
                  <a:lnTo>
                    <a:pt x="2042452" y="3559949"/>
                  </a:lnTo>
                  <a:lnTo>
                    <a:pt x="1560207" y="3559949"/>
                  </a:lnTo>
                  <a:lnTo>
                    <a:pt x="1560207" y="3077857"/>
                  </a:lnTo>
                  <a:lnTo>
                    <a:pt x="1531835" y="3077857"/>
                  </a:lnTo>
                  <a:lnTo>
                    <a:pt x="1531835" y="3559949"/>
                  </a:lnTo>
                  <a:lnTo>
                    <a:pt x="1049591" y="3559949"/>
                  </a:lnTo>
                  <a:lnTo>
                    <a:pt x="1049591" y="3077857"/>
                  </a:lnTo>
                  <a:lnTo>
                    <a:pt x="1021219" y="3077857"/>
                  </a:lnTo>
                  <a:lnTo>
                    <a:pt x="1021219" y="3559949"/>
                  </a:lnTo>
                  <a:lnTo>
                    <a:pt x="538975" y="3559949"/>
                  </a:lnTo>
                  <a:lnTo>
                    <a:pt x="538975" y="3077857"/>
                  </a:lnTo>
                  <a:lnTo>
                    <a:pt x="510616" y="3077857"/>
                  </a:lnTo>
                  <a:lnTo>
                    <a:pt x="510616" y="3559949"/>
                  </a:lnTo>
                  <a:lnTo>
                    <a:pt x="73647" y="3559949"/>
                  </a:lnTo>
                  <a:lnTo>
                    <a:pt x="73647" y="3587889"/>
                  </a:lnTo>
                  <a:lnTo>
                    <a:pt x="2567241" y="3587889"/>
                  </a:lnTo>
                  <a:lnTo>
                    <a:pt x="2567241" y="3559949"/>
                  </a:lnTo>
                  <a:close/>
                </a:path>
                <a:path w="2567304" h="7673340">
                  <a:moveTo>
                    <a:pt x="2567241" y="3049409"/>
                  </a:moveTo>
                  <a:lnTo>
                    <a:pt x="2070811" y="3049409"/>
                  </a:lnTo>
                  <a:lnTo>
                    <a:pt x="2070811" y="2567241"/>
                  </a:lnTo>
                  <a:lnTo>
                    <a:pt x="2042452" y="2567241"/>
                  </a:lnTo>
                  <a:lnTo>
                    <a:pt x="2042452" y="3049409"/>
                  </a:lnTo>
                  <a:lnTo>
                    <a:pt x="1560207" y="3049409"/>
                  </a:lnTo>
                  <a:lnTo>
                    <a:pt x="1560207" y="2567241"/>
                  </a:lnTo>
                  <a:lnTo>
                    <a:pt x="1531835" y="2567241"/>
                  </a:lnTo>
                  <a:lnTo>
                    <a:pt x="1531835" y="3049409"/>
                  </a:lnTo>
                  <a:lnTo>
                    <a:pt x="1049591" y="3049409"/>
                  </a:lnTo>
                  <a:lnTo>
                    <a:pt x="1049591" y="2567241"/>
                  </a:lnTo>
                  <a:lnTo>
                    <a:pt x="1021219" y="2567241"/>
                  </a:lnTo>
                  <a:lnTo>
                    <a:pt x="1021219" y="3049409"/>
                  </a:lnTo>
                  <a:lnTo>
                    <a:pt x="538975" y="3049409"/>
                  </a:lnTo>
                  <a:lnTo>
                    <a:pt x="538975" y="2567241"/>
                  </a:lnTo>
                  <a:lnTo>
                    <a:pt x="510616" y="2567241"/>
                  </a:lnTo>
                  <a:lnTo>
                    <a:pt x="510616" y="3049409"/>
                  </a:lnTo>
                  <a:lnTo>
                    <a:pt x="73647" y="3049409"/>
                  </a:lnTo>
                  <a:lnTo>
                    <a:pt x="73647" y="3077349"/>
                  </a:lnTo>
                  <a:lnTo>
                    <a:pt x="2567241" y="3077349"/>
                  </a:lnTo>
                  <a:lnTo>
                    <a:pt x="2567241" y="3049409"/>
                  </a:lnTo>
                  <a:close/>
                </a:path>
                <a:path w="2567304" h="7673340">
                  <a:moveTo>
                    <a:pt x="2567241" y="2538869"/>
                  </a:moveTo>
                  <a:lnTo>
                    <a:pt x="2070811" y="2538869"/>
                  </a:lnTo>
                  <a:lnTo>
                    <a:pt x="2070811" y="2042452"/>
                  </a:lnTo>
                  <a:lnTo>
                    <a:pt x="2042452" y="2042452"/>
                  </a:lnTo>
                  <a:lnTo>
                    <a:pt x="2042452" y="2538869"/>
                  </a:lnTo>
                  <a:lnTo>
                    <a:pt x="1560207" y="2538869"/>
                  </a:lnTo>
                  <a:lnTo>
                    <a:pt x="1560207" y="2042452"/>
                  </a:lnTo>
                  <a:lnTo>
                    <a:pt x="1531835" y="2042452"/>
                  </a:lnTo>
                  <a:lnTo>
                    <a:pt x="1531835" y="2538869"/>
                  </a:lnTo>
                  <a:lnTo>
                    <a:pt x="1049591" y="2538869"/>
                  </a:lnTo>
                  <a:lnTo>
                    <a:pt x="1049591" y="2042452"/>
                  </a:lnTo>
                  <a:lnTo>
                    <a:pt x="1021219" y="2042452"/>
                  </a:lnTo>
                  <a:lnTo>
                    <a:pt x="1021219" y="2538869"/>
                  </a:lnTo>
                  <a:lnTo>
                    <a:pt x="538975" y="2538869"/>
                  </a:lnTo>
                  <a:lnTo>
                    <a:pt x="538975" y="2042452"/>
                  </a:lnTo>
                  <a:lnTo>
                    <a:pt x="510616" y="2042452"/>
                  </a:lnTo>
                  <a:lnTo>
                    <a:pt x="510616" y="2538869"/>
                  </a:lnTo>
                  <a:lnTo>
                    <a:pt x="73647" y="2538869"/>
                  </a:lnTo>
                  <a:lnTo>
                    <a:pt x="73647" y="2552839"/>
                  </a:lnTo>
                  <a:lnTo>
                    <a:pt x="73647" y="2566809"/>
                  </a:lnTo>
                  <a:lnTo>
                    <a:pt x="2567241" y="2566809"/>
                  </a:lnTo>
                  <a:lnTo>
                    <a:pt x="2567241" y="2552839"/>
                  </a:lnTo>
                  <a:lnTo>
                    <a:pt x="2567241" y="25388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0853" y="11"/>
              <a:ext cx="5134610" cy="10287000"/>
            </a:xfrm>
            <a:custGeom>
              <a:avLst/>
              <a:gdLst/>
              <a:ahLst/>
              <a:cxnLst/>
              <a:rect l="l" t="t" r="r" b="b"/>
              <a:pathLst>
                <a:path w="5134610" h="10287000">
                  <a:moveTo>
                    <a:pt x="538975" y="10259225"/>
                  </a:moveTo>
                  <a:lnTo>
                    <a:pt x="510616" y="10259225"/>
                  </a:lnTo>
                  <a:lnTo>
                    <a:pt x="510616" y="10286987"/>
                  </a:lnTo>
                  <a:lnTo>
                    <a:pt x="538975" y="10286987"/>
                  </a:lnTo>
                  <a:lnTo>
                    <a:pt x="538975" y="10259225"/>
                  </a:lnTo>
                  <a:close/>
                </a:path>
                <a:path w="5134610" h="10287000">
                  <a:moveTo>
                    <a:pt x="538975" y="9223819"/>
                  </a:moveTo>
                  <a:lnTo>
                    <a:pt x="510616" y="9223819"/>
                  </a:lnTo>
                  <a:lnTo>
                    <a:pt x="510616" y="9706064"/>
                  </a:lnTo>
                  <a:lnTo>
                    <a:pt x="538975" y="9706064"/>
                  </a:lnTo>
                  <a:lnTo>
                    <a:pt x="538975" y="9223819"/>
                  </a:lnTo>
                  <a:close/>
                </a:path>
                <a:path w="5134610" h="10287000">
                  <a:moveTo>
                    <a:pt x="1049591" y="10259225"/>
                  </a:moveTo>
                  <a:lnTo>
                    <a:pt x="1021219" y="10259225"/>
                  </a:lnTo>
                  <a:lnTo>
                    <a:pt x="1021219" y="10286987"/>
                  </a:lnTo>
                  <a:lnTo>
                    <a:pt x="1049591" y="10286987"/>
                  </a:lnTo>
                  <a:lnTo>
                    <a:pt x="1049591" y="10259225"/>
                  </a:lnTo>
                  <a:close/>
                </a:path>
                <a:path w="5134610" h="10287000">
                  <a:moveTo>
                    <a:pt x="1049591" y="9223819"/>
                  </a:moveTo>
                  <a:lnTo>
                    <a:pt x="1021219" y="9223819"/>
                  </a:lnTo>
                  <a:lnTo>
                    <a:pt x="1021219" y="9706064"/>
                  </a:lnTo>
                  <a:lnTo>
                    <a:pt x="1049591" y="9706064"/>
                  </a:lnTo>
                  <a:lnTo>
                    <a:pt x="1049591" y="9223819"/>
                  </a:lnTo>
                  <a:close/>
                </a:path>
                <a:path w="5134610" h="10287000">
                  <a:moveTo>
                    <a:pt x="1560207" y="10259225"/>
                  </a:moveTo>
                  <a:lnTo>
                    <a:pt x="1531835" y="10259225"/>
                  </a:lnTo>
                  <a:lnTo>
                    <a:pt x="1531835" y="10286987"/>
                  </a:lnTo>
                  <a:lnTo>
                    <a:pt x="1560207" y="10286987"/>
                  </a:lnTo>
                  <a:lnTo>
                    <a:pt x="1560207" y="10259225"/>
                  </a:lnTo>
                  <a:close/>
                </a:path>
                <a:path w="5134610" h="10287000">
                  <a:moveTo>
                    <a:pt x="2070811" y="10259225"/>
                  </a:moveTo>
                  <a:lnTo>
                    <a:pt x="2042452" y="10259225"/>
                  </a:lnTo>
                  <a:lnTo>
                    <a:pt x="2042452" y="10286987"/>
                  </a:lnTo>
                  <a:lnTo>
                    <a:pt x="2070811" y="10286987"/>
                  </a:lnTo>
                  <a:lnTo>
                    <a:pt x="2070811" y="10259225"/>
                  </a:lnTo>
                  <a:close/>
                </a:path>
                <a:path w="5134610" h="10287000">
                  <a:moveTo>
                    <a:pt x="2070811" y="8713203"/>
                  </a:moveTo>
                  <a:lnTo>
                    <a:pt x="2042452" y="8713203"/>
                  </a:lnTo>
                  <a:lnTo>
                    <a:pt x="2042452" y="9195448"/>
                  </a:lnTo>
                  <a:lnTo>
                    <a:pt x="2070811" y="9195448"/>
                  </a:lnTo>
                  <a:lnTo>
                    <a:pt x="2070811" y="8713203"/>
                  </a:lnTo>
                  <a:close/>
                </a:path>
                <a:path w="5134610" h="10287000">
                  <a:moveTo>
                    <a:pt x="2567241" y="10230853"/>
                  </a:moveTo>
                  <a:lnTo>
                    <a:pt x="2070811" y="10230853"/>
                  </a:lnTo>
                  <a:lnTo>
                    <a:pt x="2070811" y="9734423"/>
                  </a:lnTo>
                  <a:lnTo>
                    <a:pt x="2042452" y="9734423"/>
                  </a:lnTo>
                  <a:lnTo>
                    <a:pt x="2042452" y="10230853"/>
                  </a:lnTo>
                  <a:lnTo>
                    <a:pt x="1560207" y="10230853"/>
                  </a:lnTo>
                  <a:lnTo>
                    <a:pt x="1560207" y="9734423"/>
                  </a:lnTo>
                  <a:lnTo>
                    <a:pt x="1531835" y="9734423"/>
                  </a:lnTo>
                  <a:lnTo>
                    <a:pt x="1531835" y="10230853"/>
                  </a:lnTo>
                  <a:lnTo>
                    <a:pt x="1049591" y="10230853"/>
                  </a:lnTo>
                  <a:lnTo>
                    <a:pt x="1049591" y="9734423"/>
                  </a:lnTo>
                  <a:lnTo>
                    <a:pt x="1021219" y="9734423"/>
                  </a:lnTo>
                  <a:lnTo>
                    <a:pt x="1021219" y="10230853"/>
                  </a:lnTo>
                  <a:lnTo>
                    <a:pt x="538975" y="10230853"/>
                  </a:lnTo>
                  <a:lnTo>
                    <a:pt x="538975" y="9734423"/>
                  </a:lnTo>
                  <a:lnTo>
                    <a:pt x="510616" y="9734423"/>
                  </a:lnTo>
                  <a:lnTo>
                    <a:pt x="510616" y="10230853"/>
                  </a:lnTo>
                  <a:lnTo>
                    <a:pt x="14185" y="10230853"/>
                  </a:lnTo>
                  <a:lnTo>
                    <a:pt x="14185" y="10244823"/>
                  </a:lnTo>
                  <a:lnTo>
                    <a:pt x="0" y="10244823"/>
                  </a:lnTo>
                  <a:lnTo>
                    <a:pt x="0" y="10258793"/>
                  </a:lnTo>
                  <a:lnTo>
                    <a:pt x="0" y="10286733"/>
                  </a:lnTo>
                  <a:lnTo>
                    <a:pt x="28371" y="10286733"/>
                  </a:lnTo>
                  <a:lnTo>
                    <a:pt x="28371" y="10258793"/>
                  </a:lnTo>
                  <a:lnTo>
                    <a:pt x="2567241" y="10258793"/>
                  </a:lnTo>
                  <a:lnTo>
                    <a:pt x="2567241" y="10244823"/>
                  </a:lnTo>
                  <a:lnTo>
                    <a:pt x="2567241" y="10230853"/>
                  </a:lnTo>
                  <a:close/>
                </a:path>
                <a:path w="5134610" h="10287000">
                  <a:moveTo>
                    <a:pt x="2595613" y="4600499"/>
                  </a:moveTo>
                  <a:lnTo>
                    <a:pt x="2567241" y="4600499"/>
                  </a:lnTo>
                  <a:lnTo>
                    <a:pt x="2567241" y="5095799"/>
                  </a:lnTo>
                  <a:lnTo>
                    <a:pt x="2595613" y="5095799"/>
                  </a:lnTo>
                  <a:lnTo>
                    <a:pt x="2595613" y="4600499"/>
                  </a:lnTo>
                  <a:close/>
                </a:path>
                <a:path w="5134610" h="10287000">
                  <a:moveTo>
                    <a:pt x="5134483" y="1493520"/>
                  </a:moveTo>
                  <a:lnTo>
                    <a:pt x="4638052" y="1493520"/>
                  </a:lnTo>
                  <a:lnTo>
                    <a:pt x="4638052" y="1011478"/>
                  </a:lnTo>
                  <a:lnTo>
                    <a:pt x="4609693" y="1011478"/>
                  </a:lnTo>
                  <a:lnTo>
                    <a:pt x="4609693" y="2529128"/>
                  </a:lnTo>
                  <a:lnTo>
                    <a:pt x="4127449" y="2529128"/>
                  </a:lnTo>
                  <a:lnTo>
                    <a:pt x="4127449" y="2033270"/>
                  </a:lnTo>
                  <a:lnTo>
                    <a:pt x="4609693" y="2033270"/>
                  </a:lnTo>
                  <a:lnTo>
                    <a:pt x="4609693" y="2004060"/>
                  </a:lnTo>
                  <a:lnTo>
                    <a:pt x="4127449" y="2004060"/>
                  </a:lnTo>
                  <a:lnTo>
                    <a:pt x="4127449" y="1522730"/>
                  </a:lnTo>
                  <a:lnTo>
                    <a:pt x="4609693" y="1522730"/>
                  </a:lnTo>
                  <a:lnTo>
                    <a:pt x="4609693" y="1493520"/>
                  </a:lnTo>
                  <a:lnTo>
                    <a:pt x="4127449" y="1493520"/>
                  </a:lnTo>
                  <a:lnTo>
                    <a:pt x="4127449" y="1011478"/>
                  </a:lnTo>
                  <a:lnTo>
                    <a:pt x="4099077" y="1011478"/>
                  </a:lnTo>
                  <a:lnTo>
                    <a:pt x="4099077" y="2529128"/>
                  </a:lnTo>
                  <a:lnTo>
                    <a:pt x="3616833" y="2529128"/>
                  </a:lnTo>
                  <a:lnTo>
                    <a:pt x="3616833" y="2033270"/>
                  </a:lnTo>
                  <a:lnTo>
                    <a:pt x="4099077" y="2033270"/>
                  </a:lnTo>
                  <a:lnTo>
                    <a:pt x="4099077" y="2004060"/>
                  </a:lnTo>
                  <a:lnTo>
                    <a:pt x="3616833" y="2004060"/>
                  </a:lnTo>
                  <a:lnTo>
                    <a:pt x="3616833" y="1522730"/>
                  </a:lnTo>
                  <a:lnTo>
                    <a:pt x="4099077" y="1522730"/>
                  </a:lnTo>
                  <a:lnTo>
                    <a:pt x="4099077" y="1493520"/>
                  </a:lnTo>
                  <a:lnTo>
                    <a:pt x="3616833" y="1493520"/>
                  </a:lnTo>
                  <a:lnTo>
                    <a:pt x="3616833" y="1011478"/>
                  </a:lnTo>
                  <a:lnTo>
                    <a:pt x="3588461" y="1011478"/>
                  </a:lnTo>
                  <a:lnTo>
                    <a:pt x="3588461" y="2529128"/>
                  </a:lnTo>
                  <a:lnTo>
                    <a:pt x="3106216" y="2529128"/>
                  </a:lnTo>
                  <a:lnTo>
                    <a:pt x="3106216" y="2033270"/>
                  </a:lnTo>
                  <a:lnTo>
                    <a:pt x="3588461" y="2033270"/>
                  </a:lnTo>
                  <a:lnTo>
                    <a:pt x="3588461" y="2004060"/>
                  </a:lnTo>
                  <a:lnTo>
                    <a:pt x="3106216" y="2004060"/>
                  </a:lnTo>
                  <a:lnTo>
                    <a:pt x="3106216" y="1522730"/>
                  </a:lnTo>
                  <a:lnTo>
                    <a:pt x="3588461" y="1522730"/>
                  </a:lnTo>
                  <a:lnTo>
                    <a:pt x="3588461" y="1493520"/>
                  </a:lnTo>
                  <a:lnTo>
                    <a:pt x="3157969" y="1493520"/>
                  </a:lnTo>
                  <a:lnTo>
                    <a:pt x="3157969" y="1518323"/>
                  </a:lnTo>
                  <a:lnTo>
                    <a:pt x="3077857" y="1518323"/>
                  </a:lnTo>
                  <a:lnTo>
                    <a:pt x="3077857" y="1522730"/>
                  </a:lnTo>
                  <a:lnTo>
                    <a:pt x="3077857" y="2004060"/>
                  </a:lnTo>
                  <a:lnTo>
                    <a:pt x="2595613" y="2004060"/>
                  </a:lnTo>
                  <a:lnTo>
                    <a:pt x="2595613" y="1522730"/>
                  </a:lnTo>
                  <a:lnTo>
                    <a:pt x="3077857" y="1522730"/>
                  </a:lnTo>
                  <a:lnTo>
                    <a:pt x="3077857" y="1518323"/>
                  </a:lnTo>
                  <a:lnTo>
                    <a:pt x="2567241" y="1518323"/>
                  </a:lnTo>
                  <a:lnTo>
                    <a:pt x="2567241" y="1522730"/>
                  </a:lnTo>
                  <a:lnTo>
                    <a:pt x="2567241" y="2004060"/>
                  </a:lnTo>
                  <a:lnTo>
                    <a:pt x="2567241" y="2033270"/>
                  </a:lnTo>
                  <a:lnTo>
                    <a:pt x="2567241" y="2528570"/>
                  </a:lnTo>
                  <a:lnTo>
                    <a:pt x="2595613" y="2528570"/>
                  </a:lnTo>
                  <a:lnTo>
                    <a:pt x="2595613" y="2033270"/>
                  </a:lnTo>
                  <a:lnTo>
                    <a:pt x="3077857" y="2033270"/>
                  </a:lnTo>
                  <a:lnTo>
                    <a:pt x="3077857" y="2529128"/>
                  </a:lnTo>
                  <a:lnTo>
                    <a:pt x="2581427" y="2529128"/>
                  </a:lnTo>
                  <a:lnTo>
                    <a:pt x="2581427" y="2543098"/>
                  </a:lnTo>
                  <a:lnTo>
                    <a:pt x="2567241" y="2543098"/>
                  </a:lnTo>
                  <a:lnTo>
                    <a:pt x="2567241" y="2557068"/>
                  </a:lnTo>
                  <a:lnTo>
                    <a:pt x="2567241" y="3039668"/>
                  </a:lnTo>
                  <a:lnTo>
                    <a:pt x="2567241" y="4100804"/>
                  </a:lnTo>
                  <a:lnTo>
                    <a:pt x="2595613" y="4100804"/>
                  </a:lnTo>
                  <a:lnTo>
                    <a:pt x="2595613" y="4089958"/>
                  </a:lnTo>
                  <a:lnTo>
                    <a:pt x="3077857" y="4089958"/>
                  </a:lnTo>
                  <a:lnTo>
                    <a:pt x="3077857" y="4571289"/>
                  </a:lnTo>
                  <a:lnTo>
                    <a:pt x="2650515" y="4571289"/>
                  </a:lnTo>
                  <a:lnTo>
                    <a:pt x="2650515" y="4600499"/>
                  </a:lnTo>
                  <a:lnTo>
                    <a:pt x="3077857" y="4600499"/>
                  </a:lnTo>
                  <a:lnTo>
                    <a:pt x="3077857" y="5096370"/>
                  </a:lnTo>
                  <a:lnTo>
                    <a:pt x="3106216" y="5096370"/>
                  </a:lnTo>
                  <a:lnTo>
                    <a:pt x="3106216" y="4600499"/>
                  </a:lnTo>
                  <a:lnTo>
                    <a:pt x="3588461" y="4600499"/>
                  </a:lnTo>
                  <a:lnTo>
                    <a:pt x="3588461" y="5096370"/>
                  </a:lnTo>
                  <a:lnTo>
                    <a:pt x="3616833" y="5096370"/>
                  </a:lnTo>
                  <a:lnTo>
                    <a:pt x="3616833" y="4600499"/>
                  </a:lnTo>
                  <a:lnTo>
                    <a:pt x="4099077" y="4600499"/>
                  </a:lnTo>
                  <a:lnTo>
                    <a:pt x="4099077" y="5096370"/>
                  </a:lnTo>
                  <a:lnTo>
                    <a:pt x="4127449" y="5096370"/>
                  </a:lnTo>
                  <a:lnTo>
                    <a:pt x="4127449" y="4600499"/>
                  </a:lnTo>
                  <a:lnTo>
                    <a:pt x="5134483" y="4600499"/>
                  </a:lnTo>
                  <a:lnTo>
                    <a:pt x="5134483" y="4571289"/>
                  </a:lnTo>
                  <a:lnTo>
                    <a:pt x="4638052" y="4571289"/>
                  </a:lnTo>
                  <a:lnTo>
                    <a:pt x="4638052" y="4089958"/>
                  </a:lnTo>
                  <a:lnTo>
                    <a:pt x="5134483" y="4089958"/>
                  </a:lnTo>
                  <a:lnTo>
                    <a:pt x="5134483" y="4060748"/>
                  </a:lnTo>
                  <a:lnTo>
                    <a:pt x="4638052" y="4060748"/>
                  </a:lnTo>
                  <a:lnTo>
                    <a:pt x="4638052" y="3578720"/>
                  </a:lnTo>
                  <a:lnTo>
                    <a:pt x="4609693" y="3578720"/>
                  </a:lnTo>
                  <a:lnTo>
                    <a:pt x="4609693" y="4060748"/>
                  </a:lnTo>
                  <a:lnTo>
                    <a:pt x="4609693" y="4089958"/>
                  </a:lnTo>
                  <a:lnTo>
                    <a:pt x="4609693" y="4571289"/>
                  </a:lnTo>
                  <a:lnTo>
                    <a:pt x="4127449" y="4571289"/>
                  </a:lnTo>
                  <a:lnTo>
                    <a:pt x="4127449" y="4089958"/>
                  </a:lnTo>
                  <a:lnTo>
                    <a:pt x="4609693" y="4089958"/>
                  </a:lnTo>
                  <a:lnTo>
                    <a:pt x="4609693" y="4060748"/>
                  </a:lnTo>
                  <a:lnTo>
                    <a:pt x="4127449" y="4060748"/>
                  </a:lnTo>
                  <a:lnTo>
                    <a:pt x="4127449" y="3578720"/>
                  </a:lnTo>
                  <a:lnTo>
                    <a:pt x="4099077" y="3578720"/>
                  </a:lnTo>
                  <a:lnTo>
                    <a:pt x="4099077" y="4060748"/>
                  </a:lnTo>
                  <a:lnTo>
                    <a:pt x="4099077" y="4089958"/>
                  </a:lnTo>
                  <a:lnTo>
                    <a:pt x="4099077" y="4571289"/>
                  </a:lnTo>
                  <a:lnTo>
                    <a:pt x="3616833" y="4571289"/>
                  </a:lnTo>
                  <a:lnTo>
                    <a:pt x="3616833" y="4089958"/>
                  </a:lnTo>
                  <a:lnTo>
                    <a:pt x="4099077" y="4089958"/>
                  </a:lnTo>
                  <a:lnTo>
                    <a:pt x="4099077" y="4060748"/>
                  </a:lnTo>
                  <a:lnTo>
                    <a:pt x="3616833" y="4060748"/>
                  </a:lnTo>
                  <a:lnTo>
                    <a:pt x="3616833" y="3578720"/>
                  </a:lnTo>
                  <a:lnTo>
                    <a:pt x="3588461" y="3578720"/>
                  </a:lnTo>
                  <a:lnTo>
                    <a:pt x="3588461" y="4060748"/>
                  </a:lnTo>
                  <a:lnTo>
                    <a:pt x="3588461" y="4089958"/>
                  </a:lnTo>
                  <a:lnTo>
                    <a:pt x="3588461" y="4571289"/>
                  </a:lnTo>
                  <a:lnTo>
                    <a:pt x="3106216" y="4571289"/>
                  </a:lnTo>
                  <a:lnTo>
                    <a:pt x="3106216" y="4089958"/>
                  </a:lnTo>
                  <a:lnTo>
                    <a:pt x="3588461" y="4089958"/>
                  </a:lnTo>
                  <a:lnTo>
                    <a:pt x="3588461" y="4060748"/>
                  </a:lnTo>
                  <a:lnTo>
                    <a:pt x="3106216" y="4060748"/>
                  </a:lnTo>
                  <a:lnTo>
                    <a:pt x="3106216" y="3578720"/>
                  </a:lnTo>
                  <a:lnTo>
                    <a:pt x="3077857" y="3578720"/>
                  </a:lnTo>
                  <a:lnTo>
                    <a:pt x="3077857" y="4060748"/>
                  </a:lnTo>
                  <a:lnTo>
                    <a:pt x="2595613" y="4060748"/>
                  </a:lnTo>
                  <a:lnTo>
                    <a:pt x="2595613" y="3578148"/>
                  </a:lnTo>
                  <a:lnTo>
                    <a:pt x="5134483" y="3578148"/>
                  </a:lnTo>
                  <a:lnTo>
                    <a:pt x="5134483" y="3550208"/>
                  </a:lnTo>
                  <a:lnTo>
                    <a:pt x="4638052" y="3550208"/>
                  </a:lnTo>
                  <a:lnTo>
                    <a:pt x="4638052" y="3068116"/>
                  </a:lnTo>
                  <a:lnTo>
                    <a:pt x="4609693" y="3068116"/>
                  </a:lnTo>
                  <a:lnTo>
                    <a:pt x="4609693" y="3550208"/>
                  </a:lnTo>
                  <a:lnTo>
                    <a:pt x="4127449" y="3550208"/>
                  </a:lnTo>
                  <a:lnTo>
                    <a:pt x="4127449" y="3068116"/>
                  </a:lnTo>
                  <a:lnTo>
                    <a:pt x="4099077" y="3068116"/>
                  </a:lnTo>
                  <a:lnTo>
                    <a:pt x="4099077" y="3550208"/>
                  </a:lnTo>
                  <a:lnTo>
                    <a:pt x="3616833" y="3550208"/>
                  </a:lnTo>
                  <a:lnTo>
                    <a:pt x="3616833" y="3068116"/>
                  </a:lnTo>
                  <a:lnTo>
                    <a:pt x="3588461" y="3068116"/>
                  </a:lnTo>
                  <a:lnTo>
                    <a:pt x="3588461" y="3550208"/>
                  </a:lnTo>
                  <a:lnTo>
                    <a:pt x="3106216" y="3550208"/>
                  </a:lnTo>
                  <a:lnTo>
                    <a:pt x="3106216" y="3068116"/>
                  </a:lnTo>
                  <a:lnTo>
                    <a:pt x="3077857" y="3068116"/>
                  </a:lnTo>
                  <a:lnTo>
                    <a:pt x="3077857" y="3550208"/>
                  </a:lnTo>
                  <a:lnTo>
                    <a:pt x="2595613" y="3550208"/>
                  </a:lnTo>
                  <a:lnTo>
                    <a:pt x="2595613" y="3067608"/>
                  </a:lnTo>
                  <a:lnTo>
                    <a:pt x="5134483" y="3067608"/>
                  </a:lnTo>
                  <a:lnTo>
                    <a:pt x="5134483" y="3039668"/>
                  </a:lnTo>
                  <a:lnTo>
                    <a:pt x="4638052" y="3039668"/>
                  </a:lnTo>
                  <a:lnTo>
                    <a:pt x="4638052" y="2557500"/>
                  </a:lnTo>
                  <a:lnTo>
                    <a:pt x="4609693" y="2557500"/>
                  </a:lnTo>
                  <a:lnTo>
                    <a:pt x="4609693" y="3039668"/>
                  </a:lnTo>
                  <a:lnTo>
                    <a:pt x="4127449" y="3039668"/>
                  </a:lnTo>
                  <a:lnTo>
                    <a:pt x="4127449" y="2557500"/>
                  </a:lnTo>
                  <a:lnTo>
                    <a:pt x="4099077" y="2557500"/>
                  </a:lnTo>
                  <a:lnTo>
                    <a:pt x="4099077" y="3039668"/>
                  </a:lnTo>
                  <a:lnTo>
                    <a:pt x="3616833" y="3039668"/>
                  </a:lnTo>
                  <a:lnTo>
                    <a:pt x="3616833" y="2557500"/>
                  </a:lnTo>
                  <a:lnTo>
                    <a:pt x="3588461" y="2557500"/>
                  </a:lnTo>
                  <a:lnTo>
                    <a:pt x="3588461" y="3039668"/>
                  </a:lnTo>
                  <a:lnTo>
                    <a:pt x="3106216" y="3039668"/>
                  </a:lnTo>
                  <a:lnTo>
                    <a:pt x="3106216" y="2557500"/>
                  </a:lnTo>
                  <a:lnTo>
                    <a:pt x="3077857" y="2557500"/>
                  </a:lnTo>
                  <a:lnTo>
                    <a:pt x="3077857" y="3039668"/>
                  </a:lnTo>
                  <a:lnTo>
                    <a:pt x="2595613" y="3039668"/>
                  </a:lnTo>
                  <a:lnTo>
                    <a:pt x="2595613" y="2557068"/>
                  </a:lnTo>
                  <a:lnTo>
                    <a:pt x="5134483" y="2557068"/>
                  </a:lnTo>
                  <a:lnTo>
                    <a:pt x="5134483" y="2543098"/>
                  </a:lnTo>
                  <a:lnTo>
                    <a:pt x="5134483" y="2529128"/>
                  </a:lnTo>
                  <a:lnTo>
                    <a:pt x="4638052" y="2529128"/>
                  </a:lnTo>
                  <a:lnTo>
                    <a:pt x="4638052" y="2033270"/>
                  </a:lnTo>
                  <a:lnTo>
                    <a:pt x="5134483" y="2033270"/>
                  </a:lnTo>
                  <a:lnTo>
                    <a:pt x="5134483" y="2004060"/>
                  </a:lnTo>
                  <a:lnTo>
                    <a:pt x="4638052" y="2004060"/>
                  </a:lnTo>
                  <a:lnTo>
                    <a:pt x="4638052" y="1522730"/>
                  </a:lnTo>
                  <a:lnTo>
                    <a:pt x="5134483" y="1522730"/>
                  </a:lnTo>
                  <a:lnTo>
                    <a:pt x="5134483" y="1518323"/>
                  </a:lnTo>
                  <a:lnTo>
                    <a:pt x="5134483" y="1493520"/>
                  </a:lnTo>
                  <a:close/>
                </a:path>
                <a:path w="5134610" h="10287000">
                  <a:moveTo>
                    <a:pt x="5134483" y="982980"/>
                  </a:moveTo>
                  <a:lnTo>
                    <a:pt x="4638052" y="982980"/>
                  </a:lnTo>
                  <a:lnTo>
                    <a:pt x="4638052" y="500875"/>
                  </a:lnTo>
                  <a:lnTo>
                    <a:pt x="4609693" y="500875"/>
                  </a:lnTo>
                  <a:lnTo>
                    <a:pt x="4609693" y="982980"/>
                  </a:lnTo>
                  <a:lnTo>
                    <a:pt x="4127449" y="982980"/>
                  </a:lnTo>
                  <a:lnTo>
                    <a:pt x="4127449" y="500875"/>
                  </a:lnTo>
                  <a:lnTo>
                    <a:pt x="4099077" y="500875"/>
                  </a:lnTo>
                  <a:lnTo>
                    <a:pt x="4099077" y="982980"/>
                  </a:lnTo>
                  <a:lnTo>
                    <a:pt x="3616833" y="982980"/>
                  </a:lnTo>
                  <a:lnTo>
                    <a:pt x="3616833" y="500875"/>
                  </a:lnTo>
                  <a:lnTo>
                    <a:pt x="3588461" y="500875"/>
                  </a:lnTo>
                  <a:lnTo>
                    <a:pt x="3588461" y="982980"/>
                  </a:lnTo>
                  <a:lnTo>
                    <a:pt x="3157969" y="982980"/>
                  </a:lnTo>
                  <a:lnTo>
                    <a:pt x="3157969" y="1010920"/>
                  </a:lnTo>
                  <a:lnTo>
                    <a:pt x="5134483" y="1010920"/>
                  </a:lnTo>
                  <a:lnTo>
                    <a:pt x="5134483" y="982980"/>
                  </a:lnTo>
                  <a:close/>
                </a:path>
                <a:path w="5134610" h="10287000">
                  <a:moveTo>
                    <a:pt x="5134483" y="472440"/>
                  </a:moveTo>
                  <a:lnTo>
                    <a:pt x="4638052" y="472440"/>
                  </a:lnTo>
                  <a:lnTo>
                    <a:pt x="4638052" y="0"/>
                  </a:lnTo>
                  <a:lnTo>
                    <a:pt x="4609693" y="0"/>
                  </a:lnTo>
                  <a:lnTo>
                    <a:pt x="4609693" y="472440"/>
                  </a:lnTo>
                  <a:lnTo>
                    <a:pt x="4127449" y="472440"/>
                  </a:lnTo>
                  <a:lnTo>
                    <a:pt x="4127449" y="0"/>
                  </a:lnTo>
                  <a:lnTo>
                    <a:pt x="4099077" y="0"/>
                  </a:lnTo>
                  <a:lnTo>
                    <a:pt x="4099077" y="472440"/>
                  </a:lnTo>
                  <a:lnTo>
                    <a:pt x="3616833" y="472440"/>
                  </a:lnTo>
                  <a:lnTo>
                    <a:pt x="3616833" y="0"/>
                  </a:lnTo>
                  <a:lnTo>
                    <a:pt x="3588461" y="0"/>
                  </a:lnTo>
                  <a:lnTo>
                    <a:pt x="3588461" y="472440"/>
                  </a:lnTo>
                  <a:lnTo>
                    <a:pt x="3106216" y="472440"/>
                  </a:lnTo>
                  <a:lnTo>
                    <a:pt x="3106216" y="0"/>
                  </a:lnTo>
                  <a:lnTo>
                    <a:pt x="3077857" y="0"/>
                  </a:lnTo>
                  <a:lnTo>
                    <a:pt x="3077857" y="472440"/>
                  </a:lnTo>
                  <a:lnTo>
                    <a:pt x="2595613" y="472440"/>
                  </a:lnTo>
                  <a:lnTo>
                    <a:pt x="2595613" y="0"/>
                  </a:lnTo>
                  <a:lnTo>
                    <a:pt x="2567241" y="0"/>
                  </a:lnTo>
                  <a:lnTo>
                    <a:pt x="2567241" y="472440"/>
                  </a:lnTo>
                  <a:lnTo>
                    <a:pt x="2567241" y="494614"/>
                  </a:lnTo>
                  <a:lnTo>
                    <a:pt x="2567241" y="500380"/>
                  </a:lnTo>
                  <a:lnTo>
                    <a:pt x="5134483" y="500380"/>
                  </a:lnTo>
                  <a:lnTo>
                    <a:pt x="5134483" y="494614"/>
                  </a:lnTo>
                  <a:lnTo>
                    <a:pt x="5134483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98095" y="4599964"/>
              <a:ext cx="2567305" cy="5687060"/>
            </a:xfrm>
            <a:custGeom>
              <a:avLst/>
              <a:gdLst/>
              <a:ahLst/>
              <a:cxnLst/>
              <a:rect l="l" t="t" r="r" b="b"/>
              <a:pathLst>
                <a:path w="2567304" h="5687059">
                  <a:moveTo>
                    <a:pt x="538975" y="5659272"/>
                  </a:moveTo>
                  <a:lnTo>
                    <a:pt x="510616" y="5659272"/>
                  </a:lnTo>
                  <a:lnTo>
                    <a:pt x="510616" y="5687034"/>
                  </a:lnTo>
                  <a:lnTo>
                    <a:pt x="538975" y="5687034"/>
                  </a:lnTo>
                  <a:lnTo>
                    <a:pt x="538975" y="5659272"/>
                  </a:lnTo>
                  <a:close/>
                </a:path>
                <a:path w="2567304" h="5687059">
                  <a:moveTo>
                    <a:pt x="1049591" y="5659272"/>
                  </a:moveTo>
                  <a:lnTo>
                    <a:pt x="1021219" y="5659272"/>
                  </a:lnTo>
                  <a:lnTo>
                    <a:pt x="1021219" y="5687034"/>
                  </a:lnTo>
                  <a:lnTo>
                    <a:pt x="1049591" y="5687034"/>
                  </a:lnTo>
                  <a:lnTo>
                    <a:pt x="1049591" y="5659272"/>
                  </a:lnTo>
                  <a:close/>
                </a:path>
                <a:path w="2567304" h="5687059">
                  <a:moveTo>
                    <a:pt x="1560207" y="5659272"/>
                  </a:moveTo>
                  <a:lnTo>
                    <a:pt x="1531835" y="5659272"/>
                  </a:lnTo>
                  <a:lnTo>
                    <a:pt x="1531835" y="5687034"/>
                  </a:lnTo>
                  <a:lnTo>
                    <a:pt x="1560207" y="5687034"/>
                  </a:lnTo>
                  <a:lnTo>
                    <a:pt x="1560207" y="5659272"/>
                  </a:lnTo>
                  <a:close/>
                </a:path>
                <a:path w="2567304" h="5687059">
                  <a:moveTo>
                    <a:pt x="2070811" y="5659272"/>
                  </a:moveTo>
                  <a:lnTo>
                    <a:pt x="2042452" y="5659272"/>
                  </a:lnTo>
                  <a:lnTo>
                    <a:pt x="2042452" y="5687034"/>
                  </a:lnTo>
                  <a:lnTo>
                    <a:pt x="2070811" y="5687034"/>
                  </a:lnTo>
                  <a:lnTo>
                    <a:pt x="2070811" y="5659272"/>
                  </a:lnTo>
                  <a:close/>
                </a:path>
                <a:path w="2567304" h="5687059">
                  <a:moveTo>
                    <a:pt x="2567241" y="496417"/>
                  </a:moveTo>
                  <a:lnTo>
                    <a:pt x="2070811" y="496417"/>
                  </a:lnTo>
                  <a:lnTo>
                    <a:pt x="2070811" y="0"/>
                  </a:lnTo>
                  <a:lnTo>
                    <a:pt x="2042452" y="0"/>
                  </a:lnTo>
                  <a:lnTo>
                    <a:pt x="2042452" y="496417"/>
                  </a:lnTo>
                  <a:lnTo>
                    <a:pt x="1560207" y="496417"/>
                  </a:lnTo>
                  <a:lnTo>
                    <a:pt x="1560207" y="0"/>
                  </a:lnTo>
                  <a:lnTo>
                    <a:pt x="1531835" y="0"/>
                  </a:lnTo>
                  <a:lnTo>
                    <a:pt x="1531835" y="496417"/>
                  </a:lnTo>
                  <a:lnTo>
                    <a:pt x="14185" y="496417"/>
                  </a:lnTo>
                  <a:lnTo>
                    <a:pt x="14185" y="510387"/>
                  </a:lnTo>
                  <a:lnTo>
                    <a:pt x="0" y="510387"/>
                  </a:lnTo>
                  <a:lnTo>
                    <a:pt x="0" y="524357"/>
                  </a:lnTo>
                  <a:lnTo>
                    <a:pt x="0" y="1006957"/>
                  </a:lnTo>
                  <a:lnTo>
                    <a:pt x="0" y="3063087"/>
                  </a:lnTo>
                  <a:lnTo>
                    <a:pt x="28371" y="3063087"/>
                  </a:lnTo>
                  <a:lnTo>
                    <a:pt x="28371" y="2567787"/>
                  </a:lnTo>
                  <a:lnTo>
                    <a:pt x="510616" y="2567787"/>
                  </a:lnTo>
                  <a:lnTo>
                    <a:pt x="510616" y="3063659"/>
                  </a:lnTo>
                  <a:lnTo>
                    <a:pt x="14185" y="3063659"/>
                  </a:lnTo>
                  <a:lnTo>
                    <a:pt x="14185" y="3077629"/>
                  </a:lnTo>
                  <a:lnTo>
                    <a:pt x="0" y="3077629"/>
                  </a:lnTo>
                  <a:lnTo>
                    <a:pt x="0" y="3091599"/>
                  </a:lnTo>
                  <a:lnTo>
                    <a:pt x="0" y="3574199"/>
                  </a:lnTo>
                  <a:lnTo>
                    <a:pt x="0" y="5630329"/>
                  </a:lnTo>
                  <a:lnTo>
                    <a:pt x="28371" y="5630329"/>
                  </a:lnTo>
                  <a:lnTo>
                    <a:pt x="28371" y="5135029"/>
                  </a:lnTo>
                  <a:lnTo>
                    <a:pt x="510616" y="5135029"/>
                  </a:lnTo>
                  <a:lnTo>
                    <a:pt x="510616" y="5630900"/>
                  </a:lnTo>
                  <a:lnTo>
                    <a:pt x="14185" y="5630900"/>
                  </a:lnTo>
                  <a:lnTo>
                    <a:pt x="14185" y="5644870"/>
                  </a:lnTo>
                  <a:lnTo>
                    <a:pt x="0" y="5644870"/>
                  </a:lnTo>
                  <a:lnTo>
                    <a:pt x="0" y="5658840"/>
                  </a:lnTo>
                  <a:lnTo>
                    <a:pt x="0" y="5686780"/>
                  </a:lnTo>
                  <a:lnTo>
                    <a:pt x="28371" y="5686780"/>
                  </a:lnTo>
                  <a:lnTo>
                    <a:pt x="28371" y="5658840"/>
                  </a:lnTo>
                  <a:lnTo>
                    <a:pt x="2567241" y="5658840"/>
                  </a:lnTo>
                  <a:lnTo>
                    <a:pt x="2567241" y="5644870"/>
                  </a:lnTo>
                  <a:lnTo>
                    <a:pt x="2567241" y="5630900"/>
                  </a:lnTo>
                  <a:lnTo>
                    <a:pt x="2070811" y="5630900"/>
                  </a:lnTo>
                  <a:lnTo>
                    <a:pt x="2070811" y="5135029"/>
                  </a:lnTo>
                  <a:lnTo>
                    <a:pt x="2567241" y="5135029"/>
                  </a:lnTo>
                  <a:lnTo>
                    <a:pt x="2567241" y="5105819"/>
                  </a:lnTo>
                  <a:lnTo>
                    <a:pt x="2070811" y="5105819"/>
                  </a:lnTo>
                  <a:lnTo>
                    <a:pt x="2070811" y="4624489"/>
                  </a:lnTo>
                  <a:lnTo>
                    <a:pt x="2140432" y="4624489"/>
                  </a:lnTo>
                  <a:lnTo>
                    <a:pt x="2140432" y="4595279"/>
                  </a:lnTo>
                  <a:lnTo>
                    <a:pt x="2070811" y="4595279"/>
                  </a:lnTo>
                  <a:lnTo>
                    <a:pt x="2070811" y="4113250"/>
                  </a:lnTo>
                  <a:lnTo>
                    <a:pt x="2042452" y="4113250"/>
                  </a:lnTo>
                  <a:lnTo>
                    <a:pt x="2042452" y="5630900"/>
                  </a:lnTo>
                  <a:lnTo>
                    <a:pt x="1560207" y="5630900"/>
                  </a:lnTo>
                  <a:lnTo>
                    <a:pt x="1560207" y="5135029"/>
                  </a:lnTo>
                  <a:lnTo>
                    <a:pt x="2042452" y="5135029"/>
                  </a:lnTo>
                  <a:lnTo>
                    <a:pt x="2042452" y="5105819"/>
                  </a:lnTo>
                  <a:lnTo>
                    <a:pt x="1560207" y="5105819"/>
                  </a:lnTo>
                  <a:lnTo>
                    <a:pt x="1560207" y="4624489"/>
                  </a:lnTo>
                  <a:lnTo>
                    <a:pt x="2042452" y="4624489"/>
                  </a:lnTo>
                  <a:lnTo>
                    <a:pt x="2042452" y="4595279"/>
                  </a:lnTo>
                  <a:lnTo>
                    <a:pt x="1560207" y="4595279"/>
                  </a:lnTo>
                  <a:lnTo>
                    <a:pt x="1560207" y="4113250"/>
                  </a:lnTo>
                  <a:lnTo>
                    <a:pt x="1531835" y="4113250"/>
                  </a:lnTo>
                  <a:lnTo>
                    <a:pt x="1531835" y="5630900"/>
                  </a:lnTo>
                  <a:lnTo>
                    <a:pt x="1049591" y="5630900"/>
                  </a:lnTo>
                  <a:lnTo>
                    <a:pt x="1049591" y="5135029"/>
                  </a:lnTo>
                  <a:lnTo>
                    <a:pt x="1531835" y="5135029"/>
                  </a:lnTo>
                  <a:lnTo>
                    <a:pt x="1531835" y="5105819"/>
                  </a:lnTo>
                  <a:lnTo>
                    <a:pt x="1049591" y="5105819"/>
                  </a:lnTo>
                  <a:lnTo>
                    <a:pt x="1049591" y="4624489"/>
                  </a:lnTo>
                  <a:lnTo>
                    <a:pt x="1531835" y="4624489"/>
                  </a:lnTo>
                  <a:lnTo>
                    <a:pt x="1531835" y="4595279"/>
                  </a:lnTo>
                  <a:lnTo>
                    <a:pt x="1049591" y="4595279"/>
                  </a:lnTo>
                  <a:lnTo>
                    <a:pt x="1049591" y="4113250"/>
                  </a:lnTo>
                  <a:lnTo>
                    <a:pt x="1021219" y="4113250"/>
                  </a:lnTo>
                  <a:lnTo>
                    <a:pt x="1021219" y="5630900"/>
                  </a:lnTo>
                  <a:lnTo>
                    <a:pt x="538975" y="5630900"/>
                  </a:lnTo>
                  <a:lnTo>
                    <a:pt x="538975" y="5135029"/>
                  </a:lnTo>
                  <a:lnTo>
                    <a:pt x="1021219" y="5135029"/>
                  </a:lnTo>
                  <a:lnTo>
                    <a:pt x="1021219" y="5105819"/>
                  </a:lnTo>
                  <a:lnTo>
                    <a:pt x="538975" y="5105819"/>
                  </a:lnTo>
                  <a:lnTo>
                    <a:pt x="538975" y="4624489"/>
                  </a:lnTo>
                  <a:lnTo>
                    <a:pt x="1021219" y="4624489"/>
                  </a:lnTo>
                  <a:lnTo>
                    <a:pt x="1021219" y="4595279"/>
                  </a:lnTo>
                  <a:lnTo>
                    <a:pt x="538975" y="4595279"/>
                  </a:lnTo>
                  <a:lnTo>
                    <a:pt x="538975" y="4113250"/>
                  </a:lnTo>
                  <a:lnTo>
                    <a:pt x="510616" y="4113250"/>
                  </a:lnTo>
                  <a:lnTo>
                    <a:pt x="510616" y="4595279"/>
                  </a:lnTo>
                  <a:lnTo>
                    <a:pt x="510616" y="4624489"/>
                  </a:lnTo>
                  <a:lnTo>
                    <a:pt x="510616" y="5105819"/>
                  </a:lnTo>
                  <a:lnTo>
                    <a:pt x="28371" y="5105819"/>
                  </a:lnTo>
                  <a:lnTo>
                    <a:pt x="28371" y="4624489"/>
                  </a:lnTo>
                  <a:lnTo>
                    <a:pt x="510616" y="4624489"/>
                  </a:lnTo>
                  <a:lnTo>
                    <a:pt x="510616" y="4595279"/>
                  </a:lnTo>
                  <a:lnTo>
                    <a:pt x="28371" y="4595279"/>
                  </a:lnTo>
                  <a:lnTo>
                    <a:pt x="28371" y="4112679"/>
                  </a:lnTo>
                  <a:lnTo>
                    <a:pt x="2567241" y="4112679"/>
                  </a:lnTo>
                  <a:lnTo>
                    <a:pt x="2567241" y="4084739"/>
                  </a:lnTo>
                  <a:lnTo>
                    <a:pt x="2070811" y="4084739"/>
                  </a:lnTo>
                  <a:lnTo>
                    <a:pt x="2070811" y="3602647"/>
                  </a:lnTo>
                  <a:lnTo>
                    <a:pt x="2042452" y="3602647"/>
                  </a:lnTo>
                  <a:lnTo>
                    <a:pt x="2042452" y="4084739"/>
                  </a:lnTo>
                  <a:lnTo>
                    <a:pt x="1560207" y="4084739"/>
                  </a:lnTo>
                  <a:lnTo>
                    <a:pt x="1560207" y="3602647"/>
                  </a:lnTo>
                  <a:lnTo>
                    <a:pt x="1531835" y="3602647"/>
                  </a:lnTo>
                  <a:lnTo>
                    <a:pt x="1531835" y="4084739"/>
                  </a:lnTo>
                  <a:lnTo>
                    <a:pt x="1049591" y="4084739"/>
                  </a:lnTo>
                  <a:lnTo>
                    <a:pt x="1049591" y="3602647"/>
                  </a:lnTo>
                  <a:lnTo>
                    <a:pt x="1021219" y="3602647"/>
                  </a:lnTo>
                  <a:lnTo>
                    <a:pt x="1021219" y="4084739"/>
                  </a:lnTo>
                  <a:lnTo>
                    <a:pt x="538975" y="4084739"/>
                  </a:lnTo>
                  <a:lnTo>
                    <a:pt x="538975" y="3602647"/>
                  </a:lnTo>
                  <a:lnTo>
                    <a:pt x="510616" y="3602647"/>
                  </a:lnTo>
                  <a:lnTo>
                    <a:pt x="510616" y="4084739"/>
                  </a:lnTo>
                  <a:lnTo>
                    <a:pt x="28371" y="4084739"/>
                  </a:lnTo>
                  <a:lnTo>
                    <a:pt x="28371" y="3602139"/>
                  </a:lnTo>
                  <a:lnTo>
                    <a:pt x="2567241" y="3602139"/>
                  </a:lnTo>
                  <a:lnTo>
                    <a:pt x="2567241" y="3574199"/>
                  </a:lnTo>
                  <a:lnTo>
                    <a:pt x="2070811" y="3574199"/>
                  </a:lnTo>
                  <a:lnTo>
                    <a:pt x="2070811" y="3092031"/>
                  </a:lnTo>
                  <a:lnTo>
                    <a:pt x="2042452" y="3092031"/>
                  </a:lnTo>
                  <a:lnTo>
                    <a:pt x="2042452" y="3574199"/>
                  </a:lnTo>
                  <a:lnTo>
                    <a:pt x="1560207" y="3574199"/>
                  </a:lnTo>
                  <a:lnTo>
                    <a:pt x="1560207" y="3092031"/>
                  </a:lnTo>
                  <a:lnTo>
                    <a:pt x="1531835" y="3092031"/>
                  </a:lnTo>
                  <a:lnTo>
                    <a:pt x="1531835" y="3574199"/>
                  </a:lnTo>
                  <a:lnTo>
                    <a:pt x="1049591" y="3574199"/>
                  </a:lnTo>
                  <a:lnTo>
                    <a:pt x="1049591" y="3092031"/>
                  </a:lnTo>
                  <a:lnTo>
                    <a:pt x="1021219" y="3092031"/>
                  </a:lnTo>
                  <a:lnTo>
                    <a:pt x="1021219" y="3574199"/>
                  </a:lnTo>
                  <a:lnTo>
                    <a:pt x="538975" y="3574199"/>
                  </a:lnTo>
                  <a:lnTo>
                    <a:pt x="538975" y="3092031"/>
                  </a:lnTo>
                  <a:lnTo>
                    <a:pt x="510616" y="3092031"/>
                  </a:lnTo>
                  <a:lnTo>
                    <a:pt x="510616" y="3574199"/>
                  </a:lnTo>
                  <a:lnTo>
                    <a:pt x="28371" y="3574199"/>
                  </a:lnTo>
                  <a:lnTo>
                    <a:pt x="28371" y="3091599"/>
                  </a:lnTo>
                  <a:lnTo>
                    <a:pt x="2567241" y="3091599"/>
                  </a:lnTo>
                  <a:lnTo>
                    <a:pt x="2567241" y="3077629"/>
                  </a:lnTo>
                  <a:lnTo>
                    <a:pt x="2567241" y="3063659"/>
                  </a:lnTo>
                  <a:lnTo>
                    <a:pt x="2070811" y="3063659"/>
                  </a:lnTo>
                  <a:lnTo>
                    <a:pt x="2070811" y="2567787"/>
                  </a:lnTo>
                  <a:lnTo>
                    <a:pt x="2567241" y="2567787"/>
                  </a:lnTo>
                  <a:lnTo>
                    <a:pt x="2567241" y="2538577"/>
                  </a:lnTo>
                  <a:lnTo>
                    <a:pt x="2070811" y="2538577"/>
                  </a:lnTo>
                  <a:lnTo>
                    <a:pt x="2070811" y="2057247"/>
                  </a:lnTo>
                  <a:lnTo>
                    <a:pt x="2567241" y="2057247"/>
                  </a:lnTo>
                  <a:lnTo>
                    <a:pt x="2567241" y="2028037"/>
                  </a:lnTo>
                  <a:lnTo>
                    <a:pt x="2070811" y="2028037"/>
                  </a:lnTo>
                  <a:lnTo>
                    <a:pt x="2070811" y="1546009"/>
                  </a:lnTo>
                  <a:lnTo>
                    <a:pt x="2042452" y="1546009"/>
                  </a:lnTo>
                  <a:lnTo>
                    <a:pt x="2042452" y="2028037"/>
                  </a:lnTo>
                  <a:lnTo>
                    <a:pt x="2042452" y="2057247"/>
                  </a:lnTo>
                  <a:lnTo>
                    <a:pt x="2042452" y="2538577"/>
                  </a:lnTo>
                  <a:lnTo>
                    <a:pt x="2042452" y="2567787"/>
                  </a:lnTo>
                  <a:lnTo>
                    <a:pt x="2042452" y="3063659"/>
                  </a:lnTo>
                  <a:lnTo>
                    <a:pt x="1560207" y="3063659"/>
                  </a:lnTo>
                  <a:lnTo>
                    <a:pt x="1560207" y="2567787"/>
                  </a:lnTo>
                  <a:lnTo>
                    <a:pt x="2042452" y="2567787"/>
                  </a:lnTo>
                  <a:lnTo>
                    <a:pt x="2042452" y="2538577"/>
                  </a:lnTo>
                  <a:lnTo>
                    <a:pt x="1560207" y="2538577"/>
                  </a:lnTo>
                  <a:lnTo>
                    <a:pt x="1560207" y="2057247"/>
                  </a:lnTo>
                  <a:lnTo>
                    <a:pt x="2042452" y="2057247"/>
                  </a:lnTo>
                  <a:lnTo>
                    <a:pt x="2042452" y="2028037"/>
                  </a:lnTo>
                  <a:lnTo>
                    <a:pt x="1560207" y="2028037"/>
                  </a:lnTo>
                  <a:lnTo>
                    <a:pt x="1560207" y="1546009"/>
                  </a:lnTo>
                  <a:lnTo>
                    <a:pt x="1531835" y="1546009"/>
                  </a:lnTo>
                  <a:lnTo>
                    <a:pt x="1531835" y="3063659"/>
                  </a:lnTo>
                  <a:lnTo>
                    <a:pt x="1049591" y="3063659"/>
                  </a:lnTo>
                  <a:lnTo>
                    <a:pt x="1049591" y="2567787"/>
                  </a:lnTo>
                  <a:lnTo>
                    <a:pt x="1531835" y="2567787"/>
                  </a:lnTo>
                  <a:lnTo>
                    <a:pt x="1531835" y="2538577"/>
                  </a:lnTo>
                  <a:lnTo>
                    <a:pt x="1049591" y="2538577"/>
                  </a:lnTo>
                  <a:lnTo>
                    <a:pt x="1049591" y="2057247"/>
                  </a:lnTo>
                  <a:lnTo>
                    <a:pt x="1531835" y="2057247"/>
                  </a:lnTo>
                  <a:lnTo>
                    <a:pt x="1531835" y="2028037"/>
                  </a:lnTo>
                  <a:lnTo>
                    <a:pt x="1049591" y="2028037"/>
                  </a:lnTo>
                  <a:lnTo>
                    <a:pt x="1049591" y="1546009"/>
                  </a:lnTo>
                  <a:lnTo>
                    <a:pt x="1021219" y="1546009"/>
                  </a:lnTo>
                  <a:lnTo>
                    <a:pt x="1021219" y="3063659"/>
                  </a:lnTo>
                  <a:lnTo>
                    <a:pt x="538975" y="3063659"/>
                  </a:lnTo>
                  <a:lnTo>
                    <a:pt x="538975" y="2567787"/>
                  </a:lnTo>
                  <a:lnTo>
                    <a:pt x="1021219" y="2567787"/>
                  </a:lnTo>
                  <a:lnTo>
                    <a:pt x="1021219" y="2538577"/>
                  </a:lnTo>
                  <a:lnTo>
                    <a:pt x="538975" y="2538577"/>
                  </a:lnTo>
                  <a:lnTo>
                    <a:pt x="538975" y="2057247"/>
                  </a:lnTo>
                  <a:lnTo>
                    <a:pt x="1021219" y="2057247"/>
                  </a:lnTo>
                  <a:lnTo>
                    <a:pt x="1021219" y="2028037"/>
                  </a:lnTo>
                  <a:lnTo>
                    <a:pt x="538975" y="2028037"/>
                  </a:lnTo>
                  <a:lnTo>
                    <a:pt x="538975" y="1546009"/>
                  </a:lnTo>
                  <a:lnTo>
                    <a:pt x="510616" y="1546009"/>
                  </a:lnTo>
                  <a:lnTo>
                    <a:pt x="510616" y="2028037"/>
                  </a:lnTo>
                  <a:lnTo>
                    <a:pt x="510616" y="2057247"/>
                  </a:lnTo>
                  <a:lnTo>
                    <a:pt x="510616" y="2538577"/>
                  </a:lnTo>
                  <a:lnTo>
                    <a:pt x="28371" y="2538577"/>
                  </a:lnTo>
                  <a:lnTo>
                    <a:pt x="28371" y="2057247"/>
                  </a:lnTo>
                  <a:lnTo>
                    <a:pt x="510616" y="2057247"/>
                  </a:lnTo>
                  <a:lnTo>
                    <a:pt x="510616" y="2028037"/>
                  </a:lnTo>
                  <a:lnTo>
                    <a:pt x="28371" y="2028037"/>
                  </a:lnTo>
                  <a:lnTo>
                    <a:pt x="28371" y="1545437"/>
                  </a:lnTo>
                  <a:lnTo>
                    <a:pt x="2567241" y="1545437"/>
                  </a:lnTo>
                  <a:lnTo>
                    <a:pt x="2567241" y="1517497"/>
                  </a:lnTo>
                  <a:lnTo>
                    <a:pt x="2070811" y="1517497"/>
                  </a:lnTo>
                  <a:lnTo>
                    <a:pt x="2070811" y="1035405"/>
                  </a:lnTo>
                  <a:lnTo>
                    <a:pt x="2042452" y="1035405"/>
                  </a:lnTo>
                  <a:lnTo>
                    <a:pt x="2042452" y="1517497"/>
                  </a:lnTo>
                  <a:lnTo>
                    <a:pt x="1560207" y="1517497"/>
                  </a:lnTo>
                  <a:lnTo>
                    <a:pt x="1560207" y="1035405"/>
                  </a:lnTo>
                  <a:lnTo>
                    <a:pt x="1531835" y="1035405"/>
                  </a:lnTo>
                  <a:lnTo>
                    <a:pt x="1531835" y="1517497"/>
                  </a:lnTo>
                  <a:lnTo>
                    <a:pt x="1049591" y="1517497"/>
                  </a:lnTo>
                  <a:lnTo>
                    <a:pt x="1049591" y="1035405"/>
                  </a:lnTo>
                  <a:lnTo>
                    <a:pt x="1021219" y="1035405"/>
                  </a:lnTo>
                  <a:lnTo>
                    <a:pt x="1021219" y="1517497"/>
                  </a:lnTo>
                  <a:lnTo>
                    <a:pt x="538975" y="1517497"/>
                  </a:lnTo>
                  <a:lnTo>
                    <a:pt x="538975" y="1035405"/>
                  </a:lnTo>
                  <a:lnTo>
                    <a:pt x="510616" y="1035405"/>
                  </a:lnTo>
                  <a:lnTo>
                    <a:pt x="510616" y="1517497"/>
                  </a:lnTo>
                  <a:lnTo>
                    <a:pt x="28371" y="1517497"/>
                  </a:lnTo>
                  <a:lnTo>
                    <a:pt x="28371" y="1034897"/>
                  </a:lnTo>
                  <a:lnTo>
                    <a:pt x="2567241" y="1034897"/>
                  </a:lnTo>
                  <a:lnTo>
                    <a:pt x="2567241" y="1006957"/>
                  </a:lnTo>
                  <a:lnTo>
                    <a:pt x="2070811" y="1006957"/>
                  </a:lnTo>
                  <a:lnTo>
                    <a:pt x="2070811" y="524789"/>
                  </a:lnTo>
                  <a:lnTo>
                    <a:pt x="2042452" y="524789"/>
                  </a:lnTo>
                  <a:lnTo>
                    <a:pt x="2042452" y="1006957"/>
                  </a:lnTo>
                  <a:lnTo>
                    <a:pt x="1560207" y="1006957"/>
                  </a:lnTo>
                  <a:lnTo>
                    <a:pt x="1560207" y="524789"/>
                  </a:lnTo>
                  <a:lnTo>
                    <a:pt x="1531835" y="524789"/>
                  </a:lnTo>
                  <a:lnTo>
                    <a:pt x="1531835" y="1006957"/>
                  </a:lnTo>
                  <a:lnTo>
                    <a:pt x="1049591" y="1006957"/>
                  </a:lnTo>
                  <a:lnTo>
                    <a:pt x="1049591" y="524789"/>
                  </a:lnTo>
                  <a:lnTo>
                    <a:pt x="1021219" y="524789"/>
                  </a:lnTo>
                  <a:lnTo>
                    <a:pt x="1021219" y="1006957"/>
                  </a:lnTo>
                  <a:lnTo>
                    <a:pt x="538975" y="1006957"/>
                  </a:lnTo>
                  <a:lnTo>
                    <a:pt x="538975" y="524789"/>
                  </a:lnTo>
                  <a:lnTo>
                    <a:pt x="510616" y="524789"/>
                  </a:lnTo>
                  <a:lnTo>
                    <a:pt x="510616" y="1006957"/>
                  </a:lnTo>
                  <a:lnTo>
                    <a:pt x="28371" y="1006957"/>
                  </a:lnTo>
                  <a:lnTo>
                    <a:pt x="28371" y="524357"/>
                  </a:lnTo>
                  <a:lnTo>
                    <a:pt x="2567241" y="524357"/>
                  </a:lnTo>
                  <a:lnTo>
                    <a:pt x="2567241" y="510387"/>
                  </a:lnTo>
                  <a:lnTo>
                    <a:pt x="2567241" y="496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40546" y="11"/>
              <a:ext cx="3092450" cy="10287000"/>
            </a:xfrm>
            <a:custGeom>
              <a:avLst/>
              <a:gdLst/>
              <a:ahLst/>
              <a:cxnLst/>
              <a:rect l="l" t="t" r="r" b="b"/>
              <a:pathLst>
                <a:path w="3092450" h="10287000">
                  <a:moveTo>
                    <a:pt x="28359" y="10259225"/>
                  </a:moveTo>
                  <a:lnTo>
                    <a:pt x="0" y="10259225"/>
                  </a:lnTo>
                  <a:lnTo>
                    <a:pt x="0" y="10286987"/>
                  </a:lnTo>
                  <a:lnTo>
                    <a:pt x="28359" y="10286987"/>
                  </a:lnTo>
                  <a:lnTo>
                    <a:pt x="28359" y="10259225"/>
                  </a:lnTo>
                  <a:close/>
                </a:path>
                <a:path w="3092450" h="10287000">
                  <a:moveTo>
                    <a:pt x="3092031" y="5096370"/>
                  </a:moveTo>
                  <a:lnTo>
                    <a:pt x="2673464" y="5096370"/>
                  </a:lnTo>
                  <a:lnTo>
                    <a:pt x="2673464" y="5110340"/>
                  </a:lnTo>
                  <a:lnTo>
                    <a:pt x="2673464" y="5124310"/>
                  </a:lnTo>
                  <a:lnTo>
                    <a:pt x="3092031" y="5124310"/>
                  </a:lnTo>
                  <a:lnTo>
                    <a:pt x="3092031" y="5110340"/>
                  </a:lnTo>
                  <a:lnTo>
                    <a:pt x="3092031" y="5096370"/>
                  </a:lnTo>
                  <a:close/>
                </a:path>
                <a:path w="3092450" h="10287000">
                  <a:moveTo>
                    <a:pt x="3092031" y="4571289"/>
                  </a:moveTo>
                  <a:lnTo>
                    <a:pt x="2673464" y="4571289"/>
                  </a:lnTo>
                  <a:lnTo>
                    <a:pt x="2673464" y="4600499"/>
                  </a:lnTo>
                  <a:lnTo>
                    <a:pt x="3092031" y="4600499"/>
                  </a:lnTo>
                  <a:lnTo>
                    <a:pt x="3092031" y="4571289"/>
                  </a:lnTo>
                  <a:close/>
                </a:path>
                <a:path w="3092450" h="10287000">
                  <a:moveTo>
                    <a:pt x="3092031" y="472440"/>
                  </a:moveTo>
                  <a:lnTo>
                    <a:pt x="2595600" y="472440"/>
                  </a:lnTo>
                  <a:lnTo>
                    <a:pt x="2595600" y="0"/>
                  </a:lnTo>
                  <a:lnTo>
                    <a:pt x="2567228" y="0"/>
                  </a:lnTo>
                  <a:lnTo>
                    <a:pt x="2567228" y="472440"/>
                  </a:lnTo>
                  <a:lnTo>
                    <a:pt x="2084984" y="472440"/>
                  </a:lnTo>
                  <a:lnTo>
                    <a:pt x="2084984" y="0"/>
                  </a:lnTo>
                  <a:lnTo>
                    <a:pt x="2056625" y="0"/>
                  </a:lnTo>
                  <a:lnTo>
                    <a:pt x="2056625" y="472440"/>
                  </a:lnTo>
                  <a:lnTo>
                    <a:pt x="1574380" y="472440"/>
                  </a:lnTo>
                  <a:lnTo>
                    <a:pt x="1574380" y="0"/>
                  </a:lnTo>
                  <a:lnTo>
                    <a:pt x="1546009" y="0"/>
                  </a:lnTo>
                  <a:lnTo>
                    <a:pt x="1546009" y="472440"/>
                  </a:lnTo>
                  <a:lnTo>
                    <a:pt x="1063764" y="472440"/>
                  </a:lnTo>
                  <a:lnTo>
                    <a:pt x="1063764" y="0"/>
                  </a:lnTo>
                  <a:lnTo>
                    <a:pt x="1035405" y="0"/>
                  </a:lnTo>
                  <a:lnTo>
                    <a:pt x="1035405" y="472440"/>
                  </a:lnTo>
                  <a:lnTo>
                    <a:pt x="553161" y="472440"/>
                  </a:lnTo>
                  <a:lnTo>
                    <a:pt x="553161" y="0"/>
                  </a:lnTo>
                  <a:lnTo>
                    <a:pt x="524789" y="0"/>
                  </a:lnTo>
                  <a:lnTo>
                    <a:pt x="524789" y="2528570"/>
                  </a:lnTo>
                  <a:lnTo>
                    <a:pt x="553161" y="2528570"/>
                  </a:lnTo>
                  <a:lnTo>
                    <a:pt x="553161" y="2033270"/>
                  </a:lnTo>
                  <a:lnTo>
                    <a:pt x="1035405" y="2033270"/>
                  </a:lnTo>
                  <a:lnTo>
                    <a:pt x="1035405" y="2529128"/>
                  </a:lnTo>
                  <a:lnTo>
                    <a:pt x="538975" y="2529128"/>
                  </a:lnTo>
                  <a:lnTo>
                    <a:pt x="538975" y="2543098"/>
                  </a:lnTo>
                  <a:lnTo>
                    <a:pt x="524789" y="2543098"/>
                  </a:lnTo>
                  <a:lnTo>
                    <a:pt x="524789" y="2557068"/>
                  </a:lnTo>
                  <a:lnTo>
                    <a:pt x="524789" y="3039668"/>
                  </a:lnTo>
                  <a:lnTo>
                    <a:pt x="524789" y="5095799"/>
                  </a:lnTo>
                  <a:lnTo>
                    <a:pt x="553161" y="5095799"/>
                  </a:lnTo>
                  <a:lnTo>
                    <a:pt x="553161" y="4600499"/>
                  </a:lnTo>
                  <a:lnTo>
                    <a:pt x="1035405" y="4600499"/>
                  </a:lnTo>
                  <a:lnTo>
                    <a:pt x="1035405" y="5096370"/>
                  </a:lnTo>
                  <a:lnTo>
                    <a:pt x="538975" y="5096370"/>
                  </a:lnTo>
                  <a:lnTo>
                    <a:pt x="538975" y="5110340"/>
                  </a:lnTo>
                  <a:lnTo>
                    <a:pt x="524789" y="5110340"/>
                  </a:lnTo>
                  <a:lnTo>
                    <a:pt x="524789" y="5124310"/>
                  </a:lnTo>
                  <a:lnTo>
                    <a:pt x="524789" y="5606910"/>
                  </a:lnTo>
                  <a:lnTo>
                    <a:pt x="524789" y="6657200"/>
                  </a:lnTo>
                  <a:lnTo>
                    <a:pt x="3092031" y="6657200"/>
                  </a:lnTo>
                  <a:lnTo>
                    <a:pt x="3092031" y="6627990"/>
                  </a:lnTo>
                  <a:lnTo>
                    <a:pt x="553161" y="6627990"/>
                  </a:lnTo>
                  <a:lnTo>
                    <a:pt x="553161" y="6145390"/>
                  </a:lnTo>
                  <a:lnTo>
                    <a:pt x="3092031" y="6145390"/>
                  </a:lnTo>
                  <a:lnTo>
                    <a:pt x="3092031" y="6117450"/>
                  </a:lnTo>
                  <a:lnTo>
                    <a:pt x="553161" y="6117450"/>
                  </a:lnTo>
                  <a:lnTo>
                    <a:pt x="553161" y="5634850"/>
                  </a:lnTo>
                  <a:lnTo>
                    <a:pt x="3092031" y="5634850"/>
                  </a:lnTo>
                  <a:lnTo>
                    <a:pt x="3092031" y="5606910"/>
                  </a:lnTo>
                  <a:lnTo>
                    <a:pt x="553161" y="5606910"/>
                  </a:lnTo>
                  <a:lnTo>
                    <a:pt x="553161" y="5124310"/>
                  </a:lnTo>
                  <a:lnTo>
                    <a:pt x="1652054" y="5124310"/>
                  </a:lnTo>
                  <a:lnTo>
                    <a:pt x="1652054" y="5110340"/>
                  </a:lnTo>
                  <a:lnTo>
                    <a:pt x="1652054" y="5096370"/>
                  </a:lnTo>
                  <a:lnTo>
                    <a:pt x="1574380" y="5096370"/>
                  </a:lnTo>
                  <a:lnTo>
                    <a:pt x="1574380" y="4600499"/>
                  </a:lnTo>
                  <a:lnTo>
                    <a:pt x="1652054" y="4600499"/>
                  </a:lnTo>
                  <a:lnTo>
                    <a:pt x="1652054" y="4571289"/>
                  </a:lnTo>
                  <a:lnTo>
                    <a:pt x="1574380" y="4571289"/>
                  </a:lnTo>
                  <a:lnTo>
                    <a:pt x="1574380" y="4089958"/>
                  </a:lnTo>
                  <a:lnTo>
                    <a:pt x="2056625" y="4089958"/>
                  </a:lnTo>
                  <a:lnTo>
                    <a:pt x="2056625" y="4104373"/>
                  </a:lnTo>
                  <a:lnTo>
                    <a:pt x="2084984" y="4104373"/>
                  </a:lnTo>
                  <a:lnTo>
                    <a:pt x="2084984" y="4089958"/>
                  </a:lnTo>
                  <a:lnTo>
                    <a:pt x="2567228" y="4089958"/>
                  </a:lnTo>
                  <a:lnTo>
                    <a:pt x="2567228" y="4104373"/>
                  </a:lnTo>
                  <a:lnTo>
                    <a:pt x="2595600" y="4104373"/>
                  </a:lnTo>
                  <a:lnTo>
                    <a:pt x="2595600" y="4089958"/>
                  </a:lnTo>
                  <a:lnTo>
                    <a:pt x="3092031" y="4089958"/>
                  </a:lnTo>
                  <a:lnTo>
                    <a:pt x="3092031" y="4060748"/>
                  </a:lnTo>
                  <a:lnTo>
                    <a:pt x="2595600" y="4060748"/>
                  </a:lnTo>
                  <a:lnTo>
                    <a:pt x="2595600" y="3578720"/>
                  </a:lnTo>
                  <a:lnTo>
                    <a:pt x="2567228" y="3578720"/>
                  </a:lnTo>
                  <a:lnTo>
                    <a:pt x="2567228" y="4060748"/>
                  </a:lnTo>
                  <a:lnTo>
                    <a:pt x="2084984" y="4060748"/>
                  </a:lnTo>
                  <a:lnTo>
                    <a:pt x="2084984" y="3578720"/>
                  </a:lnTo>
                  <a:lnTo>
                    <a:pt x="2056625" y="3578720"/>
                  </a:lnTo>
                  <a:lnTo>
                    <a:pt x="2056625" y="4060748"/>
                  </a:lnTo>
                  <a:lnTo>
                    <a:pt x="1574380" y="4060748"/>
                  </a:lnTo>
                  <a:lnTo>
                    <a:pt x="1574380" y="3578720"/>
                  </a:lnTo>
                  <a:lnTo>
                    <a:pt x="1546009" y="3578720"/>
                  </a:lnTo>
                  <a:lnTo>
                    <a:pt x="1546009" y="5096370"/>
                  </a:lnTo>
                  <a:lnTo>
                    <a:pt x="1063764" y="5096370"/>
                  </a:lnTo>
                  <a:lnTo>
                    <a:pt x="1063764" y="4600499"/>
                  </a:lnTo>
                  <a:lnTo>
                    <a:pt x="1546009" y="4600499"/>
                  </a:lnTo>
                  <a:lnTo>
                    <a:pt x="1546009" y="4571289"/>
                  </a:lnTo>
                  <a:lnTo>
                    <a:pt x="1063764" y="4571289"/>
                  </a:lnTo>
                  <a:lnTo>
                    <a:pt x="1063764" y="4089958"/>
                  </a:lnTo>
                  <a:lnTo>
                    <a:pt x="1546009" y="4089958"/>
                  </a:lnTo>
                  <a:lnTo>
                    <a:pt x="1546009" y="4060748"/>
                  </a:lnTo>
                  <a:lnTo>
                    <a:pt x="1063764" y="4060748"/>
                  </a:lnTo>
                  <a:lnTo>
                    <a:pt x="1063764" y="3578720"/>
                  </a:lnTo>
                  <a:lnTo>
                    <a:pt x="1035405" y="3578720"/>
                  </a:lnTo>
                  <a:lnTo>
                    <a:pt x="1035405" y="4060748"/>
                  </a:lnTo>
                  <a:lnTo>
                    <a:pt x="1035405" y="4089958"/>
                  </a:lnTo>
                  <a:lnTo>
                    <a:pt x="1035405" y="4571289"/>
                  </a:lnTo>
                  <a:lnTo>
                    <a:pt x="553161" y="4571289"/>
                  </a:lnTo>
                  <a:lnTo>
                    <a:pt x="553161" y="4089958"/>
                  </a:lnTo>
                  <a:lnTo>
                    <a:pt x="1035405" y="4089958"/>
                  </a:lnTo>
                  <a:lnTo>
                    <a:pt x="1035405" y="4060748"/>
                  </a:lnTo>
                  <a:lnTo>
                    <a:pt x="553161" y="4060748"/>
                  </a:lnTo>
                  <a:lnTo>
                    <a:pt x="553161" y="3578148"/>
                  </a:lnTo>
                  <a:lnTo>
                    <a:pt x="3092031" y="3578148"/>
                  </a:lnTo>
                  <a:lnTo>
                    <a:pt x="3092031" y="3550208"/>
                  </a:lnTo>
                  <a:lnTo>
                    <a:pt x="2595600" y="3550208"/>
                  </a:lnTo>
                  <a:lnTo>
                    <a:pt x="2595600" y="3068116"/>
                  </a:lnTo>
                  <a:lnTo>
                    <a:pt x="2567228" y="3068116"/>
                  </a:lnTo>
                  <a:lnTo>
                    <a:pt x="2567228" y="3550208"/>
                  </a:lnTo>
                  <a:lnTo>
                    <a:pt x="2084984" y="3550208"/>
                  </a:lnTo>
                  <a:lnTo>
                    <a:pt x="2084984" y="3068116"/>
                  </a:lnTo>
                  <a:lnTo>
                    <a:pt x="2056625" y="3068116"/>
                  </a:lnTo>
                  <a:lnTo>
                    <a:pt x="2056625" y="3550208"/>
                  </a:lnTo>
                  <a:lnTo>
                    <a:pt x="1574380" y="3550208"/>
                  </a:lnTo>
                  <a:lnTo>
                    <a:pt x="1574380" y="3068116"/>
                  </a:lnTo>
                  <a:lnTo>
                    <a:pt x="1546009" y="3068116"/>
                  </a:lnTo>
                  <a:lnTo>
                    <a:pt x="1546009" y="3550208"/>
                  </a:lnTo>
                  <a:lnTo>
                    <a:pt x="1063764" y="3550208"/>
                  </a:lnTo>
                  <a:lnTo>
                    <a:pt x="1063764" y="3068116"/>
                  </a:lnTo>
                  <a:lnTo>
                    <a:pt x="1035405" y="3068116"/>
                  </a:lnTo>
                  <a:lnTo>
                    <a:pt x="1035405" y="3550208"/>
                  </a:lnTo>
                  <a:lnTo>
                    <a:pt x="553161" y="3550208"/>
                  </a:lnTo>
                  <a:lnTo>
                    <a:pt x="553161" y="3067608"/>
                  </a:lnTo>
                  <a:lnTo>
                    <a:pt x="3092031" y="3067608"/>
                  </a:lnTo>
                  <a:lnTo>
                    <a:pt x="3092031" y="3039668"/>
                  </a:lnTo>
                  <a:lnTo>
                    <a:pt x="2595600" y="3039668"/>
                  </a:lnTo>
                  <a:lnTo>
                    <a:pt x="2595600" y="2557500"/>
                  </a:lnTo>
                  <a:lnTo>
                    <a:pt x="2567228" y="2557500"/>
                  </a:lnTo>
                  <a:lnTo>
                    <a:pt x="2567228" y="3039668"/>
                  </a:lnTo>
                  <a:lnTo>
                    <a:pt x="2084984" y="3039668"/>
                  </a:lnTo>
                  <a:lnTo>
                    <a:pt x="2084984" y="2557500"/>
                  </a:lnTo>
                  <a:lnTo>
                    <a:pt x="2056625" y="2557500"/>
                  </a:lnTo>
                  <a:lnTo>
                    <a:pt x="2056625" y="3039668"/>
                  </a:lnTo>
                  <a:lnTo>
                    <a:pt x="1574380" y="3039668"/>
                  </a:lnTo>
                  <a:lnTo>
                    <a:pt x="1574380" y="2557500"/>
                  </a:lnTo>
                  <a:lnTo>
                    <a:pt x="1546009" y="2557500"/>
                  </a:lnTo>
                  <a:lnTo>
                    <a:pt x="1546009" y="3039668"/>
                  </a:lnTo>
                  <a:lnTo>
                    <a:pt x="1063764" y="3039668"/>
                  </a:lnTo>
                  <a:lnTo>
                    <a:pt x="1063764" y="2557500"/>
                  </a:lnTo>
                  <a:lnTo>
                    <a:pt x="1035405" y="2557500"/>
                  </a:lnTo>
                  <a:lnTo>
                    <a:pt x="1035405" y="3039668"/>
                  </a:lnTo>
                  <a:lnTo>
                    <a:pt x="553161" y="3039668"/>
                  </a:lnTo>
                  <a:lnTo>
                    <a:pt x="553161" y="2557068"/>
                  </a:lnTo>
                  <a:lnTo>
                    <a:pt x="3092031" y="2557068"/>
                  </a:lnTo>
                  <a:lnTo>
                    <a:pt x="3092031" y="2543098"/>
                  </a:lnTo>
                  <a:lnTo>
                    <a:pt x="3092031" y="2529128"/>
                  </a:lnTo>
                  <a:lnTo>
                    <a:pt x="2595600" y="2529128"/>
                  </a:lnTo>
                  <a:lnTo>
                    <a:pt x="2595600" y="2033270"/>
                  </a:lnTo>
                  <a:lnTo>
                    <a:pt x="3092031" y="2033270"/>
                  </a:lnTo>
                  <a:lnTo>
                    <a:pt x="3092031" y="2004060"/>
                  </a:lnTo>
                  <a:lnTo>
                    <a:pt x="2595600" y="2004060"/>
                  </a:lnTo>
                  <a:lnTo>
                    <a:pt x="2595600" y="1522730"/>
                  </a:lnTo>
                  <a:lnTo>
                    <a:pt x="3092031" y="1522730"/>
                  </a:lnTo>
                  <a:lnTo>
                    <a:pt x="3092031" y="1509191"/>
                  </a:lnTo>
                  <a:lnTo>
                    <a:pt x="3092031" y="1493520"/>
                  </a:lnTo>
                  <a:lnTo>
                    <a:pt x="2567228" y="1493520"/>
                  </a:lnTo>
                  <a:lnTo>
                    <a:pt x="2567228" y="1522730"/>
                  </a:lnTo>
                  <a:lnTo>
                    <a:pt x="2567228" y="2004060"/>
                  </a:lnTo>
                  <a:lnTo>
                    <a:pt x="2567228" y="2033270"/>
                  </a:lnTo>
                  <a:lnTo>
                    <a:pt x="2567228" y="2529128"/>
                  </a:lnTo>
                  <a:lnTo>
                    <a:pt x="2084984" y="2529128"/>
                  </a:lnTo>
                  <a:lnTo>
                    <a:pt x="2084984" y="2033270"/>
                  </a:lnTo>
                  <a:lnTo>
                    <a:pt x="2567228" y="2033270"/>
                  </a:lnTo>
                  <a:lnTo>
                    <a:pt x="2567228" y="2004060"/>
                  </a:lnTo>
                  <a:lnTo>
                    <a:pt x="2084984" y="2004060"/>
                  </a:lnTo>
                  <a:lnTo>
                    <a:pt x="2084984" y="1522730"/>
                  </a:lnTo>
                  <a:lnTo>
                    <a:pt x="2567228" y="1522730"/>
                  </a:lnTo>
                  <a:lnTo>
                    <a:pt x="2567228" y="1493520"/>
                  </a:lnTo>
                  <a:lnTo>
                    <a:pt x="2084984" y="1493520"/>
                  </a:lnTo>
                  <a:lnTo>
                    <a:pt x="2084984" y="1011478"/>
                  </a:lnTo>
                  <a:lnTo>
                    <a:pt x="2056625" y="1011478"/>
                  </a:lnTo>
                  <a:lnTo>
                    <a:pt x="2056625" y="2529128"/>
                  </a:lnTo>
                  <a:lnTo>
                    <a:pt x="1574380" y="2529128"/>
                  </a:lnTo>
                  <a:lnTo>
                    <a:pt x="1574380" y="2033270"/>
                  </a:lnTo>
                  <a:lnTo>
                    <a:pt x="2056625" y="2033270"/>
                  </a:lnTo>
                  <a:lnTo>
                    <a:pt x="2056625" y="2004060"/>
                  </a:lnTo>
                  <a:lnTo>
                    <a:pt x="1574380" y="2004060"/>
                  </a:lnTo>
                  <a:lnTo>
                    <a:pt x="1574380" y="1522730"/>
                  </a:lnTo>
                  <a:lnTo>
                    <a:pt x="2056625" y="1522730"/>
                  </a:lnTo>
                  <a:lnTo>
                    <a:pt x="2056625" y="1493520"/>
                  </a:lnTo>
                  <a:lnTo>
                    <a:pt x="1574380" y="1493520"/>
                  </a:lnTo>
                  <a:lnTo>
                    <a:pt x="1574380" y="1011478"/>
                  </a:lnTo>
                  <a:lnTo>
                    <a:pt x="1546009" y="1011478"/>
                  </a:lnTo>
                  <a:lnTo>
                    <a:pt x="1546009" y="2529128"/>
                  </a:lnTo>
                  <a:lnTo>
                    <a:pt x="1063764" y="2529128"/>
                  </a:lnTo>
                  <a:lnTo>
                    <a:pt x="1063764" y="2033270"/>
                  </a:lnTo>
                  <a:lnTo>
                    <a:pt x="1546009" y="2033270"/>
                  </a:lnTo>
                  <a:lnTo>
                    <a:pt x="1546009" y="2004060"/>
                  </a:lnTo>
                  <a:lnTo>
                    <a:pt x="1063764" y="2004060"/>
                  </a:lnTo>
                  <a:lnTo>
                    <a:pt x="1063764" y="1522730"/>
                  </a:lnTo>
                  <a:lnTo>
                    <a:pt x="1546009" y="1522730"/>
                  </a:lnTo>
                  <a:lnTo>
                    <a:pt x="1546009" y="1493520"/>
                  </a:lnTo>
                  <a:lnTo>
                    <a:pt x="1063764" y="1493520"/>
                  </a:lnTo>
                  <a:lnTo>
                    <a:pt x="1063764" y="1011478"/>
                  </a:lnTo>
                  <a:lnTo>
                    <a:pt x="1035405" y="1011478"/>
                  </a:lnTo>
                  <a:lnTo>
                    <a:pt x="1035405" y="1493520"/>
                  </a:lnTo>
                  <a:lnTo>
                    <a:pt x="1035405" y="1522730"/>
                  </a:lnTo>
                  <a:lnTo>
                    <a:pt x="1035405" y="2004060"/>
                  </a:lnTo>
                  <a:lnTo>
                    <a:pt x="553161" y="2004060"/>
                  </a:lnTo>
                  <a:lnTo>
                    <a:pt x="553161" y="1522730"/>
                  </a:lnTo>
                  <a:lnTo>
                    <a:pt x="1035405" y="1522730"/>
                  </a:lnTo>
                  <a:lnTo>
                    <a:pt x="1035405" y="1493520"/>
                  </a:lnTo>
                  <a:lnTo>
                    <a:pt x="553161" y="1493520"/>
                  </a:lnTo>
                  <a:lnTo>
                    <a:pt x="553161" y="1010920"/>
                  </a:lnTo>
                  <a:lnTo>
                    <a:pt x="3092031" y="1010920"/>
                  </a:lnTo>
                  <a:lnTo>
                    <a:pt x="3092031" y="1005598"/>
                  </a:lnTo>
                  <a:lnTo>
                    <a:pt x="3092031" y="982980"/>
                  </a:lnTo>
                  <a:lnTo>
                    <a:pt x="2595600" y="982980"/>
                  </a:lnTo>
                  <a:lnTo>
                    <a:pt x="2595600" y="500875"/>
                  </a:lnTo>
                  <a:lnTo>
                    <a:pt x="2567228" y="500875"/>
                  </a:lnTo>
                  <a:lnTo>
                    <a:pt x="2567228" y="982980"/>
                  </a:lnTo>
                  <a:lnTo>
                    <a:pt x="2084984" y="982980"/>
                  </a:lnTo>
                  <a:lnTo>
                    <a:pt x="2084984" y="500875"/>
                  </a:lnTo>
                  <a:lnTo>
                    <a:pt x="2056625" y="500875"/>
                  </a:lnTo>
                  <a:lnTo>
                    <a:pt x="2056625" y="982980"/>
                  </a:lnTo>
                  <a:lnTo>
                    <a:pt x="1574380" y="982980"/>
                  </a:lnTo>
                  <a:lnTo>
                    <a:pt x="1574380" y="500875"/>
                  </a:lnTo>
                  <a:lnTo>
                    <a:pt x="1546009" y="500875"/>
                  </a:lnTo>
                  <a:lnTo>
                    <a:pt x="1546009" y="982980"/>
                  </a:lnTo>
                  <a:lnTo>
                    <a:pt x="1063764" y="982980"/>
                  </a:lnTo>
                  <a:lnTo>
                    <a:pt x="1063764" y="500875"/>
                  </a:lnTo>
                  <a:lnTo>
                    <a:pt x="1035405" y="500875"/>
                  </a:lnTo>
                  <a:lnTo>
                    <a:pt x="1035405" y="982980"/>
                  </a:lnTo>
                  <a:lnTo>
                    <a:pt x="553161" y="982980"/>
                  </a:lnTo>
                  <a:lnTo>
                    <a:pt x="553161" y="500380"/>
                  </a:lnTo>
                  <a:lnTo>
                    <a:pt x="3092031" y="500380"/>
                  </a:lnTo>
                  <a:lnTo>
                    <a:pt x="3092031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65336" y="11"/>
              <a:ext cx="2922905" cy="10287000"/>
            </a:xfrm>
            <a:custGeom>
              <a:avLst/>
              <a:gdLst/>
              <a:ahLst/>
              <a:cxnLst/>
              <a:rect l="l" t="t" r="r" b="b"/>
              <a:pathLst>
                <a:path w="2922905" h="10287000">
                  <a:moveTo>
                    <a:pt x="538975" y="10259225"/>
                  </a:moveTo>
                  <a:lnTo>
                    <a:pt x="510616" y="10259225"/>
                  </a:lnTo>
                  <a:lnTo>
                    <a:pt x="510616" y="10286987"/>
                  </a:lnTo>
                  <a:lnTo>
                    <a:pt x="538975" y="10286987"/>
                  </a:lnTo>
                  <a:lnTo>
                    <a:pt x="538975" y="10259225"/>
                  </a:lnTo>
                  <a:close/>
                </a:path>
                <a:path w="2922905" h="10287000">
                  <a:moveTo>
                    <a:pt x="538975" y="5635358"/>
                  </a:moveTo>
                  <a:lnTo>
                    <a:pt x="510616" y="5635358"/>
                  </a:lnTo>
                  <a:lnTo>
                    <a:pt x="510616" y="6117602"/>
                  </a:lnTo>
                  <a:lnTo>
                    <a:pt x="538975" y="6117602"/>
                  </a:lnTo>
                  <a:lnTo>
                    <a:pt x="538975" y="5635358"/>
                  </a:lnTo>
                  <a:close/>
                </a:path>
                <a:path w="2922905" h="10287000">
                  <a:moveTo>
                    <a:pt x="538975" y="5124742"/>
                  </a:moveTo>
                  <a:lnTo>
                    <a:pt x="510616" y="5124742"/>
                  </a:lnTo>
                  <a:lnTo>
                    <a:pt x="510616" y="5606986"/>
                  </a:lnTo>
                  <a:lnTo>
                    <a:pt x="538975" y="5606986"/>
                  </a:lnTo>
                  <a:lnTo>
                    <a:pt x="538975" y="5124742"/>
                  </a:lnTo>
                  <a:close/>
                </a:path>
                <a:path w="2922905" h="10287000">
                  <a:moveTo>
                    <a:pt x="1049591" y="10259225"/>
                  </a:moveTo>
                  <a:lnTo>
                    <a:pt x="1021219" y="10259225"/>
                  </a:lnTo>
                  <a:lnTo>
                    <a:pt x="1021219" y="10286987"/>
                  </a:lnTo>
                  <a:lnTo>
                    <a:pt x="1049591" y="10286987"/>
                  </a:lnTo>
                  <a:lnTo>
                    <a:pt x="1049591" y="10259225"/>
                  </a:lnTo>
                  <a:close/>
                </a:path>
                <a:path w="2922905" h="10287000">
                  <a:moveTo>
                    <a:pt x="1049591" y="5635358"/>
                  </a:moveTo>
                  <a:lnTo>
                    <a:pt x="1021219" y="5635358"/>
                  </a:lnTo>
                  <a:lnTo>
                    <a:pt x="1021219" y="6117602"/>
                  </a:lnTo>
                  <a:lnTo>
                    <a:pt x="1049591" y="6117602"/>
                  </a:lnTo>
                  <a:lnTo>
                    <a:pt x="1049591" y="5635358"/>
                  </a:lnTo>
                  <a:close/>
                </a:path>
                <a:path w="2922905" h="10287000">
                  <a:moveTo>
                    <a:pt x="1049591" y="5124742"/>
                  </a:moveTo>
                  <a:lnTo>
                    <a:pt x="1021219" y="5124742"/>
                  </a:lnTo>
                  <a:lnTo>
                    <a:pt x="1021219" y="5606986"/>
                  </a:lnTo>
                  <a:lnTo>
                    <a:pt x="1049591" y="5606986"/>
                  </a:lnTo>
                  <a:lnTo>
                    <a:pt x="1049591" y="5124742"/>
                  </a:lnTo>
                  <a:close/>
                </a:path>
                <a:path w="2922905" h="10287000">
                  <a:moveTo>
                    <a:pt x="1560195" y="10259225"/>
                  </a:moveTo>
                  <a:lnTo>
                    <a:pt x="1531835" y="10259225"/>
                  </a:lnTo>
                  <a:lnTo>
                    <a:pt x="1531835" y="10286987"/>
                  </a:lnTo>
                  <a:lnTo>
                    <a:pt x="1560195" y="10286987"/>
                  </a:lnTo>
                  <a:lnTo>
                    <a:pt x="1560195" y="10259225"/>
                  </a:lnTo>
                  <a:close/>
                </a:path>
                <a:path w="2922905" h="10287000">
                  <a:moveTo>
                    <a:pt x="1560195" y="5635358"/>
                  </a:moveTo>
                  <a:lnTo>
                    <a:pt x="1531835" y="5635358"/>
                  </a:lnTo>
                  <a:lnTo>
                    <a:pt x="1531835" y="6117602"/>
                  </a:lnTo>
                  <a:lnTo>
                    <a:pt x="1560195" y="6117602"/>
                  </a:lnTo>
                  <a:lnTo>
                    <a:pt x="1560195" y="5635358"/>
                  </a:lnTo>
                  <a:close/>
                </a:path>
                <a:path w="2922905" h="10287000">
                  <a:moveTo>
                    <a:pt x="1560195" y="5140795"/>
                  </a:moveTo>
                  <a:lnTo>
                    <a:pt x="1531835" y="5140795"/>
                  </a:lnTo>
                  <a:lnTo>
                    <a:pt x="1531835" y="5606986"/>
                  </a:lnTo>
                  <a:lnTo>
                    <a:pt x="1560195" y="5606986"/>
                  </a:lnTo>
                  <a:lnTo>
                    <a:pt x="1560195" y="5140795"/>
                  </a:lnTo>
                  <a:close/>
                </a:path>
                <a:path w="2922905" h="10287000">
                  <a:moveTo>
                    <a:pt x="2070811" y="10259225"/>
                  </a:moveTo>
                  <a:lnTo>
                    <a:pt x="2042439" y="10259225"/>
                  </a:lnTo>
                  <a:lnTo>
                    <a:pt x="2042439" y="10286987"/>
                  </a:lnTo>
                  <a:lnTo>
                    <a:pt x="2070811" y="10286987"/>
                  </a:lnTo>
                  <a:lnTo>
                    <a:pt x="2070811" y="10259225"/>
                  </a:lnTo>
                  <a:close/>
                </a:path>
                <a:path w="2922905" h="10287000">
                  <a:moveTo>
                    <a:pt x="2070811" y="5635358"/>
                  </a:moveTo>
                  <a:lnTo>
                    <a:pt x="2042439" y="5635358"/>
                  </a:lnTo>
                  <a:lnTo>
                    <a:pt x="2042439" y="6117602"/>
                  </a:lnTo>
                  <a:lnTo>
                    <a:pt x="2070811" y="6117602"/>
                  </a:lnTo>
                  <a:lnTo>
                    <a:pt x="2070811" y="5635358"/>
                  </a:lnTo>
                  <a:close/>
                </a:path>
                <a:path w="2922905" h="10287000">
                  <a:moveTo>
                    <a:pt x="2070811" y="5140795"/>
                  </a:moveTo>
                  <a:lnTo>
                    <a:pt x="2042439" y="5140795"/>
                  </a:lnTo>
                  <a:lnTo>
                    <a:pt x="2042439" y="5606986"/>
                  </a:lnTo>
                  <a:lnTo>
                    <a:pt x="2070811" y="5606986"/>
                  </a:lnTo>
                  <a:lnTo>
                    <a:pt x="2070811" y="5140795"/>
                  </a:lnTo>
                  <a:close/>
                </a:path>
                <a:path w="2922905" h="10287000">
                  <a:moveTo>
                    <a:pt x="2567241" y="9195232"/>
                  </a:moveTo>
                  <a:lnTo>
                    <a:pt x="2070811" y="9195232"/>
                  </a:lnTo>
                  <a:lnTo>
                    <a:pt x="2070811" y="8713203"/>
                  </a:lnTo>
                  <a:lnTo>
                    <a:pt x="2042439" y="8713203"/>
                  </a:lnTo>
                  <a:lnTo>
                    <a:pt x="2042439" y="10230853"/>
                  </a:lnTo>
                  <a:lnTo>
                    <a:pt x="1560195" y="10230853"/>
                  </a:lnTo>
                  <a:lnTo>
                    <a:pt x="1560195" y="9734982"/>
                  </a:lnTo>
                  <a:lnTo>
                    <a:pt x="2042439" y="9734982"/>
                  </a:lnTo>
                  <a:lnTo>
                    <a:pt x="2042439" y="9705772"/>
                  </a:lnTo>
                  <a:lnTo>
                    <a:pt x="1560195" y="9705772"/>
                  </a:lnTo>
                  <a:lnTo>
                    <a:pt x="1560195" y="9224442"/>
                  </a:lnTo>
                  <a:lnTo>
                    <a:pt x="2042439" y="9224442"/>
                  </a:lnTo>
                  <a:lnTo>
                    <a:pt x="2042439" y="9195232"/>
                  </a:lnTo>
                  <a:lnTo>
                    <a:pt x="1560195" y="9195232"/>
                  </a:lnTo>
                  <a:lnTo>
                    <a:pt x="1560195" y="8713203"/>
                  </a:lnTo>
                  <a:lnTo>
                    <a:pt x="1531835" y="8713203"/>
                  </a:lnTo>
                  <a:lnTo>
                    <a:pt x="1531835" y="10230853"/>
                  </a:lnTo>
                  <a:lnTo>
                    <a:pt x="1049591" y="10230853"/>
                  </a:lnTo>
                  <a:lnTo>
                    <a:pt x="1049591" y="9734982"/>
                  </a:lnTo>
                  <a:lnTo>
                    <a:pt x="1531835" y="9734982"/>
                  </a:lnTo>
                  <a:lnTo>
                    <a:pt x="1531835" y="9705772"/>
                  </a:lnTo>
                  <a:lnTo>
                    <a:pt x="1049591" y="9705772"/>
                  </a:lnTo>
                  <a:lnTo>
                    <a:pt x="1049591" y="9224442"/>
                  </a:lnTo>
                  <a:lnTo>
                    <a:pt x="1531835" y="9224442"/>
                  </a:lnTo>
                  <a:lnTo>
                    <a:pt x="1531835" y="9195232"/>
                  </a:lnTo>
                  <a:lnTo>
                    <a:pt x="1049591" y="9195232"/>
                  </a:lnTo>
                  <a:lnTo>
                    <a:pt x="1049591" y="8713203"/>
                  </a:lnTo>
                  <a:lnTo>
                    <a:pt x="1021219" y="8713203"/>
                  </a:lnTo>
                  <a:lnTo>
                    <a:pt x="1021219" y="10230853"/>
                  </a:lnTo>
                  <a:lnTo>
                    <a:pt x="538975" y="10230853"/>
                  </a:lnTo>
                  <a:lnTo>
                    <a:pt x="538975" y="9734982"/>
                  </a:lnTo>
                  <a:lnTo>
                    <a:pt x="1021219" y="9734982"/>
                  </a:lnTo>
                  <a:lnTo>
                    <a:pt x="1021219" y="9705772"/>
                  </a:lnTo>
                  <a:lnTo>
                    <a:pt x="538975" y="9705772"/>
                  </a:lnTo>
                  <a:lnTo>
                    <a:pt x="538975" y="9224442"/>
                  </a:lnTo>
                  <a:lnTo>
                    <a:pt x="1021219" y="9224442"/>
                  </a:lnTo>
                  <a:lnTo>
                    <a:pt x="1021219" y="9195232"/>
                  </a:lnTo>
                  <a:lnTo>
                    <a:pt x="538975" y="9195232"/>
                  </a:lnTo>
                  <a:lnTo>
                    <a:pt x="538975" y="8713203"/>
                  </a:lnTo>
                  <a:lnTo>
                    <a:pt x="510616" y="8713203"/>
                  </a:lnTo>
                  <a:lnTo>
                    <a:pt x="510616" y="9195232"/>
                  </a:lnTo>
                  <a:lnTo>
                    <a:pt x="94615" y="9195232"/>
                  </a:lnTo>
                  <a:lnTo>
                    <a:pt x="94615" y="9224442"/>
                  </a:lnTo>
                  <a:lnTo>
                    <a:pt x="510616" y="9224442"/>
                  </a:lnTo>
                  <a:lnTo>
                    <a:pt x="510616" y="9705772"/>
                  </a:lnTo>
                  <a:lnTo>
                    <a:pt x="28371" y="9705772"/>
                  </a:lnTo>
                  <a:lnTo>
                    <a:pt x="28371" y="9254401"/>
                  </a:lnTo>
                  <a:lnTo>
                    <a:pt x="0" y="9254401"/>
                  </a:lnTo>
                  <a:lnTo>
                    <a:pt x="0" y="9705772"/>
                  </a:lnTo>
                  <a:lnTo>
                    <a:pt x="0" y="9734982"/>
                  </a:lnTo>
                  <a:lnTo>
                    <a:pt x="0" y="10230282"/>
                  </a:lnTo>
                  <a:lnTo>
                    <a:pt x="28371" y="10230282"/>
                  </a:lnTo>
                  <a:lnTo>
                    <a:pt x="28371" y="9734982"/>
                  </a:lnTo>
                  <a:lnTo>
                    <a:pt x="510616" y="9734982"/>
                  </a:lnTo>
                  <a:lnTo>
                    <a:pt x="510616" y="10230853"/>
                  </a:lnTo>
                  <a:lnTo>
                    <a:pt x="14185" y="10230853"/>
                  </a:lnTo>
                  <a:lnTo>
                    <a:pt x="14185" y="10244823"/>
                  </a:lnTo>
                  <a:lnTo>
                    <a:pt x="0" y="10244823"/>
                  </a:lnTo>
                  <a:lnTo>
                    <a:pt x="0" y="10258793"/>
                  </a:lnTo>
                  <a:lnTo>
                    <a:pt x="0" y="10286733"/>
                  </a:lnTo>
                  <a:lnTo>
                    <a:pt x="28371" y="10286733"/>
                  </a:lnTo>
                  <a:lnTo>
                    <a:pt x="28371" y="10258793"/>
                  </a:lnTo>
                  <a:lnTo>
                    <a:pt x="2567241" y="10258793"/>
                  </a:lnTo>
                  <a:lnTo>
                    <a:pt x="2567241" y="10244823"/>
                  </a:lnTo>
                  <a:lnTo>
                    <a:pt x="2567241" y="10230853"/>
                  </a:lnTo>
                  <a:lnTo>
                    <a:pt x="2070811" y="10230853"/>
                  </a:lnTo>
                  <a:lnTo>
                    <a:pt x="2070811" y="9734982"/>
                  </a:lnTo>
                  <a:lnTo>
                    <a:pt x="2567241" y="9734982"/>
                  </a:lnTo>
                  <a:lnTo>
                    <a:pt x="2567241" y="9705772"/>
                  </a:lnTo>
                  <a:lnTo>
                    <a:pt x="2070811" y="9705772"/>
                  </a:lnTo>
                  <a:lnTo>
                    <a:pt x="2070811" y="9224442"/>
                  </a:lnTo>
                  <a:lnTo>
                    <a:pt x="2567241" y="9224442"/>
                  </a:lnTo>
                  <a:lnTo>
                    <a:pt x="2567241" y="9195232"/>
                  </a:lnTo>
                  <a:close/>
                </a:path>
                <a:path w="2922905" h="10287000">
                  <a:moveTo>
                    <a:pt x="2567241" y="6627990"/>
                  </a:moveTo>
                  <a:lnTo>
                    <a:pt x="2070811" y="6627990"/>
                  </a:lnTo>
                  <a:lnTo>
                    <a:pt x="2070811" y="6145962"/>
                  </a:lnTo>
                  <a:lnTo>
                    <a:pt x="2042439" y="6145962"/>
                  </a:lnTo>
                  <a:lnTo>
                    <a:pt x="2042439" y="7663612"/>
                  </a:lnTo>
                  <a:lnTo>
                    <a:pt x="1560195" y="7663612"/>
                  </a:lnTo>
                  <a:lnTo>
                    <a:pt x="1560195" y="7167740"/>
                  </a:lnTo>
                  <a:lnTo>
                    <a:pt x="2042439" y="7167740"/>
                  </a:lnTo>
                  <a:lnTo>
                    <a:pt x="2042439" y="7138530"/>
                  </a:lnTo>
                  <a:lnTo>
                    <a:pt x="1560195" y="7138530"/>
                  </a:lnTo>
                  <a:lnTo>
                    <a:pt x="1560195" y="6657200"/>
                  </a:lnTo>
                  <a:lnTo>
                    <a:pt x="2042439" y="6657200"/>
                  </a:lnTo>
                  <a:lnTo>
                    <a:pt x="2042439" y="6627990"/>
                  </a:lnTo>
                  <a:lnTo>
                    <a:pt x="1560195" y="6627990"/>
                  </a:lnTo>
                  <a:lnTo>
                    <a:pt x="1560195" y="6145962"/>
                  </a:lnTo>
                  <a:lnTo>
                    <a:pt x="1531835" y="6145962"/>
                  </a:lnTo>
                  <a:lnTo>
                    <a:pt x="1531835" y="7663612"/>
                  </a:lnTo>
                  <a:lnTo>
                    <a:pt x="1049591" y="7663612"/>
                  </a:lnTo>
                  <a:lnTo>
                    <a:pt x="1049591" y="7167740"/>
                  </a:lnTo>
                  <a:lnTo>
                    <a:pt x="1531835" y="7167740"/>
                  </a:lnTo>
                  <a:lnTo>
                    <a:pt x="1531835" y="7138530"/>
                  </a:lnTo>
                  <a:lnTo>
                    <a:pt x="1049591" y="7138530"/>
                  </a:lnTo>
                  <a:lnTo>
                    <a:pt x="1049591" y="6657200"/>
                  </a:lnTo>
                  <a:lnTo>
                    <a:pt x="1531835" y="6657200"/>
                  </a:lnTo>
                  <a:lnTo>
                    <a:pt x="1531835" y="6627990"/>
                  </a:lnTo>
                  <a:lnTo>
                    <a:pt x="1049591" y="6627990"/>
                  </a:lnTo>
                  <a:lnTo>
                    <a:pt x="1049591" y="6145962"/>
                  </a:lnTo>
                  <a:lnTo>
                    <a:pt x="1021219" y="6145962"/>
                  </a:lnTo>
                  <a:lnTo>
                    <a:pt x="1021219" y="7663612"/>
                  </a:lnTo>
                  <a:lnTo>
                    <a:pt x="538975" y="7663612"/>
                  </a:lnTo>
                  <a:lnTo>
                    <a:pt x="538975" y="7167740"/>
                  </a:lnTo>
                  <a:lnTo>
                    <a:pt x="1021219" y="7167740"/>
                  </a:lnTo>
                  <a:lnTo>
                    <a:pt x="1021219" y="7138530"/>
                  </a:lnTo>
                  <a:lnTo>
                    <a:pt x="538975" y="7138530"/>
                  </a:lnTo>
                  <a:lnTo>
                    <a:pt x="538975" y="6657200"/>
                  </a:lnTo>
                  <a:lnTo>
                    <a:pt x="1021219" y="6657200"/>
                  </a:lnTo>
                  <a:lnTo>
                    <a:pt x="1021219" y="6627990"/>
                  </a:lnTo>
                  <a:lnTo>
                    <a:pt x="538975" y="6627990"/>
                  </a:lnTo>
                  <a:lnTo>
                    <a:pt x="538975" y="6145962"/>
                  </a:lnTo>
                  <a:lnTo>
                    <a:pt x="510616" y="6145962"/>
                  </a:lnTo>
                  <a:lnTo>
                    <a:pt x="510616" y="6627990"/>
                  </a:lnTo>
                  <a:lnTo>
                    <a:pt x="510616" y="6657200"/>
                  </a:lnTo>
                  <a:lnTo>
                    <a:pt x="510616" y="7138530"/>
                  </a:lnTo>
                  <a:lnTo>
                    <a:pt x="28371" y="7138530"/>
                  </a:lnTo>
                  <a:lnTo>
                    <a:pt x="28371" y="6657200"/>
                  </a:lnTo>
                  <a:lnTo>
                    <a:pt x="510616" y="6657200"/>
                  </a:lnTo>
                  <a:lnTo>
                    <a:pt x="510616" y="6627990"/>
                  </a:lnTo>
                  <a:lnTo>
                    <a:pt x="0" y="6627990"/>
                  </a:lnTo>
                  <a:lnTo>
                    <a:pt x="0" y="6657200"/>
                  </a:lnTo>
                  <a:lnTo>
                    <a:pt x="0" y="7138530"/>
                  </a:lnTo>
                  <a:lnTo>
                    <a:pt x="0" y="7167740"/>
                  </a:lnTo>
                  <a:lnTo>
                    <a:pt x="0" y="7663040"/>
                  </a:lnTo>
                  <a:lnTo>
                    <a:pt x="28371" y="7663040"/>
                  </a:lnTo>
                  <a:lnTo>
                    <a:pt x="28371" y="7167740"/>
                  </a:lnTo>
                  <a:lnTo>
                    <a:pt x="510616" y="7167740"/>
                  </a:lnTo>
                  <a:lnTo>
                    <a:pt x="510616" y="7663612"/>
                  </a:lnTo>
                  <a:lnTo>
                    <a:pt x="14185" y="7663612"/>
                  </a:lnTo>
                  <a:lnTo>
                    <a:pt x="14185" y="7677582"/>
                  </a:lnTo>
                  <a:lnTo>
                    <a:pt x="0" y="7677582"/>
                  </a:lnTo>
                  <a:lnTo>
                    <a:pt x="0" y="7691552"/>
                  </a:lnTo>
                  <a:lnTo>
                    <a:pt x="0" y="8174152"/>
                  </a:lnTo>
                  <a:lnTo>
                    <a:pt x="0" y="8202092"/>
                  </a:lnTo>
                  <a:lnTo>
                    <a:pt x="0" y="8684692"/>
                  </a:lnTo>
                  <a:lnTo>
                    <a:pt x="0" y="8712632"/>
                  </a:lnTo>
                  <a:lnTo>
                    <a:pt x="0" y="8750808"/>
                  </a:lnTo>
                  <a:lnTo>
                    <a:pt x="28371" y="8750808"/>
                  </a:lnTo>
                  <a:lnTo>
                    <a:pt x="28371" y="8712632"/>
                  </a:lnTo>
                  <a:lnTo>
                    <a:pt x="2567241" y="8712632"/>
                  </a:lnTo>
                  <a:lnTo>
                    <a:pt x="2567241" y="8684692"/>
                  </a:lnTo>
                  <a:lnTo>
                    <a:pt x="2070811" y="8684692"/>
                  </a:lnTo>
                  <a:lnTo>
                    <a:pt x="2070811" y="8202600"/>
                  </a:lnTo>
                  <a:lnTo>
                    <a:pt x="2042439" y="8202600"/>
                  </a:lnTo>
                  <a:lnTo>
                    <a:pt x="2042439" y="8684692"/>
                  </a:lnTo>
                  <a:lnTo>
                    <a:pt x="1560195" y="8684692"/>
                  </a:lnTo>
                  <a:lnTo>
                    <a:pt x="1560195" y="8202600"/>
                  </a:lnTo>
                  <a:lnTo>
                    <a:pt x="1531835" y="8202600"/>
                  </a:lnTo>
                  <a:lnTo>
                    <a:pt x="1531835" y="8684692"/>
                  </a:lnTo>
                  <a:lnTo>
                    <a:pt x="1049591" y="8684692"/>
                  </a:lnTo>
                  <a:lnTo>
                    <a:pt x="1049591" y="8202600"/>
                  </a:lnTo>
                  <a:lnTo>
                    <a:pt x="1021219" y="8202600"/>
                  </a:lnTo>
                  <a:lnTo>
                    <a:pt x="1021219" y="8684692"/>
                  </a:lnTo>
                  <a:lnTo>
                    <a:pt x="538975" y="8684692"/>
                  </a:lnTo>
                  <a:lnTo>
                    <a:pt x="538975" y="8202600"/>
                  </a:lnTo>
                  <a:lnTo>
                    <a:pt x="510616" y="8202600"/>
                  </a:lnTo>
                  <a:lnTo>
                    <a:pt x="510616" y="8684692"/>
                  </a:lnTo>
                  <a:lnTo>
                    <a:pt x="28371" y="8684692"/>
                  </a:lnTo>
                  <a:lnTo>
                    <a:pt x="28371" y="8202092"/>
                  </a:lnTo>
                  <a:lnTo>
                    <a:pt x="2567241" y="8202092"/>
                  </a:lnTo>
                  <a:lnTo>
                    <a:pt x="2567241" y="8174152"/>
                  </a:lnTo>
                  <a:lnTo>
                    <a:pt x="2070811" y="8174152"/>
                  </a:lnTo>
                  <a:lnTo>
                    <a:pt x="2070811" y="7691983"/>
                  </a:lnTo>
                  <a:lnTo>
                    <a:pt x="2042439" y="7691983"/>
                  </a:lnTo>
                  <a:lnTo>
                    <a:pt x="2042439" y="8174152"/>
                  </a:lnTo>
                  <a:lnTo>
                    <a:pt x="1560195" y="8174152"/>
                  </a:lnTo>
                  <a:lnTo>
                    <a:pt x="1560195" y="7691983"/>
                  </a:lnTo>
                  <a:lnTo>
                    <a:pt x="1531835" y="7691983"/>
                  </a:lnTo>
                  <a:lnTo>
                    <a:pt x="1531835" y="8174152"/>
                  </a:lnTo>
                  <a:lnTo>
                    <a:pt x="1049591" y="8174152"/>
                  </a:lnTo>
                  <a:lnTo>
                    <a:pt x="1049591" y="7691983"/>
                  </a:lnTo>
                  <a:lnTo>
                    <a:pt x="1021219" y="7691983"/>
                  </a:lnTo>
                  <a:lnTo>
                    <a:pt x="1021219" y="8174152"/>
                  </a:lnTo>
                  <a:lnTo>
                    <a:pt x="538975" y="8174152"/>
                  </a:lnTo>
                  <a:lnTo>
                    <a:pt x="538975" y="7691983"/>
                  </a:lnTo>
                  <a:lnTo>
                    <a:pt x="510616" y="7691983"/>
                  </a:lnTo>
                  <a:lnTo>
                    <a:pt x="510616" y="8174152"/>
                  </a:lnTo>
                  <a:lnTo>
                    <a:pt x="28371" y="8174152"/>
                  </a:lnTo>
                  <a:lnTo>
                    <a:pt x="28371" y="7691552"/>
                  </a:lnTo>
                  <a:lnTo>
                    <a:pt x="2567241" y="7691552"/>
                  </a:lnTo>
                  <a:lnTo>
                    <a:pt x="2567241" y="7677582"/>
                  </a:lnTo>
                  <a:lnTo>
                    <a:pt x="2567241" y="7663612"/>
                  </a:lnTo>
                  <a:lnTo>
                    <a:pt x="2070811" y="7663612"/>
                  </a:lnTo>
                  <a:lnTo>
                    <a:pt x="2070811" y="7167740"/>
                  </a:lnTo>
                  <a:lnTo>
                    <a:pt x="2567241" y="7167740"/>
                  </a:lnTo>
                  <a:lnTo>
                    <a:pt x="2567241" y="7138530"/>
                  </a:lnTo>
                  <a:lnTo>
                    <a:pt x="2070811" y="7138530"/>
                  </a:lnTo>
                  <a:lnTo>
                    <a:pt x="2070811" y="6657200"/>
                  </a:lnTo>
                  <a:lnTo>
                    <a:pt x="2567241" y="6657200"/>
                  </a:lnTo>
                  <a:lnTo>
                    <a:pt x="2567241" y="6627990"/>
                  </a:lnTo>
                  <a:close/>
                </a:path>
                <a:path w="2922905" h="10287000">
                  <a:moveTo>
                    <a:pt x="2922663" y="472440"/>
                  </a:moveTo>
                  <a:lnTo>
                    <a:pt x="2595613" y="472440"/>
                  </a:lnTo>
                  <a:lnTo>
                    <a:pt x="2595613" y="0"/>
                  </a:lnTo>
                  <a:lnTo>
                    <a:pt x="2567241" y="0"/>
                  </a:lnTo>
                  <a:lnTo>
                    <a:pt x="2567241" y="2528570"/>
                  </a:lnTo>
                  <a:lnTo>
                    <a:pt x="2595613" y="2528570"/>
                  </a:lnTo>
                  <a:lnTo>
                    <a:pt x="2595613" y="2033270"/>
                  </a:lnTo>
                  <a:lnTo>
                    <a:pt x="2922663" y="2033270"/>
                  </a:lnTo>
                  <a:lnTo>
                    <a:pt x="2922663" y="2004060"/>
                  </a:lnTo>
                  <a:lnTo>
                    <a:pt x="2595613" y="2004060"/>
                  </a:lnTo>
                  <a:lnTo>
                    <a:pt x="2595613" y="1522730"/>
                  </a:lnTo>
                  <a:lnTo>
                    <a:pt x="2922663" y="1522730"/>
                  </a:lnTo>
                  <a:lnTo>
                    <a:pt x="2922663" y="1493520"/>
                  </a:lnTo>
                  <a:lnTo>
                    <a:pt x="2595613" y="1493520"/>
                  </a:lnTo>
                  <a:lnTo>
                    <a:pt x="2595613" y="1010920"/>
                  </a:lnTo>
                  <a:lnTo>
                    <a:pt x="2922663" y="1010920"/>
                  </a:lnTo>
                  <a:lnTo>
                    <a:pt x="2922663" y="982980"/>
                  </a:lnTo>
                  <a:lnTo>
                    <a:pt x="2595613" y="982980"/>
                  </a:lnTo>
                  <a:lnTo>
                    <a:pt x="2595613" y="500380"/>
                  </a:lnTo>
                  <a:lnTo>
                    <a:pt x="2922663" y="500380"/>
                  </a:lnTo>
                  <a:lnTo>
                    <a:pt x="2922663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19460" y="2033282"/>
              <a:ext cx="13669010" cy="8253730"/>
            </a:xfrm>
            <a:custGeom>
              <a:avLst/>
              <a:gdLst/>
              <a:ahLst/>
              <a:cxnLst/>
              <a:rect l="l" t="t" r="r" b="b"/>
              <a:pathLst>
                <a:path w="13669009" h="8253730">
                  <a:moveTo>
                    <a:pt x="1028839" y="4650219"/>
                  </a:moveTo>
                  <a:lnTo>
                    <a:pt x="1004379" y="4650219"/>
                  </a:lnTo>
                  <a:lnTo>
                    <a:pt x="24460" y="4650219"/>
                  </a:lnTo>
                  <a:lnTo>
                    <a:pt x="0" y="4650219"/>
                  </a:lnTo>
                  <a:lnTo>
                    <a:pt x="0" y="5682513"/>
                  </a:lnTo>
                  <a:lnTo>
                    <a:pt x="24460" y="5682513"/>
                  </a:lnTo>
                  <a:lnTo>
                    <a:pt x="1004379" y="5682513"/>
                  </a:lnTo>
                  <a:lnTo>
                    <a:pt x="1028839" y="5682513"/>
                  </a:lnTo>
                  <a:lnTo>
                    <a:pt x="1028839" y="4650219"/>
                  </a:lnTo>
                  <a:close/>
                </a:path>
                <a:path w="13669009" h="8253730">
                  <a:moveTo>
                    <a:pt x="7730960" y="6723164"/>
                  </a:moveTo>
                  <a:lnTo>
                    <a:pt x="7706512" y="6723164"/>
                  </a:lnTo>
                  <a:lnTo>
                    <a:pt x="6726593" y="6723164"/>
                  </a:lnTo>
                  <a:lnTo>
                    <a:pt x="6702133" y="6723164"/>
                  </a:lnTo>
                  <a:lnTo>
                    <a:pt x="6702133" y="7755458"/>
                  </a:lnTo>
                  <a:lnTo>
                    <a:pt x="6726593" y="7755458"/>
                  </a:lnTo>
                  <a:lnTo>
                    <a:pt x="7706512" y="7755458"/>
                  </a:lnTo>
                  <a:lnTo>
                    <a:pt x="7730960" y="7755458"/>
                  </a:lnTo>
                  <a:lnTo>
                    <a:pt x="7730960" y="6723164"/>
                  </a:lnTo>
                  <a:close/>
                </a:path>
                <a:path w="13669009" h="8253730">
                  <a:moveTo>
                    <a:pt x="13341490" y="0"/>
                  </a:moveTo>
                  <a:lnTo>
                    <a:pt x="13313118" y="0"/>
                  </a:lnTo>
                  <a:lnTo>
                    <a:pt x="13313118" y="495300"/>
                  </a:lnTo>
                  <a:lnTo>
                    <a:pt x="13341490" y="495300"/>
                  </a:lnTo>
                  <a:lnTo>
                    <a:pt x="13341490" y="0"/>
                  </a:lnTo>
                  <a:close/>
                </a:path>
                <a:path w="13669009" h="8253730">
                  <a:moveTo>
                    <a:pt x="13668540" y="8197583"/>
                  </a:moveTo>
                  <a:lnTo>
                    <a:pt x="13327304" y="8197583"/>
                  </a:lnTo>
                  <a:lnTo>
                    <a:pt x="13327304" y="8211553"/>
                  </a:lnTo>
                  <a:lnTo>
                    <a:pt x="13313118" y="8211553"/>
                  </a:lnTo>
                  <a:lnTo>
                    <a:pt x="13313118" y="8225523"/>
                  </a:lnTo>
                  <a:lnTo>
                    <a:pt x="13313118" y="8253463"/>
                  </a:lnTo>
                  <a:lnTo>
                    <a:pt x="13341490" y="8253463"/>
                  </a:lnTo>
                  <a:lnTo>
                    <a:pt x="13341490" y="8225523"/>
                  </a:lnTo>
                  <a:lnTo>
                    <a:pt x="13668540" y="8225523"/>
                  </a:lnTo>
                  <a:lnTo>
                    <a:pt x="13668540" y="8211553"/>
                  </a:lnTo>
                  <a:lnTo>
                    <a:pt x="13668540" y="8197583"/>
                  </a:lnTo>
                  <a:close/>
                </a:path>
                <a:path w="13669009" h="8253730">
                  <a:moveTo>
                    <a:pt x="13668540" y="5630342"/>
                  </a:moveTo>
                  <a:lnTo>
                    <a:pt x="13327304" y="5630342"/>
                  </a:lnTo>
                  <a:lnTo>
                    <a:pt x="13327304" y="5644312"/>
                  </a:lnTo>
                  <a:lnTo>
                    <a:pt x="13313118" y="5644312"/>
                  </a:lnTo>
                  <a:lnTo>
                    <a:pt x="13313118" y="8197012"/>
                  </a:lnTo>
                  <a:lnTo>
                    <a:pt x="13341490" y="8197012"/>
                  </a:lnTo>
                  <a:lnTo>
                    <a:pt x="13341490" y="7701712"/>
                  </a:lnTo>
                  <a:lnTo>
                    <a:pt x="13668540" y="7701712"/>
                  </a:lnTo>
                  <a:lnTo>
                    <a:pt x="13668540" y="7672502"/>
                  </a:lnTo>
                  <a:lnTo>
                    <a:pt x="13341490" y="7672502"/>
                  </a:lnTo>
                  <a:lnTo>
                    <a:pt x="13341490" y="7191172"/>
                  </a:lnTo>
                  <a:lnTo>
                    <a:pt x="13668540" y="7191172"/>
                  </a:lnTo>
                  <a:lnTo>
                    <a:pt x="13668540" y="7161962"/>
                  </a:lnTo>
                  <a:lnTo>
                    <a:pt x="13341490" y="7161962"/>
                  </a:lnTo>
                  <a:lnTo>
                    <a:pt x="13341490" y="6679362"/>
                  </a:lnTo>
                  <a:lnTo>
                    <a:pt x="13668540" y="6679362"/>
                  </a:lnTo>
                  <a:lnTo>
                    <a:pt x="13668540" y="6651422"/>
                  </a:lnTo>
                  <a:lnTo>
                    <a:pt x="13341490" y="6651422"/>
                  </a:lnTo>
                  <a:lnTo>
                    <a:pt x="13341490" y="6168822"/>
                  </a:lnTo>
                  <a:lnTo>
                    <a:pt x="13668540" y="6168822"/>
                  </a:lnTo>
                  <a:lnTo>
                    <a:pt x="13668540" y="6140882"/>
                  </a:lnTo>
                  <a:lnTo>
                    <a:pt x="13341490" y="6140882"/>
                  </a:lnTo>
                  <a:lnTo>
                    <a:pt x="13341490" y="5658282"/>
                  </a:lnTo>
                  <a:lnTo>
                    <a:pt x="13668540" y="5658282"/>
                  </a:lnTo>
                  <a:lnTo>
                    <a:pt x="13668540" y="5644312"/>
                  </a:lnTo>
                  <a:lnTo>
                    <a:pt x="13668540" y="5630342"/>
                  </a:lnTo>
                  <a:close/>
                </a:path>
                <a:path w="13669009" h="8253730">
                  <a:moveTo>
                    <a:pt x="13668540" y="3063100"/>
                  </a:moveTo>
                  <a:lnTo>
                    <a:pt x="13327304" y="3063100"/>
                  </a:lnTo>
                  <a:lnTo>
                    <a:pt x="13327304" y="3077070"/>
                  </a:lnTo>
                  <a:lnTo>
                    <a:pt x="13313118" y="3077070"/>
                  </a:lnTo>
                  <a:lnTo>
                    <a:pt x="13313118" y="5629770"/>
                  </a:lnTo>
                  <a:lnTo>
                    <a:pt x="13341490" y="5629770"/>
                  </a:lnTo>
                  <a:lnTo>
                    <a:pt x="13341490" y="5134470"/>
                  </a:lnTo>
                  <a:lnTo>
                    <a:pt x="13668540" y="5134470"/>
                  </a:lnTo>
                  <a:lnTo>
                    <a:pt x="13668540" y="5105260"/>
                  </a:lnTo>
                  <a:lnTo>
                    <a:pt x="13341490" y="5105260"/>
                  </a:lnTo>
                  <a:lnTo>
                    <a:pt x="13341490" y="4623930"/>
                  </a:lnTo>
                  <a:lnTo>
                    <a:pt x="13668540" y="4623930"/>
                  </a:lnTo>
                  <a:lnTo>
                    <a:pt x="13668540" y="4594720"/>
                  </a:lnTo>
                  <a:lnTo>
                    <a:pt x="13341490" y="4594720"/>
                  </a:lnTo>
                  <a:lnTo>
                    <a:pt x="13341490" y="4112120"/>
                  </a:lnTo>
                  <a:lnTo>
                    <a:pt x="13668540" y="4112120"/>
                  </a:lnTo>
                  <a:lnTo>
                    <a:pt x="13668540" y="4084180"/>
                  </a:lnTo>
                  <a:lnTo>
                    <a:pt x="13341490" y="4084180"/>
                  </a:lnTo>
                  <a:lnTo>
                    <a:pt x="13341490" y="3601580"/>
                  </a:lnTo>
                  <a:lnTo>
                    <a:pt x="13668540" y="3601580"/>
                  </a:lnTo>
                  <a:lnTo>
                    <a:pt x="13668540" y="3573640"/>
                  </a:lnTo>
                  <a:lnTo>
                    <a:pt x="13341490" y="3573640"/>
                  </a:lnTo>
                  <a:lnTo>
                    <a:pt x="13341490" y="3091040"/>
                  </a:lnTo>
                  <a:lnTo>
                    <a:pt x="13668540" y="3091040"/>
                  </a:lnTo>
                  <a:lnTo>
                    <a:pt x="13668540" y="3077070"/>
                  </a:lnTo>
                  <a:lnTo>
                    <a:pt x="13668540" y="3063100"/>
                  </a:lnTo>
                  <a:close/>
                </a:path>
                <a:path w="13669009" h="8253730">
                  <a:moveTo>
                    <a:pt x="13668540" y="495858"/>
                  </a:moveTo>
                  <a:lnTo>
                    <a:pt x="13327304" y="495858"/>
                  </a:lnTo>
                  <a:lnTo>
                    <a:pt x="13327304" y="509828"/>
                  </a:lnTo>
                  <a:lnTo>
                    <a:pt x="13313118" y="509828"/>
                  </a:lnTo>
                  <a:lnTo>
                    <a:pt x="13313118" y="3062528"/>
                  </a:lnTo>
                  <a:lnTo>
                    <a:pt x="13341490" y="3062528"/>
                  </a:lnTo>
                  <a:lnTo>
                    <a:pt x="13341490" y="2567228"/>
                  </a:lnTo>
                  <a:lnTo>
                    <a:pt x="13668540" y="2567228"/>
                  </a:lnTo>
                  <a:lnTo>
                    <a:pt x="13668540" y="2538018"/>
                  </a:lnTo>
                  <a:lnTo>
                    <a:pt x="13341490" y="2538018"/>
                  </a:lnTo>
                  <a:lnTo>
                    <a:pt x="13341490" y="2056688"/>
                  </a:lnTo>
                  <a:lnTo>
                    <a:pt x="13668540" y="2056688"/>
                  </a:lnTo>
                  <a:lnTo>
                    <a:pt x="13668540" y="2027478"/>
                  </a:lnTo>
                  <a:lnTo>
                    <a:pt x="13341490" y="2027478"/>
                  </a:lnTo>
                  <a:lnTo>
                    <a:pt x="13341490" y="1544878"/>
                  </a:lnTo>
                  <a:lnTo>
                    <a:pt x="13668540" y="1544878"/>
                  </a:lnTo>
                  <a:lnTo>
                    <a:pt x="13668540" y="1516938"/>
                  </a:lnTo>
                  <a:lnTo>
                    <a:pt x="13341490" y="1516938"/>
                  </a:lnTo>
                  <a:lnTo>
                    <a:pt x="13341490" y="1034338"/>
                  </a:lnTo>
                  <a:lnTo>
                    <a:pt x="13668540" y="1034338"/>
                  </a:lnTo>
                  <a:lnTo>
                    <a:pt x="13668540" y="1006398"/>
                  </a:lnTo>
                  <a:lnTo>
                    <a:pt x="13341490" y="1006398"/>
                  </a:lnTo>
                  <a:lnTo>
                    <a:pt x="13341490" y="523798"/>
                  </a:lnTo>
                  <a:lnTo>
                    <a:pt x="13668540" y="523798"/>
                  </a:lnTo>
                  <a:lnTo>
                    <a:pt x="13668540" y="509828"/>
                  </a:lnTo>
                  <a:lnTo>
                    <a:pt x="13668540" y="495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4893" y="8749621"/>
              <a:ext cx="1021715" cy="1017905"/>
            </a:xfrm>
            <a:custGeom>
              <a:avLst/>
              <a:gdLst/>
              <a:ahLst/>
              <a:cxnLst/>
              <a:rect l="l" t="t" r="r" b="b"/>
              <a:pathLst>
                <a:path w="1021715" h="1017904">
                  <a:moveTo>
                    <a:pt x="1021401" y="1017362"/>
                  </a:moveTo>
                  <a:lnTo>
                    <a:pt x="0" y="1017362"/>
                  </a:lnTo>
                  <a:lnTo>
                    <a:pt x="0" y="0"/>
                  </a:lnTo>
                  <a:lnTo>
                    <a:pt x="1021401" y="0"/>
                  </a:lnTo>
                  <a:lnTo>
                    <a:pt x="1021401" y="1017362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92657" y="8737396"/>
              <a:ext cx="1046480" cy="1042035"/>
            </a:xfrm>
            <a:custGeom>
              <a:avLst/>
              <a:gdLst/>
              <a:ahLst/>
              <a:cxnLst/>
              <a:rect l="l" t="t" r="r" b="b"/>
              <a:pathLst>
                <a:path w="1046479" h="1042034">
                  <a:moveTo>
                    <a:pt x="1045857" y="0"/>
                  </a:moveTo>
                  <a:lnTo>
                    <a:pt x="1021397" y="0"/>
                  </a:lnTo>
                  <a:lnTo>
                    <a:pt x="1021397" y="24460"/>
                  </a:lnTo>
                  <a:lnTo>
                    <a:pt x="1021397" y="1017358"/>
                  </a:lnTo>
                  <a:lnTo>
                    <a:pt x="24460" y="1017358"/>
                  </a:lnTo>
                  <a:lnTo>
                    <a:pt x="24460" y="24460"/>
                  </a:lnTo>
                  <a:lnTo>
                    <a:pt x="1021397" y="24460"/>
                  </a:lnTo>
                  <a:lnTo>
                    <a:pt x="1021397" y="0"/>
                  </a:lnTo>
                  <a:lnTo>
                    <a:pt x="24460" y="0"/>
                  </a:lnTo>
                  <a:lnTo>
                    <a:pt x="0" y="0"/>
                  </a:lnTo>
                  <a:lnTo>
                    <a:pt x="0" y="1041819"/>
                  </a:lnTo>
                  <a:lnTo>
                    <a:pt x="24460" y="1041819"/>
                  </a:lnTo>
                  <a:lnTo>
                    <a:pt x="1021397" y="1041819"/>
                  </a:lnTo>
                  <a:lnTo>
                    <a:pt x="1045857" y="1041819"/>
                  </a:lnTo>
                  <a:lnTo>
                    <a:pt x="1045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53135" y="494617"/>
              <a:ext cx="1035685" cy="1024255"/>
            </a:xfrm>
            <a:custGeom>
              <a:avLst/>
              <a:gdLst/>
              <a:ahLst/>
              <a:cxnLst/>
              <a:rect l="l" t="t" r="r" b="b"/>
              <a:pathLst>
                <a:path w="1035685" h="1024255">
                  <a:moveTo>
                    <a:pt x="1035688" y="1023712"/>
                  </a:moveTo>
                  <a:lnTo>
                    <a:pt x="0" y="1023712"/>
                  </a:lnTo>
                  <a:lnTo>
                    <a:pt x="0" y="0"/>
                  </a:lnTo>
                  <a:lnTo>
                    <a:pt x="1035688" y="0"/>
                  </a:lnTo>
                  <a:lnTo>
                    <a:pt x="1035688" y="1023712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0895" y="482396"/>
              <a:ext cx="1060450" cy="1048385"/>
            </a:xfrm>
            <a:custGeom>
              <a:avLst/>
              <a:gdLst/>
              <a:ahLst/>
              <a:cxnLst/>
              <a:rect l="l" t="t" r="r" b="b"/>
              <a:pathLst>
                <a:path w="1060450" h="1048385">
                  <a:moveTo>
                    <a:pt x="1060145" y="0"/>
                  </a:moveTo>
                  <a:lnTo>
                    <a:pt x="1035697" y="0"/>
                  </a:lnTo>
                  <a:lnTo>
                    <a:pt x="1035697" y="24460"/>
                  </a:lnTo>
                  <a:lnTo>
                    <a:pt x="1035697" y="1023708"/>
                  </a:lnTo>
                  <a:lnTo>
                    <a:pt x="24460" y="1023708"/>
                  </a:lnTo>
                  <a:lnTo>
                    <a:pt x="24460" y="24460"/>
                  </a:lnTo>
                  <a:lnTo>
                    <a:pt x="1035697" y="24460"/>
                  </a:lnTo>
                  <a:lnTo>
                    <a:pt x="1035697" y="0"/>
                  </a:lnTo>
                  <a:lnTo>
                    <a:pt x="24460" y="0"/>
                  </a:lnTo>
                  <a:lnTo>
                    <a:pt x="0" y="0"/>
                  </a:lnTo>
                  <a:lnTo>
                    <a:pt x="0" y="1048169"/>
                  </a:lnTo>
                  <a:lnTo>
                    <a:pt x="24460" y="1048169"/>
                  </a:lnTo>
                  <a:lnTo>
                    <a:pt x="1035697" y="1048169"/>
                  </a:lnTo>
                  <a:lnTo>
                    <a:pt x="1060145" y="1048169"/>
                  </a:lnTo>
                  <a:lnTo>
                    <a:pt x="1060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92610" y="4104382"/>
              <a:ext cx="1021715" cy="1036955"/>
            </a:xfrm>
            <a:custGeom>
              <a:avLst/>
              <a:gdLst/>
              <a:ahLst/>
              <a:cxnLst/>
              <a:rect l="l" t="t" r="r" b="b"/>
              <a:pathLst>
                <a:path w="1021715" h="1036954">
                  <a:moveTo>
                    <a:pt x="1021401" y="1036412"/>
                  </a:moveTo>
                  <a:lnTo>
                    <a:pt x="0" y="1036412"/>
                  </a:lnTo>
                  <a:lnTo>
                    <a:pt x="0" y="0"/>
                  </a:lnTo>
                  <a:lnTo>
                    <a:pt x="1021401" y="0"/>
                  </a:lnTo>
                  <a:lnTo>
                    <a:pt x="1021401" y="1036412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80372" y="4092155"/>
              <a:ext cx="1046480" cy="1061085"/>
            </a:xfrm>
            <a:custGeom>
              <a:avLst/>
              <a:gdLst/>
              <a:ahLst/>
              <a:cxnLst/>
              <a:rect l="l" t="t" r="r" b="b"/>
              <a:pathLst>
                <a:path w="1046480" h="1061085">
                  <a:moveTo>
                    <a:pt x="1045857" y="0"/>
                  </a:moveTo>
                  <a:lnTo>
                    <a:pt x="1021410" y="0"/>
                  </a:lnTo>
                  <a:lnTo>
                    <a:pt x="1021410" y="24460"/>
                  </a:lnTo>
                  <a:lnTo>
                    <a:pt x="1021410" y="1036421"/>
                  </a:lnTo>
                  <a:lnTo>
                    <a:pt x="24460" y="1036421"/>
                  </a:lnTo>
                  <a:lnTo>
                    <a:pt x="24460" y="24460"/>
                  </a:lnTo>
                  <a:lnTo>
                    <a:pt x="1021410" y="24460"/>
                  </a:lnTo>
                  <a:lnTo>
                    <a:pt x="1021410" y="0"/>
                  </a:lnTo>
                  <a:lnTo>
                    <a:pt x="24460" y="0"/>
                  </a:lnTo>
                  <a:lnTo>
                    <a:pt x="0" y="0"/>
                  </a:lnTo>
                  <a:lnTo>
                    <a:pt x="0" y="1060869"/>
                  </a:lnTo>
                  <a:lnTo>
                    <a:pt x="24460" y="1060869"/>
                  </a:lnTo>
                  <a:lnTo>
                    <a:pt x="1021410" y="1060869"/>
                  </a:lnTo>
                  <a:lnTo>
                    <a:pt x="1045857" y="1060869"/>
                  </a:lnTo>
                  <a:lnTo>
                    <a:pt x="1045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38534" y="8750814"/>
              <a:ext cx="521970" cy="504190"/>
            </a:xfrm>
            <a:custGeom>
              <a:avLst/>
              <a:gdLst/>
              <a:ahLst/>
              <a:cxnLst/>
              <a:rect l="l" t="t" r="r" b="b"/>
              <a:pathLst>
                <a:path w="521969" h="504190">
                  <a:moveTo>
                    <a:pt x="521426" y="503591"/>
                  </a:moveTo>
                  <a:lnTo>
                    <a:pt x="0" y="503591"/>
                  </a:lnTo>
                  <a:lnTo>
                    <a:pt x="0" y="0"/>
                  </a:lnTo>
                  <a:lnTo>
                    <a:pt x="521426" y="0"/>
                  </a:lnTo>
                  <a:lnTo>
                    <a:pt x="521426" y="5035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929866" y="8742158"/>
              <a:ext cx="539115" cy="521334"/>
            </a:xfrm>
            <a:custGeom>
              <a:avLst/>
              <a:gdLst/>
              <a:ahLst/>
              <a:cxnLst/>
              <a:rect l="l" t="t" r="r" b="b"/>
              <a:pathLst>
                <a:path w="539115" h="521334">
                  <a:moveTo>
                    <a:pt x="538746" y="0"/>
                  </a:moveTo>
                  <a:lnTo>
                    <a:pt x="521423" y="0"/>
                  </a:lnTo>
                  <a:lnTo>
                    <a:pt x="521423" y="17322"/>
                  </a:lnTo>
                  <a:lnTo>
                    <a:pt x="521423" y="503593"/>
                  </a:lnTo>
                  <a:lnTo>
                    <a:pt x="17322" y="503593"/>
                  </a:lnTo>
                  <a:lnTo>
                    <a:pt x="17322" y="17322"/>
                  </a:lnTo>
                  <a:lnTo>
                    <a:pt x="521423" y="17322"/>
                  </a:lnTo>
                  <a:lnTo>
                    <a:pt x="521423" y="0"/>
                  </a:lnTo>
                  <a:lnTo>
                    <a:pt x="17322" y="0"/>
                  </a:lnTo>
                  <a:lnTo>
                    <a:pt x="0" y="0"/>
                  </a:lnTo>
                  <a:lnTo>
                    <a:pt x="0" y="520915"/>
                  </a:lnTo>
                  <a:lnTo>
                    <a:pt x="17322" y="520915"/>
                  </a:lnTo>
                  <a:lnTo>
                    <a:pt x="521423" y="520915"/>
                  </a:lnTo>
                  <a:lnTo>
                    <a:pt x="538746" y="520915"/>
                  </a:lnTo>
                  <a:lnTo>
                    <a:pt x="538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11969" y="1005610"/>
              <a:ext cx="506095" cy="504190"/>
            </a:xfrm>
            <a:custGeom>
              <a:avLst/>
              <a:gdLst/>
              <a:ahLst/>
              <a:cxnLst/>
              <a:rect l="l" t="t" r="r" b="b"/>
              <a:pathLst>
                <a:path w="506094" h="504190">
                  <a:moveTo>
                    <a:pt x="505612" y="503591"/>
                  </a:moveTo>
                  <a:lnTo>
                    <a:pt x="0" y="503591"/>
                  </a:lnTo>
                  <a:lnTo>
                    <a:pt x="0" y="0"/>
                  </a:lnTo>
                  <a:lnTo>
                    <a:pt x="505612" y="0"/>
                  </a:lnTo>
                  <a:lnTo>
                    <a:pt x="505612" y="5035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03306" y="996962"/>
              <a:ext cx="523240" cy="521334"/>
            </a:xfrm>
            <a:custGeom>
              <a:avLst/>
              <a:gdLst/>
              <a:ahLst/>
              <a:cxnLst/>
              <a:rect l="l" t="t" r="r" b="b"/>
              <a:pathLst>
                <a:path w="523240" h="521334">
                  <a:moveTo>
                    <a:pt x="522922" y="0"/>
                  </a:moveTo>
                  <a:lnTo>
                    <a:pt x="505612" y="0"/>
                  </a:lnTo>
                  <a:lnTo>
                    <a:pt x="505612" y="17310"/>
                  </a:lnTo>
                  <a:lnTo>
                    <a:pt x="505612" y="503593"/>
                  </a:lnTo>
                  <a:lnTo>
                    <a:pt x="17310" y="503593"/>
                  </a:lnTo>
                  <a:lnTo>
                    <a:pt x="17310" y="17310"/>
                  </a:lnTo>
                  <a:lnTo>
                    <a:pt x="505612" y="17310"/>
                  </a:lnTo>
                  <a:lnTo>
                    <a:pt x="505612" y="0"/>
                  </a:lnTo>
                  <a:lnTo>
                    <a:pt x="17310" y="0"/>
                  </a:lnTo>
                  <a:lnTo>
                    <a:pt x="0" y="0"/>
                  </a:lnTo>
                  <a:lnTo>
                    <a:pt x="0" y="520903"/>
                  </a:lnTo>
                  <a:lnTo>
                    <a:pt x="17310" y="520903"/>
                  </a:lnTo>
                  <a:lnTo>
                    <a:pt x="505612" y="520903"/>
                  </a:lnTo>
                  <a:lnTo>
                    <a:pt x="522922" y="520903"/>
                  </a:lnTo>
                  <a:lnTo>
                    <a:pt x="522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59090" y="4100813"/>
              <a:ext cx="522605" cy="504190"/>
            </a:xfrm>
            <a:custGeom>
              <a:avLst/>
              <a:gdLst/>
              <a:ahLst/>
              <a:cxnLst/>
              <a:rect l="l" t="t" r="r" b="b"/>
              <a:pathLst>
                <a:path w="522604" h="504189">
                  <a:moveTo>
                    <a:pt x="522280" y="503591"/>
                  </a:moveTo>
                  <a:lnTo>
                    <a:pt x="0" y="503591"/>
                  </a:lnTo>
                  <a:lnTo>
                    <a:pt x="0" y="0"/>
                  </a:lnTo>
                  <a:lnTo>
                    <a:pt x="522280" y="0"/>
                  </a:lnTo>
                  <a:lnTo>
                    <a:pt x="522280" y="5035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50420" y="4092155"/>
              <a:ext cx="539750" cy="521334"/>
            </a:xfrm>
            <a:custGeom>
              <a:avLst/>
              <a:gdLst/>
              <a:ahLst/>
              <a:cxnLst/>
              <a:rect l="l" t="t" r="r" b="b"/>
              <a:pathLst>
                <a:path w="539750" h="521335">
                  <a:moveTo>
                    <a:pt x="539597" y="0"/>
                  </a:moveTo>
                  <a:lnTo>
                    <a:pt x="522287" y="0"/>
                  </a:lnTo>
                  <a:lnTo>
                    <a:pt x="522287" y="17322"/>
                  </a:lnTo>
                  <a:lnTo>
                    <a:pt x="522287" y="503593"/>
                  </a:lnTo>
                  <a:lnTo>
                    <a:pt x="17322" y="503593"/>
                  </a:lnTo>
                  <a:lnTo>
                    <a:pt x="17322" y="17322"/>
                  </a:lnTo>
                  <a:lnTo>
                    <a:pt x="522287" y="17322"/>
                  </a:lnTo>
                  <a:lnTo>
                    <a:pt x="522287" y="0"/>
                  </a:lnTo>
                  <a:lnTo>
                    <a:pt x="17322" y="0"/>
                  </a:lnTo>
                  <a:lnTo>
                    <a:pt x="0" y="0"/>
                  </a:lnTo>
                  <a:lnTo>
                    <a:pt x="0" y="520915"/>
                  </a:lnTo>
                  <a:lnTo>
                    <a:pt x="17322" y="520915"/>
                  </a:lnTo>
                  <a:lnTo>
                    <a:pt x="522287" y="520915"/>
                  </a:lnTo>
                  <a:lnTo>
                    <a:pt x="539597" y="520915"/>
                  </a:lnTo>
                  <a:lnTo>
                    <a:pt x="539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1912" y="8239425"/>
              <a:ext cx="496570" cy="504190"/>
            </a:xfrm>
            <a:custGeom>
              <a:avLst/>
              <a:gdLst/>
              <a:ahLst/>
              <a:cxnLst/>
              <a:rect l="l" t="t" r="r" b="b"/>
              <a:pathLst>
                <a:path w="496570" h="504190">
                  <a:moveTo>
                    <a:pt x="496025" y="503591"/>
                  </a:moveTo>
                  <a:lnTo>
                    <a:pt x="0" y="503591"/>
                  </a:lnTo>
                  <a:lnTo>
                    <a:pt x="0" y="0"/>
                  </a:lnTo>
                  <a:lnTo>
                    <a:pt x="496025" y="0"/>
                  </a:lnTo>
                  <a:lnTo>
                    <a:pt x="496025" y="5035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83241" y="482396"/>
              <a:ext cx="1026794" cy="8269605"/>
            </a:xfrm>
            <a:custGeom>
              <a:avLst/>
              <a:gdLst/>
              <a:ahLst/>
              <a:cxnLst/>
              <a:rect l="l" t="t" r="r" b="b"/>
              <a:pathLst>
                <a:path w="1026795" h="8269605">
                  <a:moveTo>
                    <a:pt x="513346" y="7748371"/>
                  </a:moveTo>
                  <a:lnTo>
                    <a:pt x="496036" y="7748371"/>
                  </a:lnTo>
                  <a:lnTo>
                    <a:pt x="496036" y="7765694"/>
                  </a:lnTo>
                  <a:lnTo>
                    <a:pt x="496036" y="8251965"/>
                  </a:lnTo>
                  <a:lnTo>
                    <a:pt x="17322" y="8251965"/>
                  </a:lnTo>
                  <a:lnTo>
                    <a:pt x="17322" y="7765694"/>
                  </a:lnTo>
                  <a:lnTo>
                    <a:pt x="496036" y="7765694"/>
                  </a:lnTo>
                  <a:lnTo>
                    <a:pt x="496036" y="7748371"/>
                  </a:lnTo>
                  <a:lnTo>
                    <a:pt x="17322" y="7748371"/>
                  </a:lnTo>
                  <a:lnTo>
                    <a:pt x="0" y="7748371"/>
                  </a:lnTo>
                  <a:lnTo>
                    <a:pt x="0" y="8269287"/>
                  </a:lnTo>
                  <a:lnTo>
                    <a:pt x="17322" y="8269287"/>
                  </a:lnTo>
                  <a:lnTo>
                    <a:pt x="496036" y="8269287"/>
                  </a:lnTo>
                  <a:lnTo>
                    <a:pt x="513346" y="8269287"/>
                  </a:lnTo>
                  <a:lnTo>
                    <a:pt x="513346" y="7748371"/>
                  </a:lnTo>
                  <a:close/>
                </a:path>
                <a:path w="1026795" h="8269605">
                  <a:moveTo>
                    <a:pt x="1026693" y="0"/>
                  </a:moveTo>
                  <a:lnTo>
                    <a:pt x="1009370" y="0"/>
                  </a:lnTo>
                  <a:lnTo>
                    <a:pt x="530669" y="0"/>
                  </a:lnTo>
                  <a:lnTo>
                    <a:pt x="513346" y="0"/>
                  </a:lnTo>
                  <a:lnTo>
                    <a:pt x="513346" y="6553"/>
                  </a:lnTo>
                  <a:lnTo>
                    <a:pt x="530669" y="6553"/>
                  </a:lnTo>
                  <a:lnTo>
                    <a:pt x="1009370" y="6553"/>
                  </a:lnTo>
                  <a:lnTo>
                    <a:pt x="1026693" y="6553"/>
                  </a:lnTo>
                  <a:lnTo>
                    <a:pt x="10266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4578" y="2021269"/>
              <a:ext cx="9300210" cy="4142104"/>
            </a:xfrm>
            <a:custGeom>
              <a:avLst/>
              <a:gdLst/>
              <a:ahLst/>
              <a:cxnLst/>
              <a:rect l="l" t="t" r="r" b="b"/>
              <a:pathLst>
                <a:path w="9300210" h="4142104">
                  <a:moveTo>
                    <a:pt x="9299924" y="4141772"/>
                  </a:moveTo>
                  <a:lnTo>
                    <a:pt x="0" y="4141772"/>
                  </a:lnTo>
                  <a:lnTo>
                    <a:pt x="0" y="0"/>
                  </a:lnTo>
                  <a:lnTo>
                    <a:pt x="9299924" y="0"/>
                  </a:lnTo>
                  <a:lnTo>
                    <a:pt x="9299924" y="4141772"/>
                  </a:lnTo>
                  <a:close/>
                </a:path>
              </a:pathLst>
            </a:custGeom>
            <a:solidFill>
              <a:srgbClr val="FF6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2657" y="2009368"/>
              <a:ext cx="9324340" cy="4165600"/>
            </a:xfrm>
            <a:custGeom>
              <a:avLst/>
              <a:gdLst/>
              <a:ahLst/>
              <a:cxnLst/>
              <a:rect l="l" t="t" r="r" b="b"/>
              <a:pathLst>
                <a:path w="9324340" h="4165600">
                  <a:moveTo>
                    <a:pt x="9323756" y="0"/>
                  </a:moveTo>
                  <a:lnTo>
                    <a:pt x="9299931" y="0"/>
                  </a:lnTo>
                  <a:lnTo>
                    <a:pt x="9299931" y="23825"/>
                  </a:lnTo>
                  <a:lnTo>
                    <a:pt x="9299931" y="4141762"/>
                  </a:lnTo>
                  <a:lnTo>
                    <a:pt x="23825" y="4141762"/>
                  </a:lnTo>
                  <a:lnTo>
                    <a:pt x="23825" y="23825"/>
                  </a:lnTo>
                  <a:lnTo>
                    <a:pt x="9299931" y="23825"/>
                  </a:lnTo>
                  <a:lnTo>
                    <a:pt x="9299931" y="0"/>
                  </a:lnTo>
                  <a:lnTo>
                    <a:pt x="23825" y="0"/>
                  </a:lnTo>
                  <a:lnTo>
                    <a:pt x="0" y="0"/>
                  </a:lnTo>
                  <a:lnTo>
                    <a:pt x="0" y="4165587"/>
                  </a:lnTo>
                  <a:lnTo>
                    <a:pt x="23825" y="4165587"/>
                  </a:lnTo>
                  <a:lnTo>
                    <a:pt x="9299931" y="4165587"/>
                  </a:lnTo>
                  <a:lnTo>
                    <a:pt x="9323756" y="4165587"/>
                  </a:lnTo>
                  <a:lnTo>
                    <a:pt x="93237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89011" y="2688804"/>
            <a:ext cx="73088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0" spc="-265" dirty="0">
                <a:latin typeface="Tahoma"/>
                <a:cs typeface="Tahoma"/>
              </a:rPr>
              <a:t>T</a:t>
            </a:r>
            <a:r>
              <a:rPr sz="9000" spc="595" dirty="0">
                <a:latin typeface="Tahoma"/>
                <a:cs typeface="Tahoma"/>
              </a:rPr>
              <a:t>h</a:t>
            </a:r>
            <a:r>
              <a:rPr sz="9000" spc="405" dirty="0">
                <a:latin typeface="Tahoma"/>
                <a:cs typeface="Tahoma"/>
              </a:rPr>
              <a:t>a</a:t>
            </a:r>
            <a:r>
              <a:rPr sz="9000" spc="695" dirty="0">
                <a:latin typeface="Tahoma"/>
                <a:cs typeface="Tahoma"/>
              </a:rPr>
              <a:t>n</a:t>
            </a:r>
            <a:r>
              <a:rPr sz="9000" spc="400" dirty="0">
                <a:latin typeface="Tahoma"/>
                <a:cs typeface="Tahoma"/>
              </a:rPr>
              <a:t>k</a:t>
            </a:r>
            <a:r>
              <a:rPr sz="9000" spc="-815" dirty="0">
                <a:latin typeface="Tahoma"/>
                <a:cs typeface="Tahoma"/>
              </a:rPr>
              <a:t> </a:t>
            </a:r>
            <a:r>
              <a:rPr sz="9000" spc="600" dirty="0">
                <a:latin typeface="Tahoma"/>
                <a:cs typeface="Tahoma"/>
              </a:rPr>
              <a:t>y</a:t>
            </a:r>
            <a:r>
              <a:rPr sz="9000" spc="495" dirty="0">
                <a:latin typeface="Tahoma"/>
                <a:cs typeface="Tahoma"/>
              </a:rPr>
              <a:t>o</a:t>
            </a:r>
            <a:r>
              <a:rPr sz="9000" spc="395" dirty="0">
                <a:latin typeface="Tahoma"/>
                <a:cs typeface="Tahoma"/>
              </a:rPr>
              <a:t>u  </a:t>
            </a:r>
            <a:r>
              <a:rPr sz="9000" spc="-130" dirty="0">
                <a:latin typeface="Tahoma"/>
                <a:cs typeface="Tahoma"/>
              </a:rPr>
              <a:t>f</a:t>
            </a:r>
            <a:r>
              <a:rPr sz="9000" spc="495" dirty="0">
                <a:latin typeface="Tahoma"/>
                <a:cs typeface="Tahoma"/>
              </a:rPr>
              <a:t>o</a:t>
            </a:r>
            <a:r>
              <a:rPr sz="9000" spc="409" dirty="0">
                <a:latin typeface="Tahoma"/>
                <a:cs typeface="Tahoma"/>
              </a:rPr>
              <a:t>r</a:t>
            </a:r>
            <a:r>
              <a:rPr sz="9000" spc="-815" dirty="0">
                <a:latin typeface="Tahoma"/>
                <a:cs typeface="Tahoma"/>
              </a:rPr>
              <a:t> </a:t>
            </a:r>
            <a:r>
              <a:rPr sz="9000" spc="600" dirty="0">
                <a:latin typeface="Tahoma"/>
                <a:cs typeface="Tahoma"/>
              </a:rPr>
              <a:t>y</a:t>
            </a:r>
            <a:r>
              <a:rPr sz="9000" spc="495" dirty="0">
                <a:latin typeface="Tahoma"/>
                <a:cs typeface="Tahoma"/>
              </a:rPr>
              <a:t>o</a:t>
            </a:r>
            <a:r>
              <a:rPr sz="9000" spc="560" dirty="0">
                <a:latin typeface="Tahoma"/>
                <a:cs typeface="Tahoma"/>
              </a:rPr>
              <a:t>u</a:t>
            </a:r>
            <a:r>
              <a:rPr sz="9000" spc="409" dirty="0">
                <a:latin typeface="Tahoma"/>
                <a:cs typeface="Tahoma"/>
              </a:rPr>
              <a:t>r</a:t>
            </a:r>
            <a:r>
              <a:rPr sz="9000" spc="-815" dirty="0">
                <a:latin typeface="Tahoma"/>
                <a:cs typeface="Tahoma"/>
              </a:rPr>
              <a:t> </a:t>
            </a:r>
            <a:r>
              <a:rPr sz="9000" dirty="0">
                <a:latin typeface="Tahoma"/>
                <a:cs typeface="Tahoma"/>
              </a:rPr>
              <a:t>t</a:t>
            </a:r>
            <a:r>
              <a:rPr sz="9000" spc="200" dirty="0">
                <a:latin typeface="Tahoma"/>
                <a:cs typeface="Tahoma"/>
              </a:rPr>
              <a:t>i</a:t>
            </a:r>
            <a:r>
              <a:rPr sz="9000" spc="1540" dirty="0">
                <a:latin typeface="Tahoma"/>
                <a:cs typeface="Tahoma"/>
              </a:rPr>
              <a:t>m</a:t>
            </a:r>
            <a:r>
              <a:rPr sz="9000" spc="505" dirty="0">
                <a:latin typeface="Tahoma"/>
                <a:cs typeface="Tahoma"/>
              </a:rPr>
              <a:t>e</a:t>
            </a:r>
            <a:r>
              <a:rPr sz="9000" spc="-730" dirty="0">
                <a:latin typeface="Tahoma"/>
                <a:cs typeface="Tahoma"/>
              </a:rPr>
              <a:t>!</a:t>
            </a:r>
            <a:endParaRPr sz="90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765628" y="6921805"/>
            <a:ext cx="8724900" cy="1043940"/>
            <a:chOff x="8765628" y="6921805"/>
            <a:chExt cx="8724900" cy="1043940"/>
          </a:xfrm>
        </p:grpSpPr>
        <p:sp>
          <p:nvSpPr>
            <p:cNvPr id="35" name="object 35"/>
            <p:cNvSpPr/>
            <p:nvPr/>
          </p:nvSpPr>
          <p:spPr>
            <a:xfrm>
              <a:off x="8775879" y="6932056"/>
              <a:ext cx="8704580" cy="1023619"/>
            </a:xfrm>
            <a:custGeom>
              <a:avLst/>
              <a:gdLst/>
              <a:ahLst/>
              <a:cxnLst/>
              <a:rect l="l" t="t" r="r" b="b"/>
              <a:pathLst>
                <a:path w="8704580" h="1023620">
                  <a:moveTo>
                    <a:pt x="7931547" y="1023078"/>
                  </a:moveTo>
                  <a:lnTo>
                    <a:pt x="772435" y="1023078"/>
                  </a:lnTo>
                  <a:lnTo>
                    <a:pt x="712062" y="1020782"/>
                  </a:lnTo>
                  <a:lnTo>
                    <a:pt x="652962" y="1014121"/>
                  </a:lnTo>
                  <a:lnTo>
                    <a:pt x="595305" y="1003436"/>
                  </a:lnTo>
                  <a:lnTo>
                    <a:pt x="539264" y="989067"/>
                  </a:lnTo>
                  <a:lnTo>
                    <a:pt x="485009" y="971356"/>
                  </a:lnTo>
                  <a:lnTo>
                    <a:pt x="432713" y="950644"/>
                  </a:lnTo>
                  <a:lnTo>
                    <a:pt x="382547" y="927270"/>
                  </a:lnTo>
                  <a:lnTo>
                    <a:pt x="334683" y="901577"/>
                  </a:lnTo>
                  <a:lnTo>
                    <a:pt x="289293" y="873905"/>
                  </a:lnTo>
                  <a:lnTo>
                    <a:pt x="246547" y="844594"/>
                  </a:lnTo>
                  <a:lnTo>
                    <a:pt x="206618" y="813987"/>
                  </a:lnTo>
                  <a:lnTo>
                    <a:pt x="169678" y="782422"/>
                  </a:lnTo>
                  <a:lnTo>
                    <a:pt x="135897" y="750242"/>
                  </a:lnTo>
                  <a:lnTo>
                    <a:pt x="105447" y="717787"/>
                  </a:lnTo>
                  <a:lnTo>
                    <a:pt x="78501" y="685399"/>
                  </a:lnTo>
                  <a:lnTo>
                    <a:pt x="55230" y="653417"/>
                  </a:lnTo>
                  <a:lnTo>
                    <a:pt x="20397" y="592036"/>
                  </a:lnTo>
                  <a:lnTo>
                    <a:pt x="2323" y="536374"/>
                  </a:lnTo>
                  <a:lnTo>
                    <a:pt x="0" y="511539"/>
                  </a:lnTo>
                  <a:lnTo>
                    <a:pt x="2323" y="486691"/>
                  </a:lnTo>
                  <a:lnTo>
                    <a:pt x="20397" y="431009"/>
                  </a:lnTo>
                  <a:lnTo>
                    <a:pt x="55230" y="369619"/>
                  </a:lnTo>
                  <a:lnTo>
                    <a:pt x="78501" y="337635"/>
                  </a:lnTo>
                  <a:lnTo>
                    <a:pt x="105447" y="305245"/>
                  </a:lnTo>
                  <a:lnTo>
                    <a:pt x="135897" y="272791"/>
                  </a:lnTo>
                  <a:lnTo>
                    <a:pt x="169678" y="240613"/>
                  </a:lnTo>
                  <a:lnTo>
                    <a:pt x="206618" y="209051"/>
                  </a:lnTo>
                  <a:lnTo>
                    <a:pt x="246547" y="178447"/>
                  </a:lnTo>
                  <a:lnTo>
                    <a:pt x="289293" y="149141"/>
                  </a:lnTo>
                  <a:lnTo>
                    <a:pt x="334683" y="121473"/>
                  </a:lnTo>
                  <a:lnTo>
                    <a:pt x="382547" y="95785"/>
                  </a:lnTo>
                  <a:lnTo>
                    <a:pt x="432713" y="72416"/>
                  </a:lnTo>
                  <a:lnTo>
                    <a:pt x="485009" y="51708"/>
                  </a:lnTo>
                  <a:lnTo>
                    <a:pt x="539264" y="34001"/>
                  </a:lnTo>
                  <a:lnTo>
                    <a:pt x="595305" y="19637"/>
                  </a:lnTo>
                  <a:lnTo>
                    <a:pt x="652962" y="8954"/>
                  </a:lnTo>
                  <a:lnTo>
                    <a:pt x="712062" y="2295"/>
                  </a:lnTo>
                  <a:lnTo>
                    <a:pt x="772435" y="0"/>
                  </a:lnTo>
                  <a:lnTo>
                    <a:pt x="7931547" y="0"/>
                  </a:lnTo>
                  <a:lnTo>
                    <a:pt x="7991906" y="2295"/>
                  </a:lnTo>
                  <a:lnTo>
                    <a:pt x="8050996" y="8954"/>
                  </a:lnTo>
                  <a:lnTo>
                    <a:pt x="8108644" y="19637"/>
                  </a:lnTo>
                  <a:lnTo>
                    <a:pt x="8164679" y="34001"/>
                  </a:lnTo>
                  <a:lnTo>
                    <a:pt x="8218929" y="51708"/>
                  </a:lnTo>
                  <a:lnTo>
                    <a:pt x="8271223" y="72416"/>
                  </a:lnTo>
                  <a:lnTo>
                    <a:pt x="8321388" y="95785"/>
                  </a:lnTo>
                  <a:lnTo>
                    <a:pt x="8369253" y="121473"/>
                  </a:lnTo>
                  <a:lnTo>
                    <a:pt x="8414645" y="149141"/>
                  </a:lnTo>
                  <a:lnTo>
                    <a:pt x="8457393" y="178447"/>
                  </a:lnTo>
                  <a:lnTo>
                    <a:pt x="8497326" y="209051"/>
                  </a:lnTo>
                  <a:lnTo>
                    <a:pt x="8534271" y="240613"/>
                  </a:lnTo>
                  <a:lnTo>
                    <a:pt x="8568056" y="272791"/>
                  </a:lnTo>
                  <a:lnTo>
                    <a:pt x="8598510" y="305245"/>
                  </a:lnTo>
                  <a:lnTo>
                    <a:pt x="8625462" y="337635"/>
                  </a:lnTo>
                  <a:lnTo>
                    <a:pt x="8648738" y="369619"/>
                  </a:lnTo>
                  <a:lnTo>
                    <a:pt x="8683578" y="431009"/>
                  </a:lnTo>
                  <a:lnTo>
                    <a:pt x="8701657" y="486691"/>
                  </a:lnTo>
                  <a:lnTo>
                    <a:pt x="8703981" y="511539"/>
                  </a:lnTo>
                  <a:lnTo>
                    <a:pt x="8701657" y="536374"/>
                  </a:lnTo>
                  <a:lnTo>
                    <a:pt x="8683578" y="592036"/>
                  </a:lnTo>
                  <a:lnTo>
                    <a:pt x="8648738" y="653417"/>
                  </a:lnTo>
                  <a:lnTo>
                    <a:pt x="8625462" y="685399"/>
                  </a:lnTo>
                  <a:lnTo>
                    <a:pt x="8598510" y="717787"/>
                  </a:lnTo>
                  <a:lnTo>
                    <a:pt x="8568056" y="750242"/>
                  </a:lnTo>
                  <a:lnTo>
                    <a:pt x="8534271" y="782422"/>
                  </a:lnTo>
                  <a:lnTo>
                    <a:pt x="8497326" y="813987"/>
                  </a:lnTo>
                  <a:lnTo>
                    <a:pt x="8457393" y="844594"/>
                  </a:lnTo>
                  <a:lnTo>
                    <a:pt x="8414645" y="873905"/>
                  </a:lnTo>
                  <a:lnTo>
                    <a:pt x="8369253" y="901577"/>
                  </a:lnTo>
                  <a:lnTo>
                    <a:pt x="8321388" y="927270"/>
                  </a:lnTo>
                  <a:lnTo>
                    <a:pt x="8271223" y="950644"/>
                  </a:lnTo>
                  <a:lnTo>
                    <a:pt x="8218929" y="971356"/>
                  </a:lnTo>
                  <a:lnTo>
                    <a:pt x="8164679" y="989067"/>
                  </a:lnTo>
                  <a:lnTo>
                    <a:pt x="8108644" y="1003436"/>
                  </a:lnTo>
                  <a:lnTo>
                    <a:pt x="8050996" y="1014121"/>
                  </a:lnTo>
                  <a:lnTo>
                    <a:pt x="7991906" y="1020782"/>
                  </a:lnTo>
                  <a:lnTo>
                    <a:pt x="7931547" y="1023078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65628" y="6921805"/>
              <a:ext cx="8724900" cy="1043940"/>
            </a:xfrm>
            <a:custGeom>
              <a:avLst/>
              <a:gdLst/>
              <a:ahLst/>
              <a:cxnLst/>
              <a:rect l="l" t="t" r="r" b="b"/>
              <a:pathLst>
                <a:path w="8724900" h="1043940">
                  <a:moveTo>
                    <a:pt x="8000126" y="2126"/>
                  </a:moveTo>
                  <a:lnTo>
                    <a:pt x="724358" y="2126"/>
                  </a:lnTo>
                  <a:lnTo>
                    <a:pt x="782684" y="0"/>
                  </a:lnTo>
                  <a:lnTo>
                    <a:pt x="7941800" y="0"/>
                  </a:lnTo>
                  <a:lnTo>
                    <a:pt x="8000126" y="2126"/>
                  </a:lnTo>
                  <a:close/>
                </a:path>
                <a:path w="8724900" h="1043940">
                  <a:moveTo>
                    <a:pt x="7941798" y="1043581"/>
                  </a:moveTo>
                  <a:lnTo>
                    <a:pt x="782686" y="1043581"/>
                  </a:lnTo>
                  <a:lnTo>
                    <a:pt x="724358" y="1041454"/>
                  </a:lnTo>
                  <a:lnTo>
                    <a:pt x="667181" y="1035275"/>
                  </a:lnTo>
                  <a:lnTo>
                    <a:pt x="611306" y="1025342"/>
                  </a:lnTo>
                  <a:lnTo>
                    <a:pt x="556886" y="1011955"/>
                  </a:lnTo>
                  <a:lnTo>
                    <a:pt x="504074" y="995413"/>
                  </a:lnTo>
                  <a:lnTo>
                    <a:pt x="453022" y="976017"/>
                  </a:lnTo>
                  <a:lnTo>
                    <a:pt x="403883" y="954065"/>
                  </a:lnTo>
                  <a:lnTo>
                    <a:pt x="356808" y="929857"/>
                  </a:lnTo>
                  <a:lnTo>
                    <a:pt x="311951" y="903692"/>
                  </a:lnTo>
                  <a:lnTo>
                    <a:pt x="269465" y="875871"/>
                  </a:lnTo>
                  <a:lnTo>
                    <a:pt x="229500" y="846692"/>
                  </a:lnTo>
                  <a:lnTo>
                    <a:pt x="192211" y="816455"/>
                  </a:lnTo>
                  <a:lnTo>
                    <a:pt x="157750" y="785460"/>
                  </a:lnTo>
                  <a:lnTo>
                    <a:pt x="126268" y="754005"/>
                  </a:lnTo>
                  <a:lnTo>
                    <a:pt x="97919" y="722392"/>
                  </a:lnTo>
                  <a:lnTo>
                    <a:pt x="72831" y="690883"/>
                  </a:lnTo>
                  <a:lnTo>
                    <a:pt x="33193" y="629589"/>
                  </a:lnTo>
                  <a:lnTo>
                    <a:pt x="8501" y="572414"/>
                  </a:lnTo>
                  <a:lnTo>
                    <a:pt x="0" y="521790"/>
                  </a:lnTo>
                  <a:lnTo>
                    <a:pt x="2150" y="497447"/>
                  </a:lnTo>
                  <a:lnTo>
                    <a:pt x="18900" y="443248"/>
                  </a:lnTo>
                  <a:lnTo>
                    <a:pt x="51229" y="383697"/>
                  </a:lnTo>
                  <a:lnTo>
                    <a:pt x="97919" y="321189"/>
                  </a:lnTo>
                  <a:lnTo>
                    <a:pt x="126268" y="289575"/>
                  </a:lnTo>
                  <a:lnTo>
                    <a:pt x="157750" y="258121"/>
                  </a:lnTo>
                  <a:lnTo>
                    <a:pt x="192211" y="227125"/>
                  </a:lnTo>
                  <a:lnTo>
                    <a:pt x="229500" y="196888"/>
                  </a:lnTo>
                  <a:lnTo>
                    <a:pt x="269465" y="167709"/>
                  </a:lnTo>
                  <a:lnTo>
                    <a:pt x="311951" y="139888"/>
                  </a:lnTo>
                  <a:lnTo>
                    <a:pt x="356808" y="113723"/>
                  </a:lnTo>
                  <a:lnTo>
                    <a:pt x="403883" y="89515"/>
                  </a:lnTo>
                  <a:lnTo>
                    <a:pt x="453022" y="67563"/>
                  </a:lnTo>
                  <a:lnTo>
                    <a:pt x="504074" y="48167"/>
                  </a:lnTo>
                  <a:lnTo>
                    <a:pt x="556886" y="31625"/>
                  </a:lnTo>
                  <a:lnTo>
                    <a:pt x="611306" y="18238"/>
                  </a:lnTo>
                  <a:lnTo>
                    <a:pt x="667181" y="8305"/>
                  </a:lnTo>
                  <a:lnTo>
                    <a:pt x="724358" y="2126"/>
                  </a:lnTo>
                  <a:lnTo>
                    <a:pt x="8000126" y="2126"/>
                  </a:lnTo>
                  <a:lnTo>
                    <a:pt x="8057303" y="8305"/>
                  </a:lnTo>
                  <a:lnTo>
                    <a:pt x="8113178" y="18238"/>
                  </a:lnTo>
                  <a:lnTo>
                    <a:pt x="8122381" y="20502"/>
                  </a:lnTo>
                  <a:lnTo>
                    <a:pt x="782686" y="20502"/>
                  </a:lnTo>
                  <a:lnTo>
                    <a:pt x="723205" y="22771"/>
                  </a:lnTo>
                  <a:lnTo>
                    <a:pt x="664961" y="29352"/>
                  </a:lnTo>
                  <a:lnTo>
                    <a:pt x="608125" y="39905"/>
                  </a:lnTo>
                  <a:lnTo>
                    <a:pt x="552869" y="54090"/>
                  </a:lnTo>
                  <a:lnTo>
                    <a:pt x="499362" y="71568"/>
                  </a:lnTo>
                  <a:lnTo>
                    <a:pt x="447776" y="91998"/>
                  </a:lnTo>
                  <a:lnTo>
                    <a:pt x="398281" y="115042"/>
                  </a:lnTo>
                  <a:lnTo>
                    <a:pt x="351048" y="140359"/>
                  </a:lnTo>
                  <a:lnTo>
                    <a:pt x="306247" y="167610"/>
                  </a:lnTo>
                  <a:lnTo>
                    <a:pt x="264050" y="196454"/>
                  </a:lnTo>
                  <a:lnTo>
                    <a:pt x="224626" y="226553"/>
                  </a:lnTo>
                  <a:lnTo>
                    <a:pt x="188147" y="257567"/>
                  </a:lnTo>
                  <a:lnTo>
                    <a:pt x="154783" y="289155"/>
                  </a:lnTo>
                  <a:lnTo>
                    <a:pt x="124705" y="320979"/>
                  </a:lnTo>
                  <a:lnTo>
                    <a:pt x="98087" y="352698"/>
                  </a:lnTo>
                  <a:lnTo>
                    <a:pt x="75089" y="383972"/>
                  </a:lnTo>
                  <a:lnTo>
                    <a:pt x="40666" y="443830"/>
                  </a:lnTo>
                  <a:lnTo>
                    <a:pt x="22799" y="497833"/>
                  </a:lnTo>
                  <a:lnTo>
                    <a:pt x="20502" y="521790"/>
                  </a:lnTo>
                  <a:lnTo>
                    <a:pt x="22799" y="545747"/>
                  </a:lnTo>
                  <a:lnTo>
                    <a:pt x="40666" y="599751"/>
                  </a:lnTo>
                  <a:lnTo>
                    <a:pt x="75089" y="659608"/>
                  </a:lnTo>
                  <a:lnTo>
                    <a:pt x="98113" y="690918"/>
                  </a:lnTo>
                  <a:lnTo>
                    <a:pt x="124705" y="722601"/>
                  </a:lnTo>
                  <a:lnTo>
                    <a:pt x="154783" y="754425"/>
                  </a:lnTo>
                  <a:lnTo>
                    <a:pt x="188147" y="786013"/>
                  </a:lnTo>
                  <a:lnTo>
                    <a:pt x="224626" y="817027"/>
                  </a:lnTo>
                  <a:lnTo>
                    <a:pt x="264050" y="847126"/>
                  </a:lnTo>
                  <a:lnTo>
                    <a:pt x="306247" y="875971"/>
                  </a:lnTo>
                  <a:lnTo>
                    <a:pt x="351048" y="903221"/>
                  </a:lnTo>
                  <a:lnTo>
                    <a:pt x="398281" y="928539"/>
                  </a:lnTo>
                  <a:lnTo>
                    <a:pt x="447776" y="951582"/>
                  </a:lnTo>
                  <a:lnTo>
                    <a:pt x="499362" y="972013"/>
                  </a:lnTo>
                  <a:lnTo>
                    <a:pt x="552869" y="989490"/>
                  </a:lnTo>
                  <a:lnTo>
                    <a:pt x="608125" y="1003676"/>
                  </a:lnTo>
                  <a:lnTo>
                    <a:pt x="664961" y="1014228"/>
                  </a:lnTo>
                  <a:lnTo>
                    <a:pt x="723205" y="1020809"/>
                  </a:lnTo>
                  <a:lnTo>
                    <a:pt x="782686" y="1023078"/>
                  </a:lnTo>
                  <a:lnTo>
                    <a:pt x="8122380" y="1023078"/>
                  </a:lnTo>
                  <a:lnTo>
                    <a:pt x="8113178" y="1025342"/>
                  </a:lnTo>
                  <a:lnTo>
                    <a:pt x="8057303" y="1035275"/>
                  </a:lnTo>
                  <a:lnTo>
                    <a:pt x="8000126" y="1041454"/>
                  </a:lnTo>
                  <a:lnTo>
                    <a:pt x="7941798" y="1043581"/>
                  </a:lnTo>
                  <a:close/>
                </a:path>
                <a:path w="8724900" h="1043940">
                  <a:moveTo>
                    <a:pt x="8122380" y="1023078"/>
                  </a:moveTo>
                  <a:lnTo>
                    <a:pt x="7941798" y="1023078"/>
                  </a:lnTo>
                  <a:lnTo>
                    <a:pt x="8001280" y="1020809"/>
                  </a:lnTo>
                  <a:lnTo>
                    <a:pt x="8059523" y="1014228"/>
                  </a:lnTo>
                  <a:lnTo>
                    <a:pt x="8116359" y="1003676"/>
                  </a:lnTo>
                  <a:lnTo>
                    <a:pt x="8171615" y="989490"/>
                  </a:lnTo>
                  <a:lnTo>
                    <a:pt x="8225121" y="972013"/>
                  </a:lnTo>
                  <a:lnTo>
                    <a:pt x="8276707" y="951582"/>
                  </a:lnTo>
                  <a:lnTo>
                    <a:pt x="8326202" y="928539"/>
                  </a:lnTo>
                  <a:lnTo>
                    <a:pt x="8373436" y="903221"/>
                  </a:lnTo>
                  <a:lnTo>
                    <a:pt x="8418236" y="875971"/>
                  </a:lnTo>
                  <a:lnTo>
                    <a:pt x="8460434" y="847126"/>
                  </a:lnTo>
                  <a:lnTo>
                    <a:pt x="8499858" y="817027"/>
                  </a:lnTo>
                  <a:lnTo>
                    <a:pt x="8536337" y="786013"/>
                  </a:lnTo>
                  <a:lnTo>
                    <a:pt x="8569701" y="754425"/>
                  </a:lnTo>
                  <a:lnTo>
                    <a:pt x="8599779" y="722601"/>
                  </a:lnTo>
                  <a:lnTo>
                    <a:pt x="8626397" y="690883"/>
                  </a:lnTo>
                  <a:lnTo>
                    <a:pt x="8649394" y="659608"/>
                  </a:lnTo>
                  <a:lnTo>
                    <a:pt x="8683818" y="599751"/>
                  </a:lnTo>
                  <a:lnTo>
                    <a:pt x="8701684" y="545747"/>
                  </a:lnTo>
                  <a:lnTo>
                    <a:pt x="8703981" y="521790"/>
                  </a:lnTo>
                  <a:lnTo>
                    <a:pt x="8701684" y="497833"/>
                  </a:lnTo>
                  <a:lnTo>
                    <a:pt x="8683818" y="443830"/>
                  </a:lnTo>
                  <a:lnTo>
                    <a:pt x="8649394" y="383972"/>
                  </a:lnTo>
                  <a:lnTo>
                    <a:pt x="8626371" y="352662"/>
                  </a:lnTo>
                  <a:lnTo>
                    <a:pt x="8599779" y="320979"/>
                  </a:lnTo>
                  <a:lnTo>
                    <a:pt x="8569701" y="289155"/>
                  </a:lnTo>
                  <a:lnTo>
                    <a:pt x="8536337" y="257567"/>
                  </a:lnTo>
                  <a:lnTo>
                    <a:pt x="8499858" y="226553"/>
                  </a:lnTo>
                  <a:lnTo>
                    <a:pt x="8460434" y="196454"/>
                  </a:lnTo>
                  <a:lnTo>
                    <a:pt x="8418236" y="167610"/>
                  </a:lnTo>
                  <a:lnTo>
                    <a:pt x="8373436" y="140359"/>
                  </a:lnTo>
                  <a:lnTo>
                    <a:pt x="8326202" y="115042"/>
                  </a:lnTo>
                  <a:lnTo>
                    <a:pt x="8276707" y="91998"/>
                  </a:lnTo>
                  <a:lnTo>
                    <a:pt x="8225121" y="71568"/>
                  </a:lnTo>
                  <a:lnTo>
                    <a:pt x="8171615" y="54090"/>
                  </a:lnTo>
                  <a:lnTo>
                    <a:pt x="8116359" y="39905"/>
                  </a:lnTo>
                  <a:lnTo>
                    <a:pt x="8059523" y="29352"/>
                  </a:lnTo>
                  <a:lnTo>
                    <a:pt x="8001280" y="22771"/>
                  </a:lnTo>
                  <a:lnTo>
                    <a:pt x="7941798" y="20502"/>
                  </a:lnTo>
                  <a:lnTo>
                    <a:pt x="8122381" y="20502"/>
                  </a:lnTo>
                  <a:lnTo>
                    <a:pt x="8167597" y="31625"/>
                  </a:lnTo>
                  <a:lnTo>
                    <a:pt x="8220409" y="48167"/>
                  </a:lnTo>
                  <a:lnTo>
                    <a:pt x="8271461" y="67563"/>
                  </a:lnTo>
                  <a:lnTo>
                    <a:pt x="8320601" y="89515"/>
                  </a:lnTo>
                  <a:lnTo>
                    <a:pt x="8367675" y="113723"/>
                  </a:lnTo>
                  <a:lnTo>
                    <a:pt x="8412532" y="139888"/>
                  </a:lnTo>
                  <a:lnTo>
                    <a:pt x="8455019" y="167709"/>
                  </a:lnTo>
                  <a:lnTo>
                    <a:pt x="8494983" y="196888"/>
                  </a:lnTo>
                  <a:lnTo>
                    <a:pt x="8532272" y="227125"/>
                  </a:lnTo>
                  <a:lnTo>
                    <a:pt x="8566733" y="258121"/>
                  </a:lnTo>
                  <a:lnTo>
                    <a:pt x="8598215" y="289575"/>
                  </a:lnTo>
                  <a:lnTo>
                    <a:pt x="8626564" y="321189"/>
                  </a:lnTo>
                  <a:lnTo>
                    <a:pt x="8651652" y="352698"/>
                  </a:lnTo>
                  <a:lnTo>
                    <a:pt x="8691290" y="413992"/>
                  </a:lnTo>
                  <a:lnTo>
                    <a:pt x="8715982" y="471166"/>
                  </a:lnTo>
                  <a:lnTo>
                    <a:pt x="8724484" y="521790"/>
                  </a:lnTo>
                  <a:lnTo>
                    <a:pt x="8722333" y="546134"/>
                  </a:lnTo>
                  <a:lnTo>
                    <a:pt x="8705584" y="600333"/>
                  </a:lnTo>
                  <a:lnTo>
                    <a:pt x="8673254" y="659884"/>
                  </a:lnTo>
                  <a:lnTo>
                    <a:pt x="8626564" y="722392"/>
                  </a:lnTo>
                  <a:lnTo>
                    <a:pt x="8598215" y="754005"/>
                  </a:lnTo>
                  <a:lnTo>
                    <a:pt x="8566733" y="785460"/>
                  </a:lnTo>
                  <a:lnTo>
                    <a:pt x="8532272" y="816455"/>
                  </a:lnTo>
                  <a:lnTo>
                    <a:pt x="8494983" y="846692"/>
                  </a:lnTo>
                  <a:lnTo>
                    <a:pt x="8455019" y="875871"/>
                  </a:lnTo>
                  <a:lnTo>
                    <a:pt x="8412532" y="903692"/>
                  </a:lnTo>
                  <a:lnTo>
                    <a:pt x="8367675" y="929857"/>
                  </a:lnTo>
                  <a:lnTo>
                    <a:pt x="8320601" y="954065"/>
                  </a:lnTo>
                  <a:lnTo>
                    <a:pt x="8271461" y="976017"/>
                  </a:lnTo>
                  <a:lnTo>
                    <a:pt x="8220409" y="995413"/>
                  </a:lnTo>
                  <a:lnTo>
                    <a:pt x="8167597" y="1011955"/>
                  </a:lnTo>
                  <a:lnTo>
                    <a:pt x="8122380" y="1023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440230" y="7202296"/>
            <a:ext cx="4803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0" dirty="0">
                <a:latin typeface="Tahoma"/>
                <a:cs typeface="Tahoma"/>
                <a:hlinkClick r:id="rId2"/>
              </a:rPr>
              <a:t>dhanagopi03@gmail.com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92664" y="477029"/>
            <a:ext cx="9084945" cy="7247255"/>
            <a:chOff x="992664" y="477029"/>
            <a:chExt cx="9084945" cy="7247255"/>
          </a:xfrm>
        </p:grpSpPr>
        <p:sp>
          <p:nvSpPr>
            <p:cNvPr id="39" name="object 39"/>
            <p:cNvSpPr/>
            <p:nvPr/>
          </p:nvSpPr>
          <p:spPr>
            <a:xfrm>
              <a:off x="9342893" y="7169142"/>
              <a:ext cx="726440" cy="548005"/>
            </a:xfrm>
            <a:custGeom>
              <a:avLst/>
              <a:gdLst/>
              <a:ahLst/>
              <a:cxnLst/>
              <a:rect l="l" t="t" r="r" b="b"/>
              <a:pathLst>
                <a:path w="726440" h="548004">
                  <a:moveTo>
                    <a:pt x="675469" y="547431"/>
                  </a:moveTo>
                  <a:lnTo>
                    <a:pt x="50841" y="547431"/>
                  </a:lnTo>
                  <a:lnTo>
                    <a:pt x="31051" y="543434"/>
                  </a:lnTo>
                  <a:lnTo>
                    <a:pt x="14891" y="532536"/>
                  </a:lnTo>
                  <a:lnTo>
                    <a:pt x="3995" y="516372"/>
                  </a:lnTo>
                  <a:lnTo>
                    <a:pt x="0" y="496578"/>
                  </a:lnTo>
                  <a:lnTo>
                    <a:pt x="0" y="50852"/>
                  </a:lnTo>
                  <a:lnTo>
                    <a:pt x="3995" y="31058"/>
                  </a:lnTo>
                  <a:lnTo>
                    <a:pt x="14891" y="14894"/>
                  </a:lnTo>
                  <a:lnTo>
                    <a:pt x="31051" y="3996"/>
                  </a:lnTo>
                  <a:lnTo>
                    <a:pt x="50841" y="0"/>
                  </a:lnTo>
                  <a:lnTo>
                    <a:pt x="675469" y="0"/>
                  </a:lnTo>
                  <a:lnTo>
                    <a:pt x="695259" y="3996"/>
                  </a:lnTo>
                  <a:lnTo>
                    <a:pt x="711420" y="14894"/>
                  </a:lnTo>
                  <a:lnTo>
                    <a:pt x="722315" y="31058"/>
                  </a:lnTo>
                  <a:lnTo>
                    <a:pt x="726311" y="50852"/>
                  </a:lnTo>
                  <a:lnTo>
                    <a:pt x="726311" y="496578"/>
                  </a:lnTo>
                  <a:lnTo>
                    <a:pt x="722315" y="516372"/>
                  </a:lnTo>
                  <a:lnTo>
                    <a:pt x="711420" y="532536"/>
                  </a:lnTo>
                  <a:lnTo>
                    <a:pt x="695259" y="543434"/>
                  </a:lnTo>
                  <a:lnTo>
                    <a:pt x="675469" y="547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34627" y="7161885"/>
              <a:ext cx="742950" cy="561975"/>
            </a:xfrm>
            <a:custGeom>
              <a:avLst/>
              <a:gdLst/>
              <a:ahLst/>
              <a:cxnLst/>
              <a:rect l="l" t="t" r="r" b="b"/>
              <a:pathLst>
                <a:path w="742950" h="561975">
                  <a:moveTo>
                    <a:pt x="742835" y="94640"/>
                  </a:moveTo>
                  <a:lnTo>
                    <a:pt x="741832" y="93154"/>
                  </a:lnTo>
                  <a:lnTo>
                    <a:pt x="741832" y="58115"/>
                  </a:lnTo>
                  <a:lnTo>
                    <a:pt x="737260" y="35521"/>
                  </a:lnTo>
                  <a:lnTo>
                    <a:pt x="727303" y="20764"/>
                  </a:lnTo>
                  <a:lnTo>
                    <a:pt x="727303" y="58115"/>
                  </a:lnTo>
                  <a:lnTo>
                    <a:pt x="727303" y="91516"/>
                  </a:lnTo>
                  <a:lnTo>
                    <a:pt x="727303" y="109042"/>
                  </a:lnTo>
                  <a:lnTo>
                    <a:pt x="727303" y="503847"/>
                  </a:lnTo>
                  <a:lnTo>
                    <a:pt x="723874" y="520788"/>
                  </a:lnTo>
                  <a:lnTo>
                    <a:pt x="714527" y="534644"/>
                  </a:lnTo>
                  <a:lnTo>
                    <a:pt x="700671" y="544004"/>
                  </a:lnTo>
                  <a:lnTo>
                    <a:pt x="686409" y="546900"/>
                  </a:lnTo>
                  <a:lnTo>
                    <a:pt x="667169" y="525983"/>
                  </a:lnTo>
                  <a:lnTo>
                    <a:pt x="667169" y="547433"/>
                  </a:lnTo>
                  <a:lnTo>
                    <a:pt x="75653" y="547433"/>
                  </a:lnTo>
                  <a:lnTo>
                    <a:pt x="301625" y="301790"/>
                  </a:lnTo>
                  <a:lnTo>
                    <a:pt x="343255" y="329831"/>
                  </a:lnTo>
                  <a:lnTo>
                    <a:pt x="349885" y="333603"/>
                  </a:lnTo>
                  <a:lnTo>
                    <a:pt x="356870" y="336308"/>
                  </a:lnTo>
                  <a:lnTo>
                    <a:pt x="364083" y="337921"/>
                  </a:lnTo>
                  <a:lnTo>
                    <a:pt x="371411" y="338467"/>
                  </a:lnTo>
                  <a:lnTo>
                    <a:pt x="378752" y="337921"/>
                  </a:lnTo>
                  <a:lnTo>
                    <a:pt x="385965" y="336308"/>
                  </a:lnTo>
                  <a:lnTo>
                    <a:pt x="392938" y="333603"/>
                  </a:lnTo>
                  <a:lnTo>
                    <a:pt x="399567" y="329831"/>
                  </a:lnTo>
                  <a:lnTo>
                    <a:pt x="441198" y="301790"/>
                  </a:lnTo>
                  <a:lnTo>
                    <a:pt x="667169" y="547433"/>
                  </a:lnTo>
                  <a:lnTo>
                    <a:pt x="667169" y="525983"/>
                  </a:lnTo>
                  <a:lnTo>
                    <a:pt x="453390" y="293573"/>
                  </a:lnTo>
                  <a:lnTo>
                    <a:pt x="727303" y="109042"/>
                  </a:lnTo>
                  <a:lnTo>
                    <a:pt x="727303" y="91516"/>
                  </a:lnTo>
                  <a:lnTo>
                    <a:pt x="441236" y="284238"/>
                  </a:lnTo>
                  <a:lnTo>
                    <a:pt x="440359" y="284200"/>
                  </a:lnTo>
                  <a:lnTo>
                    <a:pt x="437781" y="286575"/>
                  </a:lnTo>
                  <a:lnTo>
                    <a:pt x="391452" y="317779"/>
                  </a:lnTo>
                  <a:lnTo>
                    <a:pt x="381762" y="322389"/>
                  </a:lnTo>
                  <a:lnTo>
                    <a:pt x="371411" y="323926"/>
                  </a:lnTo>
                  <a:lnTo>
                    <a:pt x="361061" y="322389"/>
                  </a:lnTo>
                  <a:lnTo>
                    <a:pt x="351370" y="317766"/>
                  </a:lnTo>
                  <a:lnTo>
                    <a:pt x="305015" y="286550"/>
                  </a:lnTo>
                  <a:lnTo>
                    <a:pt x="302475" y="284200"/>
                  </a:lnTo>
                  <a:lnTo>
                    <a:pt x="301586" y="284238"/>
                  </a:lnTo>
                  <a:lnTo>
                    <a:pt x="289433" y="276059"/>
                  </a:lnTo>
                  <a:lnTo>
                    <a:pt x="289433" y="293573"/>
                  </a:lnTo>
                  <a:lnTo>
                    <a:pt x="56413" y="546900"/>
                  </a:lnTo>
                  <a:lnTo>
                    <a:pt x="42151" y="544004"/>
                  </a:lnTo>
                  <a:lnTo>
                    <a:pt x="28295" y="534644"/>
                  </a:lnTo>
                  <a:lnTo>
                    <a:pt x="18948" y="520788"/>
                  </a:lnTo>
                  <a:lnTo>
                    <a:pt x="15519" y="503847"/>
                  </a:lnTo>
                  <a:lnTo>
                    <a:pt x="15519" y="109029"/>
                  </a:lnTo>
                  <a:lnTo>
                    <a:pt x="289433" y="293573"/>
                  </a:lnTo>
                  <a:lnTo>
                    <a:pt x="289433" y="276059"/>
                  </a:lnTo>
                  <a:lnTo>
                    <a:pt x="15519" y="91516"/>
                  </a:lnTo>
                  <a:lnTo>
                    <a:pt x="15519" y="58115"/>
                  </a:lnTo>
                  <a:lnTo>
                    <a:pt x="18948" y="41160"/>
                  </a:lnTo>
                  <a:lnTo>
                    <a:pt x="28295" y="27305"/>
                  </a:lnTo>
                  <a:lnTo>
                    <a:pt x="42151" y="17957"/>
                  </a:lnTo>
                  <a:lnTo>
                    <a:pt x="59105" y="14528"/>
                  </a:lnTo>
                  <a:lnTo>
                    <a:pt x="683729" y="14528"/>
                  </a:lnTo>
                  <a:lnTo>
                    <a:pt x="700671" y="17957"/>
                  </a:lnTo>
                  <a:lnTo>
                    <a:pt x="714527" y="27305"/>
                  </a:lnTo>
                  <a:lnTo>
                    <a:pt x="723874" y="41160"/>
                  </a:lnTo>
                  <a:lnTo>
                    <a:pt x="727303" y="58115"/>
                  </a:lnTo>
                  <a:lnTo>
                    <a:pt x="727303" y="20764"/>
                  </a:lnTo>
                  <a:lnTo>
                    <a:pt x="724801" y="17043"/>
                  </a:lnTo>
                  <a:lnTo>
                    <a:pt x="721067" y="14528"/>
                  </a:lnTo>
                  <a:lnTo>
                    <a:pt x="706323" y="4572"/>
                  </a:lnTo>
                  <a:lnTo>
                    <a:pt x="683729" y="0"/>
                  </a:lnTo>
                  <a:lnTo>
                    <a:pt x="59105" y="0"/>
                  </a:lnTo>
                  <a:lnTo>
                    <a:pt x="36512" y="4572"/>
                  </a:lnTo>
                  <a:lnTo>
                    <a:pt x="18034" y="17043"/>
                  </a:lnTo>
                  <a:lnTo>
                    <a:pt x="5575" y="35521"/>
                  </a:lnTo>
                  <a:lnTo>
                    <a:pt x="990" y="58115"/>
                  </a:lnTo>
                  <a:lnTo>
                    <a:pt x="990" y="93179"/>
                  </a:lnTo>
                  <a:lnTo>
                    <a:pt x="0" y="94640"/>
                  </a:lnTo>
                  <a:lnTo>
                    <a:pt x="876" y="99161"/>
                  </a:lnTo>
                  <a:lnTo>
                    <a:pt x="990" y="503847"/>
                  </a:lnTo>
                  <a:lnTo>
                    <a:pt x="5575" y="526440"/>
                  </a:lnTo>
                  <a:lnTo>
                    <a:pt x="18034" y="544918"/>
                  </a:lnTo>
                  <a:lnTo>
                    <a:pt x="36512" y="557390"/>
                  </a:lnTo>
                  <a:lnTo>
                    <a:pt x="55460" y="561225"/>
                  </a:lnTo>
                  <a:lnTo>
                    <a:pt x="57340" y="561962"/>
                  </a:lnTo>
                  <a:lnTo>
                    <a:pt x="59093" y="561962"/>
                  </a:lnTo>
                  <a:lnTo>
                    <a:pt x="61061" y="561962"/>
                  </a:lnTo>
                  <a:lnTo>
                    <a:pt x="681774" y="561962"/>
                  </a:lnTo>
                  <a:lnTo>
                    <a:pt x="683729" y="561962"/>
                  </a:lnTo>
                  <a:lnTo>
                    <a:pt x="685482" y="561962"/>
                  </a:lnTo>
                  <a:lnTo>
                    <a:pt x="687247" y="561327"/>
                  </a:lnTo>
                  <a:lnTo>
                    <a:pt x="706323" y="557390"/>
                  </a:lnTo>
                  <a:lnTo>
                    <a:pt x="721067" y="547433"/>
                  </a:lnTo>
                  <a:lnTo>
                    <a:pt x="724801" y="544918"/>
                  </a:lnTo>
                  <a:lnTo>
                    <a:pt x="737260" y="526440"/>
                  </a:lnTo>
                  <a:lnTo>
                    <a:pt x="741832" y="503847"/>
                  </a:lnTo>
                  <a:lnTo>
                    <a:pt x="741832" y="99250"/>
                  </a:lnTo>
                  <a:lnTo>
                    <a:pt x="741959" y="99161"/>
                  </a:lnTo>
                  <a:lnTo>
                    <a:pt x="742835" y="94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04578" y="488942"/>
              <a:ext cx="4642485" cy="1022985"/>
            </a:xfrm>
            <a:custGeom>
              <a:avLst/>
              <a:gdLst/>
              <a:ahLst/>
              <a:cxnLst/>
              <a:rect l="l" t="t" r="r" b="b"/>
              <a:pathLst>
                <a:path w="4642485" h="1022985">
                  <a:moveTo>
                    <a:pt x="4642168" y="1022810"/>
                  </a:moveTo>
                  <a:lnTo>
                    <a:pt x="0" y="1022810"/>
                  </a:lnTo>
                  <a:lnTo>
                    <a:pt x="0" y="0"/>
                  </a:lnTo>
                  <a:lnTo>
                    <a:pt x="4642168" y="0"/>
                  </a:lnTo>
                  <a:lnTo>
                    <a:pt x="4642168" y="102281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657" y="477036"/>
              <a:ext cx="4666615" cy="1047115"/>
            </a:xfrm>
            <a:custGeom>
              <a:avLst/>
              <a:gdLst/>
              <a:ahLst/>
              <a:cxnLst/>
              <a:rect l="l" t="t" r="r" b="b"/>
              <a:pathLst>
                <a:path w="4666615" h="1047115">
                  <a:moveTo>
                    <a:pt x="4665992" y="0"/>
                  </a:moveTo>
                  <a:lnTo>
                    <a:pt x="4642167" y="0"/>
                  </a:lnTo>
                  <a:lnTo>
                    <a:pt x="4642167" y="23825"/>
                  </a:lnTo>
                  <a:lnTo>
                    <a:pt x="4642167" y="1022807"/>
                  </a:lnTo>
                  <a:lnTo>
                    <a:pt x="23825" y="1022807"/>
                  </a:lnTo>
                  <a:lnTo>
                    <a:pt x="23825" y="23825"/>
                  </a:lnTo>
                  <a:lnTo>
                    <a:pt x="4642167" y="23825"/>
                  </a:lnTo>
                  <a:lnTo>
                    <a:pt x="4642167" y="0"/>
                  </a:lnTo>
                  <a:lnTo>
                    <a:pt x="23825" y="0"/>
                  </a:lnTo>
                  <a:lnTo>
                    <a:pt x="0" y="0"/>
                  </a:lnTo>
                  <a:lnTo>
                    <a:pt x="0" y="1046632"/>
                  </a:lnTo>
                  <a:lnTo>
                    <a:pt x="23825" y="1046632"/>
                  </a:lnTo>
                  <a:lnTo>
                    <a:pt x="4642167" y="1046632"/>
                  </a:lnTo>
                  <a:lnTo>
                    <a:pt x="4665992" y="1046632"/>
                  </a:lnTo>
                  <a:lnTo>
                    <a:pt x="4665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21392" y="825500"/>
            <a:ext cx="307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Tahoma"/>
                <a:cs typeface="Tahoma"/>
              </a:rPr>
              <a:t>H</a:t>
            </a:r>
            <a:r>
              <a:rPr sz="2400" spc="160" dirty="0">
                <a:latin typeface="Tahoma"/>
                <a:cs typeface="Tahoma"/>
              </a:rPr>
              <a:t>A</a:t>
            </a:r>
            <a:r>
              <a:rPr sz="2400" spc="165" dirty="0">
                <a:latin typeface="Tahoma"/>
                <a:cs typeface="Tahoma"/>
              </a:rPr>
              <a:t>V</a:t>
            </a:r>
            <a:r>
              <a:rPr sz="2400" spc="150" dirty="0">
                <a:latin typeface="Tahoma"/>
                <a:cs typeface="Tahoma"/>
              </a:rPr>
              <a:t>E</a:t>
            </a:r>
            <a:r>
              <a:rPr sz="2400" spc="-220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A</a:t>
            </a:r>
            <a:r>
              <a:rPr sz="2400" spc="-22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G</a:t>
            </a:r>
            <a:r>
              <a:rPr sz="2400" spc="135" dirty="0">
                <a:latin typeface="Tahoma"/>
                <a:cs typeface="Tahoma"/>
              </a:rPr>
              <a:t>R</a:t>
            </a:r>
            <a:r>
              <a:rPr sz="2400" spc="150" dirty="0">
                <a:latin typeface="Tahoma"/>
                <a:cs typeface="Tahoma"/>
              </a:rPr>
              <a:t>E</a:t>
            </a:r>
            <a:r>
              <a:rPr sz="2400" spc="160" dirty="0">
                <a:latin typeface="Tahoma"/>
                <a:cs typeface="Tahoma"/>
              </a:rPr>
              <a:t>A</a:t>
            </a:r>
            <a:r>
              <a:rPr sz="2400" spc="-70" dirty="0">
                <a:latin typeface="Tahoma"/>
                <a:cs typeface="Tahoma"/>
              </a:rPr>
              <a:t>T</a:t>
            </a:r>
            <a:r>
              <a:rPr sz="2400" spc="-220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D</a:t>
            </a:r>
            <a:r>
              <a:rPr sz="2400" spc="160" dirty="0">
                <a:latin typeface="Tahoma"/>
                <a:cs typeface="Tahoma"/>
              </a:rPr>
              <a:t>A</a:t>
            </a:r>
            <a:r>
              <a:rPr sz="2400" spc="135" dirty="0">
                <a:latin typeface="Tahoma"/>
                <a:cs typeface="Tahoma"/>
              </a:rPr>
              <a:t>Y</a:t>
            </a:r>
            <a:r>
              <a:rPr sz="2400" spc="-195" dirty="0">
                <a:latin typeface="Tahoma"/>
                <a:cs typeface="Tahoma"/>
              </a:rPr>
              <a:t>!!!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4950" y="4352609"/>
            <a:ext cx="895349" cy="895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511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3122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734" y="0"/>
            <a:ext cx="28575" cy="473075"/>
          </a:xfrm>
          <a:custGeom>
            <a:avLst/>
            <a:gdLst/>
            <a:ahLst/>
            <a:cxnLst/>
            <a:rect l="l" t="t" r="r" b="b"/>
            <a:pathLst>
              <a:path w="28575" h="473075">
                <a:moveTo>
                  <a:pt x="28367" y="472511"/>
                </a:moveTo>
                <a:lnTo>
                  <a:pt x="0" y="472511"/>
                </a:lnTo>
                <a:lnTo>
                  <a:pt x="0" y="0"/>
                </a:lnTo>
                <a:lnTo>
                  <a:pt x="28367" y="0"/>
                </a:lnTo>
                <a:lnTo>
                  <a:pt x="28367" y="472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6" name="object 6"/>
            <p:cNvSpPr/>
            <p:nvPr/>
          </p:nvSpPr>
          <p:spPr>
            <a:xfrm>
              <a:off x="0" y="11"/>
              <a:ext cx="2529205" cy="7663815"/>
            </a:xfrm>
            <a:custGeom>
              <a:avLst/>
              <a:gdLst/>
              <a:ahLst/>
              <a:cxnLst/>
              <a:rect l="l" t="t" r="r" b="b"/>
              <a:pathLst>
                <a:path w="2529205" h="7663815">
                  <a:moveTo>
                    <a:pt x="2529128" y="472503"/>
                  </a:moveTo>
                  <a:lnTo>
                    <a:pt x="2032711" y="472503"/>
                  </a:lnTo>
                  <a:lnTo>
                    <a:pt x="2032711" y="0"/>
                  </a:lnTo>
                  <a:lnTo>
                    <a:pt x="2004339" y="0"/>
                  </a:lnTo>
                  <a:lnTo>
                    <a:pt x="2004339" y="7138822"/>
                  </a:lnTo>
                  <a:lnTo>
                    <a:pt x="1522095" y="7138822"/>
                  </a:lnTo>
                  <a:lnTo>
                    <a:pt x="1522095" y="6656578"/>
                  </a:lnTo>
                  <a:lnTo>
                    <a:pt x="2004339" y="6656578"/>
                  </a:lnTo>
                  <a:lnTo>
                    <a:pt x="2004339" y="6628206"/>
                  </a:lnTo>
                  <a:lnTo>
                    <a:pt x="1522095" y="6628206"/>
                  </a:lnTo>
                  <a:lnTo>
                    <a:pt x="1522095" y="6145962"/>
                  </a:lnTo>
                  <a:lnTo>
                    <a:pt x="2004339" y="6145962"/>
                  </a:lnTo>
                  <a:lnTo>
                    <a:pt x="2004339" y="6117602"/>
                  </a:lnTo>
                  <a:lnTo>
                    <a:pt x="1522095" y="6117602"/>
                  </a:lnTo>
                  <a:lnTo>
                    <a:pt x="1522095" y="5635358"/>
                  </a:lnTo>
                  <a:lnTo>
                    <a:pt x="2004339" y="5635358"/>
                  </a:lnTo>
                  <a:lnTo>
                    <a:pt x="2004339" y="5606986"/>
                  </a:lnTo>
                  <a:lnTo>
                    <a:pt x="1522095" y="5606986"/>
                  </a:lnTo>
                  <a:lnTo>
                    <a:pt x="1522095" y="5124742"/>
                  </a:lnTo>
                  <a:lnTo>
                    <a:pt x="2004339" y="5124742"/>
                  </a:lnTo>
                  <a:lnTo>
                    <a:pt x="2004339" y="5096370"/>
                  </a:lnTo>
                  <a:lnTo>
                    <a:pt x="1522095" y="5096370"/>
                  </a:lnTo>
                  <a:lnTo>
                    <a:pt x="1522095" y="4599952"/>
                  </a:lnTo>
                  <a:lnTo>
                    <a:pt x="2004339" y="4599952"/>
                  </a:lnTo>
                  <a:lnTo>
                    <a:pt x="2004339" y="4571581"/>
                  </a:lnTo>
                  <a:lnTo>
                    <a:pt x="1522095" y="4571581"/>
                  </a:lnTo>
                  <a:lnTo>
                    <a:pt x="1522095" y="4089336"/>
                  </a:lnTo>
                  <a:lnTo>
                    <a:pt x="2004339" y="4089336"/>
                  </a:lnTo>
                  <a:lnTo>
                    <a:pt x="2004339" y="4060964"/>
                  </a:lnTo>
                  <a:lnTo>
                    <a:pt x="1522095" y="4060964"/>
                  </a:lnTo>
                  <a:lnTo>
                    <a:pt x="1522095" y="3578720"/>
                  </a:lnTo>
                  <a:lnTo>
                    <a:pt x="2004339" y="3578720"/>
                  </a:lnTo>
                  <a:lnTo>
                    <a:pt x="2004339" y="3550361"/>
                  </a:lnTo>
                  <a:lnTo>
                    <a:pt x="1522095" y="3550361"/>
                  </a:lnTo>
                  <a:lnTo>
                    <a:pt x="1522095" y="3068116"/>
                  </a:lnTo>
                  <a:lnTo>
                    <a:pt x="2004339" y="3068116"/>
                  </a:lnTo>
                  <a:lnTo>
                    <a:pt x="2004339" y="3039745"/>
                  </a:lnTo>
                  <a:lnTo>
                    <a:pt x="1522095" y="3039745"/>
                  </a:lnTo>
                  <a:lnTo>
                    <a:pt x="1522095" y="2557500"/>
                  </a:lnTo>
                  <a:lnTo>
                    <a:pt x="2004339" y="2557500"/>
                  </a:lnTo>
                  <a:lnTo>
                    <a:pt x="2004339" y="2529128"/>
                  </a:lnTo>
                  <a:lnTo>
                    <a:pt x="1522095" y="2529128"/>
                  </a:lnTo>
                  <a:lnTo>
                    <a:pt x="1522095" y="2032711"/>
                  </a:lnTo>
                  <a:lnTo>
                    <a:pt x="2004339" y="2032711"/>
                  </a:lnTo>
                  <a:lnTo>
                    <a:pt x="2004339" y="2004339"/>
                  </a:lnTo>
                  <a:lnTo>
                    <a:pt x="1522095" y="2004339"/>
                  </a:lnTo>
                  <a:lnTo>
                    <a:pt x="1522095" y="1522095"/>
                  </a:lnTo>
                  <a:lnTo>
                    <a:pt x="2004339" y="1522095"/>
                  </a:lnTo>
                  <a:lnTo>
                    <a:pt x="2004339" y="1493723"/>
                  </a:lnTo>
                  <a:lnTo>
                    <a:pt x="1522095" y="1493723"/>
                  </a:lnTo>
                  <a:lnTo>
                    <a:pt x="1522095" y="1011478"/>
                  </a:lnTo>
                  <a:lnTo>
                    <a:pt x="2004339" y="1011478"/>
                  </a:lnTo>
                  <a:lnTo>
                    <a:pt x="2004339" y="983119"/>
                  </a:lnTo>
                  <a:lnTo>
                    <a:pt x="1522095" y="983119"/>
                  </a:lnTo>
                  <a:lnTo>
                    <a:pt x="1522095" y="500875"/>
                  </a:lnTo>
                  <a:lnTo>
                    <a:pt x="2004339" y="500875"/>
                  </a:lnTo>
                  <a:lnTo>
                    <a:pt x="2004339" y="472503"/>
                  </a:lnTo>
                  <a:lnTo>
                    <a:pt x="1493723" y="472503"/>
                  </a:lnTo>
                  <a:lnTo>
                    <a:pt x="1493723" y="500875"/>
                  </a:lnTo>
                  <a:lnTo>
                    <a:pt x="1493723" y="983119"/>
                  </a:lnTo>
                  <a:lnTo>
                    <a:pt x="1493723" y="7138822"/>
                  </a:lnTo>
                  <a:lnTo>
                    <a:pt x="1011478" y="7138822"/>
                  </a:lnTo>
                  <a:lnTo>
                    <a:pt x="1011478" y="6656578"/>
                  </a:lnTo>
                  <a:lnTo>
                    <a:pt x="1493723" y="6656578"/>
                  </a:lnTo>
                  <a:lnTo>
                    <a:pt x="1493723" y="6628206"/>
                  </a:lnTo>
                  <a:lnTo>
                    <a:pt x="1011478" y="6628206"/>
                  </a:lnTo>
                  <a:lnTo>
                    <a:pt x="1011478" y="6145962"/>
                  </a:lnTo>
                  <a:lnTo>
                    <a:pt x="1493723" y="6145962"/>
                  </a:lnTo>
                  <a:lnTo>
                    <a:pt x="1493723" y="6117602"/>
                  </a:lnTo>
                  <a:lnTo>
                    <a:pt x="1011478" y="6117602"/>
                  </a:lnTo>
                  <a:lnTo>
                    <a:pt x="1011478" y="5635358"/>
                  </a:lnTo>
                  <a:lnTo>
                    <a:pt x="1493723" y="5635358"/>
                  </a:lnTo>
                  <a:lnTo>
                    <a:pt x="1493723" y="5606986"/>
                  </a:lnTo>
                  <a:lnTo>
                    <a:pt x="1011478" y="5606986"/>
                  </a:lnTo>
                  <a:lnTo>
                    <a:pt x="1011478" y="5124742"/>
                  </a:lnTo>
                  <a:lnTo>
                    <a:pt x="1493723" y="5124742"/>
                  </a:lnTo>
                  <a:lnTo>
                    <a:pt x="1493723" y="5096370"/>
                  </a:lnTo>
                  <a:lnTo>
                    <a:pt x="1011478" y="5096370"/>
                  </a:lnTo>
                  <a:lnTo>
                    <a:pt x="1011478" y="4599952"/>
                  </a:lnTo>
                  <a:lnTo>
                    <a:pt x="1493723" y="4599952"/>
                  </a:lnTo>
                  <a:lnTo>
                    <a:pt x="1493723" y="4571581"/>
                  </a:lnTo>
                  <a:lnTo>
                    <a:pt x="1011478" y="4571581"/>
                  </a:lnTo>
                  <a:lnTo>
                    <a:pt x="1011478" y="4089336"/>
                  </a:lnTo>
                  <a:lnTo>
                    <a:pt x="1493723" y="4089336"/>
                  </a:lnTo>
                  <a:lnTo>
                    <a:pt x="1493723" y="4060964"/>
                  </a:lnTo>
                  <a:lnTo>
                    <a:pt x="1011478" y="4060964"/>
                  </a:lnTo>
                  <a:lnTo>
                    <a:pt x="1011478" y="3578720"/>
                  </a:lnTo>
                  <a:lnTo>
                    <a:pt x="1493723" y="3578720"/>
                  </a:lnTo>
                  <a:lnTo>
                    <a:pt x="1493723" y="3550361"/>
                  </a:lnTo>
                  <a:lnTo>
                    <a:pt x="1011478" y="3550361"/>
                  </a:lnTo>
                  <a:lnTo>
                    <a:pt x="1011478" y="3068116"/>
                  </a:lnTo>
                  <a:lnTo>
                    <a:pt x="1493723" y="3068116"/>
                  </a:lnTo>
                  <a:lnTo>
                    <a:pt x="1493723" y="3039745"/>
                  </a:lnTo>
                  <a:lnTo>
                    <a:pt x="1011478" y="3039745"/>
                  </a:lnTo>
                  <a:lnTo>
                    <a:pt x="1011478" y="2557500"/>
                  </a:lnTo>
                  <a:lnTo>
                    <a:pt x="1493723" y="2557500"/>
                  </a:lnTo>
                  <a:lnTo>
                    <a:pt x="1493723" y="2529128"/>
                  </a:lnTo>
                  <a:lnTo>
                    <a:pt x="1011478" y="2529128"/>
                  </a:lnTo>
                  <a:lnTo>
                    <a:pt x="1011478" y="2032711"/>
                  </a:lnTo>
                  <a:lnTo>
                    <a:pt x="1493723" y="2032711"/>
                  </a:lnTo>
                  <a:lnTo>
                    <a:pt x="1493723" y="2004339"/>
                  </a:lnTo>
                  <a:lnTo>
                    <a:pt x="1011478" y="2004339"/>
                  </a:lnTo>
                  <a:lnTo>
                    <a:pt x="1011478" y="1522095"/>
                  </a:lnTo>
                  <a:lnTo>
                    <a:pt x="1493723" y="1522095"/>
                  </a:lnTo>
                  <a:lnTo>
                    <a:pt x="1493723" y="1493723"/>
                  </a:lnTo>
                  <a:lnTo>
                    <a:pt x="1011478" y="1493723"/>
                  </a:lnTo>
                  <a:lnTo>
                    <a:pt x="1011478" y="1011478"/>
                  </a:lnTo>
                  <a:lnTo>
                    <a:pt x="1493723" y="1011478"/>
                  </a:lnTo>
                  <a:lnTo>
                    <a:pt x="1493723" y="983119"/>
                  </a:lnTo>
                  <a:lnTo>
                    <a:pt x="1011478" y="983119"/>
                  </a:lnTo>
                  <a:lnTo>
                    <a:pt x="1011478" y="500875"/>
                  </a:lnTo>
                  <a:lnTo>
                    <a:pt x="1493723" y="500875"/>
                  </a:lnTo>
                  <a:lnTo>
                    <a:pt x="1493723" y="472503"/>
                  </a:lnTo>
                  <a:lnTo>
                    <a:pt x="983119" y="472503"/>
                  </a:lnTo>
                  <a:lnTo>
                    <a:pt x="983119" y="500875"/>
                  </a:lnTo>
                  <a:lnTo>
                    <a:pt x="983119" y="983119"/>
                  </a:lnTo>
                  <a:lnTo>
                    <a:pt x="983119" y="7138822"/>
                  </a:lnTo>
                  <a:lnTo>
                    <a:pt x="500875" y="7138822"/>
                  </a:lnTo>
                  <a:lnTo>
                    <a:pt x="500875" y="6656578"/>
                  </a:lnTo>
                  <a:lnTo>
                    <a:pt x="983119" y="6656578"/>
                  </a:lnTo>
                  <a:lnTo>
                    <a:pt x="983119" y="6628206"/>
                  </a:lnTo>
                  <a:lnTo>
                    <a:pt x="500875" y="6628206"/>
                  </a:lnTo>
                  <a:lnTo>
                    <a:pt x="500875" y="6145962"/>
                  </a:lnTo>
                  <a:lnTo>
                    <a:pt x="983119" y="6145962"/>
                  </a:lnTo>
                  <a:lnTo>
                    <a:pt x="983119" y="6117602"/>
                  </a:lnTo>
                  <a:lnTo>
                    <a:pt x="500875" y="6117602"/>
                  </a:lnTo>
                  <a:lnTo>
                    <a:pt x="500875" y="5635358"/>
                  </a:lnTo>
                  <a:lnTo>
                    <a:pt x="983119" y="5635358"/>
                  </a:lnTo>
                  <a:lnTo>
                    <a:pt x="983119" y="5606986"/>
                  </a:lnTo>
                  <a:lnTo>
                    <a:pt x="500875" y="5606986"/>
                  </a:lnTo>
                  <a:lnTo>
                    <a:pt x="500875" y="5124742"/>
                  </a:lnTo>
                  <a:lnTo>
                    <a:pt x="983119" y="5124742"/>
                  </a:lnTo>
                  <a:lnTo>
                    <a:pt x="983119" y="5096370"/>
                  </a:lnTo>
                  <a:lnTo>
                    <a:pt x="500875" y="5096370"/>
                  </a:lnTo>
                  <a:lnTo>
                    <a:pt x="500875" y="4599952"/>
                  </a:lnTo>
                  <a:lnTo>
                    <a:pt x="983119" y="4599952"/>
                  </a:lnTo>
                  <a:lnTo>
                    <a:pt x="983119" y="4571581"/>
                  </a:lnTo>
                  <a:lnTo>
                    <a:pt x="500875" y="4571581"/>
                  </a:lnTo>
                  <a:lnTo>
                    <a:pt x="500875" y="4089336"/>
                  </a:lnTo>
                  <a:lnTo>
                    <a:pt x="983119" y="4089336"/>
                  </a:lnTo>
                  <a:lnTo>
                    <a:pt x="983119" y="4060964"/>
                  </a:lnTo>
                  <a:lnTo>
                    <a:pt x="500875" y="4060964"/>
                  </a:lnTo>
                  <a:lnTo>
                    <a:pt x="500875" y="3578720"/>
                  </a:lnTo>
                  <a:lnTo>
                    <a:pt x="983119" y="3578720"/>
                  </a:lnTo>
                  <a:lnTo>
                    <a:pt x="983119" y="3550361"/>
                  </a:lnTo>
                  <a:lnTo>
                    <a:pt x="500875" y="3550361"/>
                  </a:lnTo>
                  <a:lnTo>
                    <a:pt x="500875" y="3068116"/>
                  </a:lnTo>
                  <a:lnTo>
                    <a:pt x="983119" y="3068116"/>
                  </a:lnTo>
                  <a:lnTo>
                    <a:pt x="983119" y="3039745"/>
                  </a:lnTo>
                  <a:lnTo>
                    <a:pt x="500875" y="3039745"/>
                  </a:lnTo>
                  <a:lnTo>
                    <a:pt x="500875" y="2557500"/>
                  </a:lnTo>
                  <a:lnTo>
                    <a:pt x="983119" y="2557500"/>
                  </a:lnTo>
                  <a:lnTo>
                    <a:pt x="983119" y="2529128"/>
                  </a:lnTo>
                  <a:lnTo>
                    <a:pt x="500875" y="2529128"/>
                  </a:lnTo>
                  <a:lnTo>
                    <a:pt x="500875" y="2032711"/>
                  </a:lnTo>
                  <a:lnTo>
                    <a:pt x="983119" y="2032711"/>
                  </a:lnTo>
                  <a:lnTo>
                    <a:pt x="983119" y="2004339"/>
                  </a:lnTo>
                  <a:lnTo>
                    <a:pt x="500875" y="2004339"/>
                  </a:lnTo>
                  <a:lnTo>
                    <a:pt x="500875" y="1522095"/>
                  </a:lnTo>
                  <a:lnTo>
                    <a:pt x="983119" y="1522095"/>
                  </a:lnTo>
                  <a:lnTo>
                    <a:pt x="983119" y="1493723"/>
                  </a:lnTo>
                  <a:lnTo>
                    <a:pt x="500875" y="1493723"/>
                  </a:lnTo>
                  <a:lnTo>
                    <a:pt x="500875" y="1011478"/>
                  </a:lnTo>
                  <a:lnTo>
                    <a:pt x="983119" y="1011478"/>
                  </a:lnTo>
                  <a:lnTo>
                    <a:pt x="983119" y="983119"/>
                  </a:lnTo>
                  <a:lnTo>
                    <a:pt x="500875" y="983119"/>
                  </a:lnTo>
                  <a:lnTo>
                    <a:pt x="500875" y="500875"/>
                  </a:lnTo>
                  <a:lnTo>
                    <a:pt x="983119" y="500875"/>
                  </a:lnTo>
                  <a:lnTo>
                    <a:pt x="983119" y="472503"/>
                  </a:lnTo>
                  <a:lnTo>
                    <a:pt x="0" y="472503"/>
                  </a:lnTo>
                  <a:lnTo>
                    <a:pt x="0" y="500875"/>
                  </a:lnTo>
                  <a:lnTo>
                    <a:pt x="472503" y="500875"/>
                  </a:lnTo>
                  <a:lnTo>
                    <a:pt x="472503" y="983119"/>
                  </a:lnTo>
                  <a:lnTo>
                    <a:pt x="0" y="983119"/>
                  </a:lnTo>
                  <a:lnTo>
                    <a:pt x="0" y="1011478"/>
                  </a:lnTo>
                  <a:lnTo>
                    <a:pt x="472503" y="1011478"/>
                  </a:lnTo>
                  <a:lnTo>
                    <a:pt x="472503" y="1493723"/>
                  </a:lnTo>
                  <a:lnTo>
                    <a:pt x="0" y="1493723"/>
                  </a:lnTo>
                  <a:lnTo>
                    <a:pt x="0" y="1522095"/>
                  </a:lnTo>
                  <a:lnTo>
                    <a:pt x="472503" y="1522095"/>
                  </a:lnTo>
                  <a:lnTo>
                    <a:pt x="472503" y="2004339"/>
                  </a:lnTo>
                  <a:lnTo>
                    <a:pt x="0" y="2004339"/>
                  </a:lnTo>
                  <a:lnTo>
                    <a:pt x="0" y="2032711"/>
                  </a:lnTo>
                  <a:lnTo>
                    <a:pt x="472503" y="2032711"/>
                  </a:lnTo>
                  <a:lnTo>
                    <a:pt x="472503" y="2529128"/>
                  </a:lnTo>
                  <a:lnTo>
                    <a:pt x="0" y="2529128"/>
                  </a:lnTo>
                  <a:lnTo>
                    <a:pt x="0" y="2557500"/>
                  </a:lnTo>
                  <a:lnTo>
                    <a:pt x="472503" y="2557500"/>
                  </a:lnTo>
                  <a:lnTo>
                    <a:pt x="472503" y="3039745"/>
                  </a:lnTo>
                  <a:lnTo>
                    <a:pt x="0" y="3039745"/>
                  </a:lnTo>
                  <a:lnTo>
                    <a:pt x="0" y="3068116"/>
                  </a:lnTo>
                  <a:lnTo>
                    <a:pt x="472503" y="3068116"/>
                  </a:lnTo>
                  <a:lnTo>
                    <a:pt x="472503" y="3550361"/>
                  </a:lnTo>
                  <a:lnTo>
                    <a:pt x="0" y="3550361"/>
                  </a:lnTo>
                  <a:lnTo>
                    <a:pt x="0" y="3578720"/>
                  </a:lnTo>
                  <a:lnTo>
                    <a:pt x="472503" y="3578720"/>
                  </a:lnTo>
                  <a:lnTo>
                    <a:pt x="472503" y="4060964"/>
                  </a:lnTo>
                  <a:lnTo>
                    <a:pt x="0" y="4060964"/>
                  </a:lnTo>
                  <a:lnTo>
                    <a:pt x="0" y="4089336"/>
                  </a:lnTo>
                  <a:lnTo>
                    <a:pt x="472503" y="4089336"/>
                  </a:lnTo>
                  <a:lnTo>
                    <a:pt x="472503" y="4571581"/>
                  </a:lnTo>
                  <a:lnTo>
                    <a:pt x="0" y="4571581"/>
                  </a:lnTo>
                  <a:lnTo>
                    <a:pt x="0" y="4599952"/>
                  </a:lnTo>
                  <a:lnTo>
                    <a:pt x="472503" y="4599952"/>
                  </a:lnTo>
                  <a:lnTo>
                    <a:pt x="472503" y="5096370"/>
                  </a:lnTo>
                  <a:lnTo>
                    <a:pt x="0" y="5096370"/>
                  </a:lnTo>
                  <a:lnTo>
                    <a:pt x="0" y="5124742"/>
                  </a:lnTo>
                  <a:lnTo>
                    <a:pt x="472503" y="5124742"/>
                  </a:lnTo>
                  <a:lnTo>
                    <a:pt x="472503" y="5606986"/>
                  </a:lnTo>
                  <a:lnTo>
                    <a:pt x="0" y="5606986"/>
                  </a:lnTo>
                  <a:lnTo>
                    <a:pt x="0" y="5635358"/>
                  </a:lnTo>
                  <a:lnTo>
                    <a:pt x="472503" y="5635358"/>
                  </a:lnTo>
                  <a:lnTo>
                    <a:pt x="472503" y="6117602"/>
                  </a:lnTo>
                  <a:lnTo>
                    <a:pt x="0" y="6117602"/>
                  </a:lnTo>
                  <a:lnTo>
                    <a:pt x="0" y="6145962"/>
                  </a:lnTo>
                  <a:lnTo>
                    <a:pt x="472503" y="6145962"/>
                  </a:lnTo>
                  <a:lnTo>
                    <a:pt x="472503" y="6628206"/>
                  </a:lnTo>
                  <a:lnTo>
                    <a:pt x="0" y="6628206"/>
                  </a:lnTo>
                  <a:lnTo>
                    <a:pt x="0" y="6656578"/>
                  </a:lnTo>
                  <a:lnTo>
                    <a:pt x="472503" y="6656578"/>
                  </a:lnTo>
                  <a:lnTo>
                    <a:pt x="472503" y="7138822"/>
                  </a:lnTo>
                  <a:lnTo>
                    <a:pt x="0" y="7138822"/>
                  </a:lnTo>
                  <a:lnTo>
                    <a:pt x="0" y="7167181"/>
                  </a:lnTo>
                  <a:lnTo>
                    <a:pt x="472503" y="7167181"/>
                  </a:lnTo>
                  <a:lnTo>
                    <a:pt x="472503" y="7663612"/>
                  </a:lnTo>
                  <a:lnTo>
                    <a:pt x="500875" y="7663612"/>
                  </a:lnTo>
                  <a:lnTo>
                    <a:pt x="500875" y="7167181"/>
                  </a:lnTo>
                  <a:lnTo>
                    <a:pt x="983119" y="7167181"/>
                  </a:lnTo>
                  <a:lnTo>
                    <a:pt x="983119" y="7663612"/>
                  </a:lnTo>
                  <a:lnTo>
                    <a:pt x="1011478" y="7663612"/>
                  </a:lnTo>
                  <a:lnTo>
                    <a:pt x="1011478" y="7167181"/>
                  </a:lnTo>
                  <a:lnTo>
                    <a:pt x="1493723" y="7167181"/>
                  </a:lnTo>
                  <a:lnTo>
                    <a:pt x="1493723" y="7663612"/>
                  </a:lnTo>
                  <a:lnTo>
                    <a:pt x="1522095" y="7663612"/>
                  </a:lnTo>
                  <a:lnTo>
                    <a:pt x="1522095" y="7167181"/>
                  </a:lnTo>
                  <a:lnTo>
                    <a:pt x="2004339" y="7167181"/>
                  </a:lnTo>
                  <a:lnTo>
                    <a:pt x="2004339" y="7663612"/>
                  </a:lnTo>
                  <a:lnTo>
                    <a:pt x="2032711" y="7663612"/>
                  </a:lnTo>
                  <a:lnTo>
                    <a:pt x="2032711" y="7167181"/>
                  </a:lnTo>
                  <a:lnTo>
                    <a:pt x="2529128" y="7167181"/>
                  </a:lnTo>
                  <a:lnTo>
                    <a:pt x="2529128" y="7138822"/>
                  </a:lnTo>
                  <a:lnTo>
                    <a:pt x="2032711" y="7138822"/>
                  </a:lnTo>
                  <a:lnTo>
                    <a:pt x="2032711" y="6656578"/>
                  </a:lnTo>
                  <a:lnTo>
                    <a:pt x="2529128" y="6656578"/>
                  </a:lnTo>
                  <a:lnTo>
                    <a:pt x="2529128" y="6628206"/>
                  </a:lnTo>
                  <a:lnTo>
                    <a:pt x="2032711" y="6628206"/>
                  </a:lnTo>
                  <a:lnTo>
                    <a:pt x="2032711" y="6145962"/>
                  </a:lnTo>
                  <a:lnTo>
                    <a:pt x="2529128" y="6145962"/>
                  </a:lnTo>
                  <a:lnTo>
                    <a:pt x="2529128" y="6117602"/>
                  </a:lnTo>
                  <a:lnTo>
                    <a:pt x="2032711" y="6117602"/>
                  </a:lnTo>
                  <a:lnTo>
                    <a:pt x="2032711" y="5635358"/>
                  </a:lnTo>
                  <a:lnTo>
                    <a:pt x="2529128" y="5635358"/>
                  </a:lnTo>
                  <a:lnTo>
                    <a:pt x="2529128" y="5606986"/>
                  </a:lnTo>
                  <a:lnTo>
                    <a:pt x="2032711" y="5606986"/>
                  </a:lnTo>
                  <a:lnTo>
                    <a:pt x="2032711" y="5124742"/>
                  </a:lnTo>
                  <a:lnTo>
                    <a:pt x="2529128" y="5124742"/>
                  </a:lnTo>
                  <a:lnTo>
                    <a:pt x="2529128" y="5096370"/>
                  </a:lnTo>
                  <a:lnTo>
                    <a:pt x="2032711" y="5096370"/>
                  </a:lnTo>
                  <a:lnTo>
                    <a:pt x="2032711" y="4599952"/>
                  </a:lnTo>
                  <a:lnTo>
                    <a:pt x="2529128" y="4599952"/>
                  </a:lnTo>
                  <a:lnTo>
                    <a:pt x="2529128" y="4571581"/>
                  </a:lnTo>
                  <a:lnTo>
                    <a:pt x="2032711" y="4571581"/>
                  </a:lnTo>
                  <a:lnTo>
                    <a:pt x="2032711" y="4089336"/>
                  </a:lnTo>
                  <a:lnTo>
                    <a:pt x="2529128" y="4089336"/>
                  </a:lnTo>
                  <a:lnTo>
                    <a:pt x="2529128" y="4060964"/>
                  </a:lnTo>
                  <a:lnTo>
                    <a:pt x="2032711" y="4060964"/>
                  </a:lnTo>
                  <a:lnTo>
                    <a:pt x="2032711" y="3578720"/>
                  </a:lnTo>
                  <a:lnTo>
                    <a:pt x="2529128" y="3578720"/>
                  </a:lnTo>
                  <a:lnTo>
                    <a:pt x="2529128" y="3550361"/>
                  </a:lnTo>
                  <a:lnTo>
                    <a:pt x="2032711" y="3550361"/>
                  </a:lnTo>
                  <a:lnTo>
                    <a:pt x="2032711" y="3068116"/>
                  </a:lnTo>
                  <a:lnTo>
                    <a:pt x="2529128" y="3068116"/>
                  </a:lnTo>
                  <a:lnTo>
                    <a:pt x="2529128" y="3039745"/>
                  </a:lnTo>
                  <a:lnTo>
                    <a:pt x="2032711" y="3039745"/>
                  </a:lnTo>
                  <a:lnTo>
                    <a:pt x="2032711" y="2557500"/>
                  </a:lnTo>
                  <a:lnTo>
                    <a:pt x="2529128" y="2557500"/>
                  </a:lnTo>
                  <a:lnTo>
                    <a:pt x="2529128" y="2529128"/>
                  </a:lnTo>
                  <a:lnTo>
                    <a:pt x="2032711" y="2529128"/>
                  </a:lnTo>
                  <a:lnTo>
                    <a:pt x="2032711" y="2032711"/>
                  </a:lnTo>
                  <a:lnTo>
                    <a:pt x="2529128" y="2032711"/>
                  </a:lnTo>
                  <a:lnTo>
                    <a:pt x="2529128" y="2004339"/>
                  </a:lnTo>
                  <a:lnTo>
                    <a:pt x="2032711" y="2004339"/>
                  </a:lnTo>
                  <a:lnTo>
                    <a:pt x="2032711" y="1522095"/>
                  </a:lnTo>
                  <a:lnTo>
                    <a:pt x="2529128" y="1522095"/>
                  </a:lnTo>
                  <a:lnTo>
                    <a:pt x="2529128" y="1493723"/>
                  </a:lnTo>
                  <a:lnTo>
                    <a:pt x="2032711" y="1493723"/>
                  </a:lnTo>
                  <a:lnTo>
                    <a:pt x="2032711" y="1011478"/>
                  </a:lnTo>
                  <a:lnTo>
                    <a:pt x="2529128" y="1011478"/>
                  </a:lnTo>
                  <a:lnTo>
                    <a:pt x="2529128" y="983119"/>
                  </a:lnTo>
                  <a:lnTo>
                    <a:pt x="2032711" y="983119"/>
                  </a:lnTo>
                  <a:lnTo>
                    <a:pt x="2032711" y="500875"/>
                  </a:lnTo>
                  <a:lnTo>
                    <a:pt x="2529128" y="500875"/>
                  </a:lnTo>
                  <a:lnTo>
                    <a:pt x="2529128" y="472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"/>
              <a:ext cx="5096510" cy="10287000"/>
            </a:xfrm>
            <a:custGeom>
              <a:avLst/>
              <a:gdLst/>
              <a:ahLst/>
              <a:cxnLst/>
              <a:rect l="l" t="t" r="r" b="b"/>
              <a:pathLst>
                <a:path w="5096510" h="10287000">
                  <a:moveTo>
                    <a:pt x="2529128" y="7663612"/>
                  </a:moveTo>
                  <a:lnTo>
                    <a:pt x="2032711" y="7663612"/>
                  </a:lnTo>
                  <a:lnTo>
                    <a:pt x="2032711" y="7167181"/>
                  </a:lnTo>
                  <a:lnTo>
                    <a:pt x="2004339" y="7167181"/>
                  </a:lnTo>
                  <a:lnTo>
                    <a:pt x="2004339" y="10230853"/>
                  </a:lnTo>
                  <a:lnTo>
                    <a:pt x="1522095" y="10230853"/>
                  </a:lnTo>
                  <a:lnTo>
                    <a:pt x="1522095" y="9734423"/>
                  </a:lnTo>
                  <a:lnTo>
                    <a:pt x="2004339" y="9734423"/>
                  </a:lnTo>
                  <a:lnTo>
                    <a:pt x="2004339" y="9706064"/>
                  </a:lnTo>
                  <a:lnTo>
                    <a:pt x="1522095" y="9706064"/>
                  </a:lnTo>
                  <a:lnTo>
                    <a:pt x="1522095" y="9223819"/>
                  </a:lnTo>
                  <a:lnTo>
                    <a:pt x="2004339" y="9223819"/>
                  </a:lnTo>
                  <a:lnTo>
                    <a:pt x="2004339" y="9195448"/>
                  </a:lnTo>
                  <a:lnTo>
                    <a:pt x="1522095" y="9195448"/>
                  </a:lnTo>
                  <a:lnTo>
                    <a:pt x="1522095" y="8713203"/>
                  </a:lnTo>
                  <a:lnTo>
                    <a:pt x="2004339" y="8713203"/>
                  </a:lnTo>
                  <a:lnTo>
                    <a:pt x="2004339" y="8684831"/>
                  </a:lnTo>
                  <a:lnTo>
                    <a:pt x="1522095" y="8684831"/>
                  </a:lnTo>
                  <a:lnTo>
                    <a:pt x="1522095" y="8202600"/>
                  </a:lnTo>
                  <a:lnTo>
                    <a:pt x="2004339" y="8202600"/>
                  </a:lnTo>
                  <a:lnTo>
                    <a:pt x="2004339" y="8174228"/>
                  </a:lnTo>
                  <a:lnTo>
                    <a:pt x="1522095" y="8174228"/>
                  </a:lnTo>
                  <a:lnTo>
                    <a:pt x="1522095" y="7691983"/>
                  </a:lnTo>
                  <a:lnTo>
                    <a:pt x="2004339" y="7691983"/>
                  </a:lnTo>
                  <a:lnTo>
                    <a:pt x="2004339" y="7663612"/>
                  </a:lnTo>
                  <a:lnTo>
                    <a:pt x="1493723" y="7663612"/>
                  </a:lnTo>
                  <a:lnTo>
                    <a:pt x="1493723" y="7691983"/>
                  </a:lnTo>
                  <a:lnTo>
                    <a:pt x="1493723" y="8174228"/>
                  </a:lnTo>
                  <a:lnTo>
                    <a:pt x="1493723" y="10230853"/>
                  </a:lnTo>
                  <a:lnTo>
                    <a:pt x="1011478" y="10230853"/>
                  </a:lnTo>
                  <a:lnTo>
                    <a:pt x="1011478" y="9734423"/>
                  </a:lnTo>
                  <a:lnTo>
                    <a:pt x="1493723" y="9734423"/>
                  </a:lnTo>
                  <a:lnTo>
                    <a:pt x="1493723" y="9706064"/>
                  </a:lnTo>
                  <a:lnTo>
                    <a:pt x="1011478" y="9706064"/>
                  </a:lnTo>
                  <a:lnTo>
                    <a:pt x="1011478" y="9223819"/>
                  </a:lnTo>
                  <a:lnTo>
                    <a:pt x="1493723" y="9223819"/>
                  </a:lnTo>
                  <a:lnTo>
                    <a:pt x="1493723" y="9195448"/>
                  </a:lnTo>
                  <a:lnTo>
                    <a:pt x="1011478" y="9195448"/>
                  </a:lnTo>
                  <a:lnTo>
                    <a:pt x="1011478" y="8713203"/>
                  </a:lnTo>
                  <a:lnTo>
                    <a:pt x="1493723" y="8713203"/>
                  </a:lnTo>
                  <a:lnTo>
                    <a:pt x="1493723" y="8684831"/>
                  </a:lnTo>
                  <a:lnTo>
                    <a:pt x="1011478" y="8684831"/>
                  </a:lnTo>
                  <a:lnTo>
                    <a:pt x="1011478" y="8202600"/>
                  </a:lnTo>
                  <a:lnTo>
                    <a:pt x="1493723" y="8202600"/>
                  </a:lnTo>
                  <a:lnTo>
                    <a:pt x="1493723" y="8174228"/>
                  </a:lnTo>
                  <a:lnTo>
                    <a:pt x="1011478" y="8174228"/>
                  </a:lnTo>
                  <a:lnTo>
                    <a:pt x="1011478" y="7691983"/>
                  </a:lnTo>
                  <a:lnTo>
                    <a:pt x="1493723" y="7691983"/>
                  </a:lnTo>
                  <a:lnTo>
                    <a:pt x="1493723" y="7663612"/>
                  </a:lnTo>
                  <a:lnTo>
                    <a:pt x="983119" y="7663612"/>
                  </a:lnTo>
                  <a:lnTo>
                    <a:pt x="983119" y="7691983"/>
                  </a:lnTo>
                  <a:lnTo>
                    <a:pt x="983119" y="8174228"/>
                  </a:lnTo>
                  <a:lnTo>
                    <a:pt x="983119" y="10230853"/>
                  </a:lnTo>
                  <a:lnTo>
                    <a:pt x="500875" y="10230853"/>
                  </a:lnTo>
                  <a:lnTo>
                    <a:pt x="500875" y="9734423"/>
                  </a:lnTo>
                  <a:lnTo>
                    <a:pt x="983119" y="9734423"/>
                  </a:lnTo>
                  <a:lnTo>
                    <a:pt x="983119" y="9706064"/>
                  </a:lnTo>
                  <a:lnTo>
                    <a:pt x="500875" y="9706064"/>
                  </a:lnTo>
                  <a:lnTo>
                    <a:pt x="500875" y="9223819"/>
                  </a:lnTo>
                  <a:lnTo>
                    <a:pt x="983119" y="9223819"/>
                  </a:lnTo>
                  <a:lnTo>
                    <a:pt x="983119" y="9195448"/>
                  </a:lnTo>
                  <a:lnTo>
                    <a:pt x="500875" y="9195448"/>
                  </a:lnTo>
                  <a:lnTo>
                    <a:pt x="500875" y="8713203"/>
                  </a:lnTo>
                  <a:lnTo>
                    <a:pt x="983119" y="8713203"/>
                  </a:lnTo>
                  <a:lnTo>
                    <a:pt x="983119" y="8684831"/>
                  </a:lnTo>
                  <a:lnTo>
                    <a:pt x="500875" y="8684831"/>
                  </a:lnTo>
                  <a:lnTo>
                    <a:pt x="500875" y="8202600"/>
                  </a:lnTo>
                  <a:lnTo>
                    <a:pt x="983119" y="8202600"/>
                  </a:lnTo>
                  <a:lnTo>
                    <a:pt x="983119" y="8174228"/>
                  </a:lnTo>
                  <a:lnTo>
                    <a:pt x="500875" y="8174228"/>
                  </a:lnTo>
                  <a:lnTo>
                    <a:pt x="500875" y="7691983"/>
                  </a:lnTo>
                  <a:lnTo>
                    <a:pt x="983119" y="7691983"/>
                  </a:lnTo>
                  <a:lnTo>
                    <a:pt x="983119" y="7663612"/>
                  </a:lnTo>
                  <a:lnTo>
                    <a:pt x="0" y="7663612"/>
                  </a:lnTo>
                  <a:lnTo>
                    <a:pt x="0" y="7691983"/>
                  </a:lnTo>
                  <a:lnTo>
                    <a:pt x="472503" y="7691983"/>
                  </a:lnTo>
                  <a:lnTo>
                    <a:pt x="472503" y="8174228"/>
                  </a:lnTo>
                  <a:lnTo>
                    <a:pt x="0" y="8174228"/>
                  </a:lnTo>
                  <a:lnTo>
                    <a:pt x="0" y="8202600"/>
                  </a:lnTo>
                  <a:lnTo>
                    <a:pt x="472503" y="8202600"/>
                  </a:lnTo>
                  <a:lnTo>
                    <a:pt x="472503" y="8684831"/>
                  </a:lnTo>
                  <a:lnTo>
                    <a:pt x="0" y="8684831"/>
                  </a:lnTo>
                  <a:lnTo>
                    <a:pt x="0" y="8713203"/>
                  </a:lnTo>
                  <a:lnTo>
                    <a:pt x="472503" y="8713203"/>
                  </a:lnTo>
                  <a:lnTo>
                    <a:pt x="472503" y="9195448"/>
                  </a:lnTo>
                  <a:lnTo>
                    <a:pt x="0" y="9195448"/>
                  </a:lnTo>
                  <a:lnTo>
                    <a:pt x="0" y="9223819"/>
                  </a:lnTo>
                  <a:lnTo>
                    <a:pt x="472503" y="9223819"/>
                  </a:lnTo>
                  <a:lnTo>
                    <a:pt x="472503" y="9706064"/>
                  </a:lnTo>
                  <a:lnTo>
                    <a:pt x="0" y="9706064"/>
                  </a:lnTo>
                  <a:lnTo>
                    <a:pt x="0" y="9734423"/>
                  </a:lnTo>
                  <a:lnTo>
                    <a:pt x="472503" y="9734423"/>
                  </a:lnTo>
                  <a:lnTo>
                    <a:pt x="472503" y="10230853"/>
                  </a:lnTo>
                  <a:lnTo>
                    <a:pt x="0" y="10230853"/>
                  </a:lnTo>
                  <a:lnTo>
                    <a:pt x="0" y="10259225"/>
                  </a:lnTo>
                  <a:lnTo>
                    <a:pt x="472503" y="10259225"/>
                  </a:lnTo>
                  <a:lnTo>
                    <a:pt x="472503" y="10286987"/>
                  </a:lnTo>
                  <a:lnTo>
                    <a:pt x="500875" y="10286987"/>
                  </a:lnTo>
                  <a:lnTo>
                    <a:pt x="500875" y="10259225"/>
                  </a:lnTo>
                  <a:lnTo>
                    <a:pt x="983119" y="10259225"/>
                  </a:lnTo>
                  <a:lnTo>
                    <a:pt x="983119" y="10286987"/>
                  </a:lnTo>
                  <a:lnTo>
                    <a:pt x="1011478" y="10286987"/>
                  </a:lnTo>
                  <a:lnTo>
                    <a:pt x="1011478" y="10259225"/>
                  </a:lnTo>
                  <a:lnTo>
                    <a:pt x="1493723" y="10259225"/>
                  </a:lnTo>
                  <a:lnTo>
                    <a:pt x="1493723" y="10286987"/>
                  </a:lnTo>
                  <a:lnTo>
                    <a:pt x="1522095" y="10286987"/>
                  </a:lnTo>
                  <a:lnTo>
                    <a:pt x="1522095" y="10259225"/>
                  </a:lnTo>
                  <a:lnTo>
                    <a:pt x="2004339" y="10259225"/>
                  </a:lnTo>
                  <a:lnTo>
                    <a:pt x="2004339" y="10286987"/>
                  </a:lnTo>
                  <a:lnTo>
                    <a:pt x="2032711" y="10286987"/>
                  </a:lnTo>
                  <a:lnTo>
                    <a:pt x="2032711" y="10259225"/>
                  </a:lnTo>
                  <a:lnTo>
                    <a:pt x="2529128" y="10259225"/>
                  </a:lnTo>
                  <a:lnTo>
                    <a:pt x="2529128" y="10230853"/>
                  </a:lnTo>
                  <a:lnTo>
                    <a:pt x="2032711" y="10230853"/>
                  </a:lnTo>
                  <a:lnTo>
                    <a:pt x="2032711" y="9734423"/>
                  </a:lnTo>
                  <a:lnTo>
                    <a:pt x="2529128" y="9734423"/>
                  </a:lnTo>
                  <a:lnTo>
                    <a:pt x="2529128" y="9706064"/>
                  </a:lnTo>
                  <a:lnTo>
                    <a:pt x="2032711" y="9706064"/>
                  </a:lnTo>
                  <a:lnTo>
                    <a:pt x="2032711" y="9223819"/>
                  </a:lnTo>
                  <a:lnTo>
                    <a:pt x="2529128" y="9223819"/>
                  </a:lnTo>
                  <a:lnTo>
                    <a:pt x="2529128" y="9195448"/>
                  </a:lnTo>
                  <a:lnTo>
                    <a:pt x="2032711" y="9195448"/>
                  </a:lnTo>
                  <a:lnTo>
                    <a:pt x="2032711" y="8713203"/>
                  </a:lnTo>
                  <a:lnTo>
                    <a:pt x="2529128" y="8713203"/>
                  </a:lnTo>
                  <a:lnTo>
                    <a:pt x="2529128" y="8684831"/>
                  </a:lnTo>
                  <a:lnTo>
                    <a:pt x="2032711" y="8684831"/>
                  </a:lnTo>
                  <a:lnTo>
                    <a:pt x="2032711" y="8202600"/>
                  </a:lnTo>
                  <a:lnTo>
                    <a:pt x="2529128" y="8202600"/>
                  </a:lnTo>
                  <a:lnTo>
                    <a:pt x="2529128" y="8174228"/>
                  </a:lnTo>
                  <a:lnTo>
                    <a:pt x="2032711" y="8174228"/>
                  </a:lnTo>
                  <a:lnTo>
                    <a:pt x="2032711" y="7691983"/>
                  </a:lnTo>
                  <a:lnTo>
                    <a:pt x="2529128" y="7691983"/>
                  </a:lnTo>
                  <a:lnTo>
                    <a:pt x="2529128" y="7663612"/>
                  </a:lnTo>
                  <a:close/>
                </a:path>
                <a:path w="5096510" h="10287000">
                  <a:moveTo>
                    <a:pt x="5096370" y="472440"/>
                  </a:moveTo>
                  <a:lnTo>
                    <a:pt x="4599952" y="472440"/>
                  </a:lnTo>
                  <a:lnTo>
                    <a:pt x="4599952" y="0"/>
                  </a:lnTo>
                  <a:lnTo>
                    <a:pt x="4571581" y="0"/>
                  </a:lnTo>
                  <a:lnTo>
                    <a:pt x="4571581" y="472440"/>
                  </a:lnTo>
                  <a:lnTo>
                    <a:pt x="4089336" y="472440"/>
                  </a:lnTo>
                  <a:lnTo>
                    <a:pt x="4089336" y="0"/>
                  </a:lnTo>
                  <a:lnTo>
                    <a:pt x="4060964" y="0"/>
                  </a:lnTo>
                  <a:lnTo>
                    <a:pt x="4060964" y="472440"/>
                  </a:lnTo>
                  <a:lnTo>
                    <a:pt x="3578720" y="472440"/>
                  </a:lnTo>
                  <a:lnTo>
                    <a:pt x="3578720" y="0"/>
                  </a:lnTo>
                  <a:lnTo>
                    <a:pt x="3550361" y="0"/>
                  </a:lnTo>
                  <a:lnTo>
                    <a:pt x="3550361" y="472440"/>
                  </a:lnTo>
                  <a:lnTo>
                    <a:pt x="3068116" y="472440"/>
                  </a:lnTo>
                  <a:lnTo>
                    <a:pt x="3068116" y="0"/>
                  </a:lnTo>
                  <a:lnTo>
                    <a:pt x="3039745" y="0"/>
                  </a:lnTo>
                  <a:lnTo>
                    <a:pt x="3039745" y="472440"/>
                  </a:lnTo>
                  <a:lnTo>
                    <a:pt x="2557500" y="472440"/>
                  </a:lnTo>
                  <a:lnTo>
                    <a:pt x="2557500" y="0"/>
                  </a:lnTo>
                  <a:lnTo>
                    <a:pt x="2529128" y="0"/>
                  </a:lnTo>
                  <a:lnTo>
                    <a:pt x="2529128" y="2528570"/>
                  </a:lnTo>
                  <a:lnTo>
                    <a:pt x="2557500" y="2528570"/>
                  </a:lnTo>
                  <a:lnTo>
                    <a:pt x="2557500" y="2033270"/>
                  </a:lnTo>
                  <a:lnTo>
                    <a:pt x="3039745" y="2033270"/>
                  </a:lnTo>
                  <a:lnTo>
                    <a:pt x="3039745" y="2529128"/>
                  </a:lnTo>
                  <a:lnTo>
                    <a:pt x="2543314" y="2529128"/>
                  </a:lnTo>
                  <a:lnTo>
                    <a:pt x="2543314" y="2543098"/>
                  </a:lnTo>
                  <a:lnTo>
                    <a:pt x="2529128" y="2543098"/>
                  </a:lnTo>
                  <a:lnTo>
                    <a:pt x="2529128" y="2557068"/>
                  </a:lnTo>
                  <a:lnTo>
                    <a:pt x="2529128" y="3039668"/>
                  </a:lnTo>
                  <a:lnTo>
                    <a:pt x="2529128" y="5095799"/>
                  </a:lnTo>
                  <a:lnTo>
                    <a:pt x="2557500" y="5095799"/>
                  </a:lnTo>
                  <a:lnTo>
                    <a:pt x="2557500" y="4600499"/>
                  </a:lnTo>
                  <a:lnTo>
                    <a:pt x="5096370" y="4600499"/>
                  </a:lnTo>
                  <a:lnTo>
                    <a:pt x="5096370" y="4571289"/>
                  </a:lnTo>
                  <a:lnTo>
                    <a:pt x="2557500" y="4571289"/>
                  </a:lnTo>
                  <a:lnTo>
                    <a:pt x="2557500" y="4089958"/>
                  </a:lnTo>
                  <a:lnTo>
                    <a:pt x="5096370" y="4089958"/>
                  </a:lnTo>
                  <a:lnTo>
                    <a:pt x="5096370" y="4060748"/>
                  </a:lnTo>
                  <a:lnTo>
                    <a:pt x="2557500" y="4060748"/>
                  </a:lnTo>
                  <a:lnTo>
                    <a:pt x="2557500" y="3578148"/>
                  </a:lnTo>
                  <a:lnTo>
                    <a:pt x="5096370" y="3578148"/>
                  </a:lnTo>
                  <a:lnTo>
                    <a:pt x="5096370" y="3550208"/>
                  </a:lnTo>
                  <a:lnTo>
                    <a:pt x="2557500" y="3550208"/>
                  </a:lnTo>
                  <a:lnTo>
                    <a:pt x="2557500" y="3067608"/>
                  </a:lnTo>
                  <a:lnTo>
                    <a:pt x="5096370" y="3067608"/>
                  </a:lnTo>
                  <a:lnTo>
                    <a:pt x="5096370" y="3039668"/>
                  </a:lnTo>
                  <a:lnTo>
                    <a:pt x="2557500" y="3039668"/>
                  </a:lnTo>
                  <a:lnTo>
                    <a:pt x="2557500" y="2557068"/>
                  </a:lnTo>
                  <a:lnTo>
                    <a:pt x="5096370" y="2557068"/>
                  </a:lnTo>
                  <a:lnTo>
                    <a:pt x="5096370" y="2543098"/>
                  </a:lnTo>
                  <a:lnTo>
                    <a:pt x="5096370" y="2529128"/>
                  </a:lnTo>
                  <a:lnTo>
                    <a:pt x="4599952" y="2529128"/>
                  </a:lnTo>
                  <a:lnTo>
                    <a:pt x="4599952" y="2033270"/>
                  </a:lnTo>
                  <a:lnTo>
                    <a:pt x="5096370" y="2033270"/>
                  </a:lnTo>
                  <a:lnTo>
                    <a:pt x="5096370" y="2004060"/>
                  </a:lnTo>
                  <a:lnTo>
                    <a:pt x="4599952" y="2004060"/>
                  </a:lnTo>
                  <a:lnTo>
                    <a:pt x="4599952" y="1522730"/>
                  </a:lnTo>
                  <a:lnTo>
                    <a:pt x="5096370" y="1522730"/>
                  </a:lnTo>
                  <a:lnTo>
                    <a:pt x="5096370" y="1493520"/>
                  </a:lnTo>
                  <a:lnTo>
                    <a:pt x="4599952" y="1493520"/>
                  </a:lnTo>
                  <a:lnTo>
                    <a:pt x="4599952" y="1011478"/>
                  </a:lnTo>
                  <a:lnTo>
                    <a:pt x="4571581" y="1011478"/>
                  </a:lnTo>
                  <a:lnTo>
                    <a:pt x="4571581" y="1493520"/>
                  </a:lnTo>
                  <a:lnTo>
                    <a:pt x="4571581" y="1522730"/>
                  </a:lnTo>
                  <a:lnTo>
                    <a:pt x="4571581" y="2004060"/>
                  </a:lnTo>
                  <a:lnTo>
                    <a:pt x="4571581" y="2033270"/>
                  </a:lnTo>
                  <a:lnTo>
                    <a:pt x="4571581" y="2529128"/>
                  </a:lnTo>
                  <a:lnTo>
                    <a:pt x="4089336" y="2529128"/>
                  </a:lnTo>
                  <a:lnTo>
                    <a:pt x="4089336" y="2033270"/>
                  </a:lnTo>
                  <a:lnTo>
                    <a:pt x="4571581" y="2033270"/>
                  </a:lnTo>
                  <a:lnTo>
                    <a:pt x="4571581" y="2004060"/>
                  </a:lnTo>
                  <a:lnTo>
                    <a:pt x="4089336" y="2004060"/>
                  </a:lnTo>
                  <a:lnTo>
                    <a:pt x="4089336" y="1522730"/>
                  </a:lnTo>
                  <a:lnTo>
                    <a:pt x="4571581" y="1522730"/>
                  </a:lnTo>
                  <a:lnTo>
                    <a:pt x="4571581" y="1493520"/>
                  </a:lnTo>
                  <a:lnTo>
                    <a:pt x="4089336" y="1493520"/>
                  </a:lnTo>
                  <a:lnTo>
                    <a:pt x="4089336" y="1011478"/>
                  </a:lnTo>
                  <a:lnTo>
                    <a:pt x="4060964" y="1011478"/>
                  </a:lnTo>
                  <a:lnTo>
                    <a:pt x="4060964" y="2529128"/>
                  </a:lnTo>
                  <a:lnTo>
                    <a:pt x="3578720" y="2529128"/>
                  </a:lnTo>
                  <a:lnTo>
                    <a:pt x="3578720" y="2033270"/>
                  </a:lnTo>
                  <a:lnTo>
                    <a:pt x="4060964" y="2033270"/>
                  </a:lnTo>
                  <a:lnTo>
                    <a:pt x="4060964" y="2004060"/>
                  </a:lnTo>
                  <a:lnTo>
                    <a:pt x="3578720" y="2004060"/>
                  </a:lnTo>
                  <a:lnTo>
                    <a:pt x="3578720" y="1522730"/>
                  </a:lnTo>
                  <a:lnTo>
                    <a:pt x="4060964" y="1522730"/>
                  </a:lnTo>
                  <a:lnTo>
                    <a:pt x="4060964" y="1493520"/>
                  </a:lnTo>
                  <a:lnTo>
                    <a:pt x="3578720" y="1493520"/>
                  </a:lnTo>
                  <a:lnTo>
                    <a:pt x="3578720" y="1011478"/>
                  </a:lnTo>
                  <a:lnTo>
                    <a:pt x="3550361" y="1011478"/>
                  </a:lnTo>
                  <a:lnTo>
                    <a:pt x="3550361" y="2529128"/>
                  </a:lnTo>
                  <a:lnTo>
                    <a:pt x="3068116" y="2529128"/>
                  </a:lnTo>
                  <a:lnTo>
                    <a:pt x="3068116" y="2033270"/>
                  </a:lnTo>
                  <a:lnTo>
                    <a:pt x="3550361" y="2033270"/>
                  </a:lnTo>
                  <a:lnTo>
                    <a:pt x="3550361" y="2004060"/>
                  </a:lnTo>
                  <a:lnTo>
                    <a:pt x="3068116" y="2004060"/>
                  </a:lnTo>
                  <a:lnTo>
                    <a:pt x="3068116" y="1522730"/>
                  </a:lnTo>
                  <a:lnTo>
                    <a:pt x="3550361" y="1522730"/>
                  </a:lnTo>
                  <a:lnTo>
                    <a:pt x="3550361" y="1493520"/>
                  </a:lnTo>
                  <a:lnTo>
                    <a:pt x="3068116" y="1493520"/>
                  </a:lnTo>
                  <a:lnTo>
                    <a:pt x="3068116" y="1011478"/>
                  </a:lnTo>
                  <a:lnTo>
                    <a:pt x="3039745" y="1011478"/>
                  </a:lnTo>
                  <a:lnTo>
                    <a:pt x="3039745" y="1493520"/>
                  </a:lnTo>
                  <a:lnTo>
                    <a:pt x="3039745" y="1522730"/>
                  </a:lnTo>
                  <a:lnTo>
                    <a:pt x="3039745" y="2004060"/>
                  </a:lnTo>
                  <a:lnTo>
                    <a:pt x="2557500" y="2004060"/>
                  </a:lnTo>
                  <a:lnTo>
                    <a:pt x="2557500" y="1522730"/>
                  </a:lnTo>
                  <a:lnTo>
                    <a:pt x="3039745" y="1522730"/>
                  </a:lnTo>
                  <a:lnTo>
                    <a:pt x="3039745" y="1493520"/>
                  </a:lnTo>
                  <a:lnTo>
                    <a:pt x="2557500" y="1493520"/>
                  </a:lnTo>
                  <a:lnTo>
                    <a:pt x="2557500" y="1010920"/>
                  </a:lnTo>
                  <a:lnTo>
                    <a:pt x="5096370" y="1010920"/>
                  </a:lnTo>
                  <a:lnTo>
                    <a:pt x="5096370" y="982980"/>
                  </a:lnTo>
                  <a:lnTo>
                    <a:pt x="4599952" y="982980"/>
                  </a:lnTo>
                  <a:lnTo>
                    <a:pt x="4599952" y="500875"/>
                  </a:lnTo>
                  <a:lnTo>
                    <a:pt x="4571581" y="500875"/>
                  </a:lnTo>
                  <a:lnTo>
                    <a:pt x="4571581" y="982980"/>
                  </a:lnTo>
                  <a:lnTo>
                    <a:pt x="4089336" y="982980"/>
                  </a:lnTo>
                  <a:lnTo>
                    <a:pt x="4089336" y="500875"/>
                  </a:lnTo>
                  <a:lnTo>
                    <a:pt x="4060964" y="500875"/>
                  </a:lnTo>
                  <a:lnTo>
                    <a:pt x="4060964" y="982980"/>
                  </a:lnTo>
                  <a:lnTo>
                    <a:pt x="3578720" y="982980"/>
                  </a:lnTo>
                  <a:lnTo>
                    <a:pt x="3578720" y="500875"/>
                  </a:lnTo>
                  <a:lnTo>
                    <a:pt x="3550361" y="500875"/>
                  </a:lnTo>
                  <a:lnTo>
                    <a:pt x="3550361" y="982980"/>
                  </a:lnTo>
                  <a:lnTo>
                    <a:pt x="3068116" y="982980"/>
                  </a:lnTo>
                  <a:lnTo>
                    <a:pt x="3068116" y="500875"/>
                  </a:lnTo>
                  <a:lnTo>
                    <a:pt x="3039745" y="500875"/>
                  </a:lnTo>
                  <a:lnTo>
                    <a:pt x="3039745" y="982980"/>
                  </a:lnTo>
                  <a:lnTo>
                    <a:pt x="2557500" y="982980"/>
                  </a:lnTo>
                  <a:lnTo>
                    <a:pt x="2557500" y="500380"/>
                  </a:lnTo>
                  <a:lnTo>
                    <a:pt x="5096370" y="500380"/>
                  </a:lnTo>
                  <a:lnTo>
                    <a:pt x="5096370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9128" y="2557512"/>
              <a:ext cx="2567305" cy="7673340"/>
            </a:xfrm>
            <a:custGeom>
              <a:avLst/>
              <a:gdLst/>
              <a:ahLst/>
              <a:cxnLst/>
              <a:rect l="l" t="t" r="r" b="b"/>
              <a:pathLst>
                <a:path w="2567304" h="7673340">
                  <a:moveTo>
                    <a:pt x="28371" y="2042998"/>
                  </a:moveTo>
                  <a:lnTo>
                    <a:pt x="0" y="2042998"/>
                  </a:lnTo>
                  <a:lnTo>
                    <a:pt x="0" y="2538298"/>
                  </a:lnTo>
                  <a:lnTo>
                    <a:pt x="28371" y="2538298"/>
                  </a:lnTo>
                  <a:lnTo>
                    <a:pt x="28371" y="2042998"/>
                  </a:lnTo>
                  <a:close/>
                </a:path>
                <a:path w="2567304" h="7673340">
                  <a:moveTo>
                    <a:pt x="538988" y="1531835"/>
                  </a:moveTo>
                  <a:lnTo>
                    <a:pt x="510616" y="1531835"/>
                  </a:lnTo>
                  <a:lnTo>
                    <a:pt x="510616" y="2014080"/>
                  </a:lnTo>
                  <a:lnTo>
                    <a:pt x="538988" y="2014080"/>
                  </a:lnTo>
                  <a:lnTo>
                    <a:pt x="538988" y="1531835"/>
                  </a:lnTo>
                  <a:close/>
                </a:path>
                <a:path w="2567304" h="7673340">
                  <a:moveTo>
                    <a:pt x="538988" y="1021219"/>
                  </a:moveTo>
                  <a:lnTo>
                    <a:pt x="510616" y="1021219"/>
                  </a:lnTo>
                  <a:lnTo>
                    <a:pt x="510616" y="1503464"/>
                  </a:lnTo>
                  <a:lnTo>
                    <a:pt x="538988" y="1503464"/>
                  </a:lnTo>
                  <a:lnTo>
                    <a:pt x="538988" y="1021219"/>
                  </a:lnTo>
                  <a:close/>
                </a:path>
                <a:path w="2567304" h="7673340">
                  <a:moveTo>
                    <a:pt x="538988" y="510616"/>
                  </a:moveTo>
                  <a:lnTo>
                    <a:pt x="510616" y="510616"/>
                  </a:lnTo>
                  <a:lnTo>
                    <a:pt x="510616" y="992860"/>
                  </a:lnTo>
                  <a:lnTo>
                    <a:pt x="538988" y="992860"/>
                  </a:lnTo>
                  <a:lnTo>
                    <a:pt x="538988" y="510616"/>
                  </a:lnTo>
                  <a:close/>
                </a:path>
                <a:path w="2567304" h="7673340">
                  <a:moveTo>
                    <a:pt x="538988" y="0"/>
                  </a:moveTo>
                  <a:lnTo>
                    <a:pt x="510616" y="0"/>
                  </a:lnTo>
                  <a:lnTo>
                    <a:pt x="510616" y="482244"/>
                  </a:lnTo>
                  <a:lnTo>
                    <a:pt x="538988" y="482244"/>
                  </a:lnTo>
                  <a:lnTo>
                    <a:pt x="538988" y="0"/>
                  </a:lnTo>
                  <a:close/>
                </a:path>
                <a:path w="2567304" h="7673340">
                  <a:moveTo>
                    <a:pt x="1049591" y="1531835"/>
                  </a:moveTo>
                  <a:lnTo>
                    <a:pt x="1021232" y="1531835"/>
                  </a:lnTo>
                  <a:lnTo>
                    <a:pt x="1021232" y="2014080"/>
                  </a:lnTo>
                  <a:lnTo>
                    <a:pt x="1049591" y="2014080"/>
                  </a:lnTo>
                  <a:lnTo>
                    <a:pt x="1049591" y="1531835"/>
                  </a:lnTo>
                  <a:close/>
                </a:path>
                <a:path w="2567304" h="7673340">
                  <a:moveTo>
                    <a:pt x="1049591" y="1021219"/>
                  </a:moveTo>
                  <a:lnTo>
                    <a:pt x="1021232" y="1021219"/>
                  </a:lnTo>
                  <a:lnTo>
                    <a:pt x="1021232" y="1503464"/>
                  </a:lnTo>
                  <a:lnTo>
                    <a:pt x="1049591" y="1503464"/>
                  </a:lnTo>
                  <a:lnTo>
                    <a:pt x="1049591" y="1021219"/>
                  </a:lnTo>
                  <a:close/>
                </a:path>
                <a:path w="2567304" h="7673340">
                  <a:moveTo>
                    <a:pt x="1049591" y="510616"/>
                  </a:moveTo>
                  <a:lnTo>
                    <a:pt x="1021232" y="510616"/>
                  </a:lnTo>
                  <a:lnTo>
                    <a:pt x="1021232" y="992860"/>
                  </a:lnTo>
                  <a:lnTo>
                    <a:pt x="1049591" y="992860"/>
                  </a:lnTo>
                  <a:lnTo>
                    <a:pt x="1049591" y="510616"/>
                  </a:lnTo>
                  <a:close/>
                </a:path>
                <a:path w="2567304" h="7673340">
                  <a:moveTo>
                    <a:pt x="1049591" y="0"/>
                  </a:moveTo>
                  <a:lnTo>
                    <a:pt x="1021232" y="0"/>
                  </a:lnTo>
                  <a:lnTo>
                    <a:pt x="1021232" y="482244"/>
                  </a:lnTo>
                  <a:lnTo>
                    <a:pt x="1049591" y="482244"/>
                  </a:lnTo>
                  <a:lnTo>
                    <a:pt x="1049591" y="0"/>
                  </a:lnTo>
                  <a:close/>
                </a:path>
                <a:path w="2567304" h="7673340">
                  <a:moveTo>
                    <a:pt x="1560207" y="1531835"/>
                  </a:moveTo>
                  <a:lnTo>
                    <a:pt x="1531835" y="1531835"/>
                  </a:lnTo>
                  <a:lnTo>
                    <a:pt x="1531835" y="2014080"/>
                  </a:lnTo>
                  <a:lnTo>
                    <a:pt x="1560207" y="2014080"/>
                  </a:lnTo>
                  <a:lnTo>
                    <a:pt x="1560207" y="1531835"/>
                  </a:lnTo>
                  <a:close/>
                </a:path>
                <a:path w="2567304" h="7673340">
                  <a:moveTo>
                    <a:pt x="1560207" y="1021219"/>
                  </a:moveTo>
                  <a:lnTo>
                    <a:pt x="1531835" y="1021219"/>
                  </a:lnTo>
                  <a:lnTo>
                    <a:pt x="1531835" y="1503464"/>
                  </a:lnTo>
                  <a:lnTo>
                    <a:pt x="1560207" y="1503464"/>
                  </a:lnTo>
                  <a:lnTo>
                    <a:pt x="1560207" y="1021219"/>
                  </a:lnTo>
                  <a:close/>
                </a:path>
                <a:path w="2567304" h="7673340">
                  <a:moveTo>
                    <a:pt x="1560207" y="510616"/>
                  </a:moveTo>
                  <a:lnTo>
                    <a:pt x="1531835" y="510616"/>
                  </a:lnTo>
                  <a:lnTo>
                    <a:pt x="1531835" y="992860"/>
                  </a:lnTo>
                  <a:lnTo>
                    <a:pt x="1560207" y="992860"/>
                  </a:lnTo>
                  <a:lnTo>
                    <a:pt x="1560207" y="510616"/>
                  </a:lnTo>
                  <a:close/>
                </a:path>
                <a:path w="2567304" h="7673340">
                  <a:moveTo>
                    <a:pt x="1560207" y="0"/>
                  </a:moveTo>
                  <a:lnTo>
                    <a:pt x="1531835" y="0"/>
                  </a:lnTo>
                  <a:lnTo>
                    <a:pt x="1531835" y="482244"/>
                  </a:lnTo>
                  <a:lnTo>
                    <a:pt x="1560207" y="482244"/>
                  </a:lnTo>
                  <a:lnTo>
                    <a:pt x="1560207" y="0"/>
                  </a:lnTo>
                  <a:close/>
                </a:path>
                <a:path w="2567304" h="7673340">
                  <a:moveTo>
                    <a:pt x="2070823" y="1531835"/>
                  </a:moveTo>
                  <a:lnTo>
                    <a:pt x="2042452" y="1531835"/>
                  </a:lnTo>
                  <a:lnTo>
                    <a:pt x="2042452" y="2014080"/>
                  </a:lnTo>
                  <a:lnTo>
                    <a:pt x="2070823" y="2014080"/>
                  </a:lnTo>
                  <a:lnTo>
                    <a:pt x="2070823" y="1531835"/>
                  </a:lnTo>
                  <a:close/>
                </a:path>
                <a:path w="2567304" h="7673340">
                  <a:moveTo>
                    <a:pt x="2070823" y="1021219"/>
                  </a:moveTo>
                  <a:lnTo>
                    <a:pt x="2042452" y="1021219"/>
                  </a:lnTo>
                  <a:lnTo>
                    <a:pt x="2042452" y="1503464"/>
                  </a:lnTo>
                  <a:lnTo>
                    <a:pt x="2070823" y="1503464"/>
                  </a:lnTo>
                  <a:lnTo>
                    <a:pt x="2070823" y="1021219"/>
                  </a:lnTo>
                  <a:close/>
                </a:path>
                <a:path w="2567304" h="7673340">
                  <a:moveTo>
                    <a:pt x="2070823" y="510616"/>
                  </a:moveTo>
                  <a:lnTo>
                    <a:pt x="2042452" y="510616"/>
                  </a:lnTo>
                  <a:lnTo>
                    <a:pt x="2042452" y="992860"/>
                  </a:lnTo>
                  <a:lnTo>
                    <a:pt x="2070823" y="992860"/>
                  </a:lnTo>
                  <a:lnTo>
                    <a:pt x="2070823" y="510616"/>
                  </a:lnTo>
                  <a:close/>
                </a:path>
                <a:path w="2567304" h="7673340">
                  <a:moveTo>
                    <a:pt x="2070823" y="0"/>
                  </a:moveTo>
                  <a:lnTo>
                    <a:pt x="2042452" y="0"/>
                  </a:lnTo>
                  <a:lnTo>
                    <a:pt x="2042452" y="482244"/>
                  </a:lnTo>
                  <a:lnTo>
                    <a:pt x="2070823" y="482244"/>
                  </a:lnTo>
                  <a:lnTo>
                    <a:pt x="2070823" y="0"/>
                  </a:lnTo>
                  <a:close/>
                </a:path>
                <a:path w="2567304" h="7673340">
                  <a:moveTo>
                    <a:pt x="2567241" y="2538869"/>
                  </a:moveTo>
                  <a:lnTo>
                    <a:pt x="2070823" y="2538869"/>
                  </a:lnTo>
                  <a:lnTo>
                    <a:pt x="2070823" y="2042452"/>
                  </a:lnTo>
                  <a:lnTo>
                    <a:pt x="2042452" y="2042452"/>
                  </a:lnTo>
                  <a:lnTo>
                    <a:pt x="2042452" y="2538869"/>
                  </a:lnTo>
                  <a:lnTo>
                    <a:pt x="1560207" y="2538869"/>
                  </a:lnTo>
                  <a:lnTo>
                    <a:pt x="1560207" y="2042452"/>
                  </a:lnTo>
                  <a:lnTo>
                    <a:pt x="1531835" y="2042452"/>
                  </a:lnTo>
                  <a:lnTo>
                    <a:pt x="1531835" y="2538869"/>
                  </a:lnTo>
                  <a:lnTo>
                    <a:pt x="1049591" y="2538869"/>
                  </a:lnTo>
                  <a:lnTo>
                    <a:pt x="1049591" y="2042452"/>
                  </a:lnTo>
                  <a:lnTo>
                    <a:pt x="1021232" y="2042452"/>
                  </a:lnTo>
                  <a:lnTo>
                    <a:pt x="1021232" y="2538869"/>
                  </a:lnTo>
                  <a:lnTo>
                    <a:pt x="538988" y="2538869"/>
                  </a:lnTo>
                  <a:lnTo>
                    <a:pt x="538988" y="2042452"/>
                  </a:lnTo>
                  <a:lnTo>
                    <a:pt x="510616" y="2042452"/>
                  </a:lnTo>
                  <a:lnTo>
                    <a:pt x="510616" y="2538869"/>
                  </a:lnTo>
                  <a:lnTo>
                    <a:pt x="14185" y="2538869"/>
                  </a:lnTo>
                  <a:lnTo>
                    <a:pt x="14185" y="2552839"/>
                  </a:lnTo>
                  <a:lnTo>
                    <a:pt x="0" y="2552839"/>
                  </a:lnTo>
                  <a:lnTo>
                    <a:pt x="0" y="2566809"/>
                  </a:lnTo>
                  <a:lnTo>
                    <a:pt x="0" y="3049409"/>
                  </a:lnTo>
                  <a:lnTo>
                    <a:pt x="0" y="5105539"/>
                  </a:lnTo>
                  <a:lnTo>
                    <a:pt x="28371" y="5105539"/>
                  </a:lnTo>
                  <a:lnTo>
                    <a:pt x="28371" y="4610239"/>
                  </a:lnTo>
                  <a:lnTo>
                    <a:pt x="510616" y="4610239"/>
                  </a:lnTo>
                  <a:lnTo>
                    <a:pt x="510616" y="5106111"/>
                  </a:lnTo>
                  <a:lnTo>
                    <a:pt x="14185" y="5106111"/>
                  </a:lnTo>
                  <a:lnTo>
                    <a:pt x="14185" y="5120081"/>
                  </a:lnTo>
                  <a:lnTo>
                    <a:pt x="0" y="5120081"/>
                  </a:lnTo>
                  <a:lnTo>
                    <a:pt x="0" y="5134051"/>
                  </a:lnTo>
                  <a:lnTo>
                    <a:pt x="0" y="5616651"/>
                  </a:lnTo>
                  <a:lnTo>
                    <a:pt x="0" y="7672781"/>
                  </a:lnTo>
                  <a:lnTo>
                    <a:pt x="28371" y="7672781"/>
                  </a:lnTo>
                  <a:lnTo>
                    <a:pt x="28371" y="7177481"/>
                  </a:lnTo>
                  <a:lnTo>
                    <a:pt x="2567241" y="7177481"/>
                  </a:lnTo>
                  <a:lnTo>
                    <a:pt x="2567241" y="7148271"/>
                  </a:lnTo>
                  <a:lnTo>
                    <a:pt x="28371" y="7148271"/>
                  </a:lnTo>
                  <a:lnTo>
                    <a:pt x="28371" y="6666941"/>
                  </a:lnTo>
                  <a:lnTo>
                    <a:pt x="2567241" y="6666941"/>
                  </a:lnTo>
                  <a:lnTo>
                    <a:pt x="2567241" y="6637731"/>
                  </a:lnTo>
                  <a:lnTo>
                    <a:pt x="28371" y="6637731"/>
                  </a:lnTo>
                  <a:lnTo>
                    <a:pt x="28371" y="6155131"/>
                  </a:lnTo>
                  <a:lnTo>
                    <a:pt x="2567241" y="6155131"/>
                  </a:lnTo>
                  <a:lnTo>
                    <a:pt x="2567241" y="6127191"/>
                  </a:lnTo>
                  <a:lnTo>
                    <a:pt x="2070823" y="6127191"/>
                  </a:lnTo>
                  <a:lnTo>
                    <a:pt x="2070823" y="5645099"/>
                  </a:lnTo>
                  <a:lnTo>
                    <a:pt x="2042452" y="5645099"/>
                  </a:lnTo>
                  <a:lnTo>
                    <a:pt x="2042452" y="6127191"/>
                  </a:lnTo>
                  <a:lnTo>
                    <a:pt x="1560207" y="6127191"/>
                  </a:lnTo>
                  <a:lnTo>
                    <a:pt x="1560207" y="5645099"/>
                  </a:lnTo>
                  <a:lnTo>
                    <a:pt x="1531835" y="5645099"/>
                  </a:lnTo>
                  <a:lnTo>
                    <a:pt x="1531835" y="6127191"/>
                  </a:lnTo>
                  <a:lnTo>
                    <a:pt x="1049591" y="6127191"/>
                  </a:lnTo>
                  <a:lnTo>
                    <a:pt x="1049591" y="5645099"/>
                  </a:lnTo>
                  <a:lnTo>
                    <a:pt x="1021232" y="5645099"/>
                  </a:lnTo>
                  <a:lnTo>
                    <a:pt x="1021232" y="6127191"/>
                  </a:lnTo>
                  <a:lnTo>
                    <a:pt x="538988" y="6127191"/>
                  </a:lnTo>
                  <a:lnTo>
                    <a:pt x="538988" y="5645099"/>
                  </a:lnTo>
                  <a:lnTo>
                    <a:pt x="510616" y="5645099"/>
                  </a:lnTo>
                  <a:lnTo>
                    <a:pt x="510616" y="6127191"/>
                  </a:lnTo>
                  <a:lnTo>
                    <a:pt x="28371" y="6127191"/>
                  </a:lnTo>
                  <a:lnTo>
                    <a:pt x="28371" y="5644591"/>
                  </a:lnTo>
                  <a:lnTo>
                    <a:pt x="2567241" y="5644591"/>
                  </a:lnTo>
                  <a:lnTo>
                    <a:pt x="2567241" y="5616651"/>
                  </a:lnTo>
                  <a:lnTo>
                    <a:pt x="2070823" y="5616651"/>
                  </a:lnTo>
                  <a:lnTo>
                    <a:pt x="2070823" y="5134483"/>
                  </a:lnTo>
                  <a:lnTo>
                    <a:pt x="2042452" y="5134483"/>
                  </a:lnTo>
                  <a:lnTo>
                    <a:pt x="2042452" y="5616651"/>
                  </a:lnTo>
                  <a:lnTo>
                    <a:pt x="1560207" y="5616651"/>
                  </a:lnTo>
                  <a:lnTo>
                    <a:pt x="1560207" y="5134483"/>
                  </a:lnTo>
                  <a:lnTo>
                    <a:pt x="1531835" y="5134483"/>
                  </a:lnTo>
                  <a:lnTo>
                    <a:pt x="1531835" y="5616651"/>
                  </a:lnTo>
                  <a:lnTo>
                    <a:pt x="1049591" y="5616651"/>
                  </a:lnTo>
                  <a:lnTo>
                    <a:pt x="1049591" y="5134483"/>
                  </a:lnTo>
                  <a:lnTo>
                    <a:pt x="1021232" y="5134483"/>
                  </a:lnTo>
                  <a:lnTo>
                    <a:pt x="1021232" y="5616651"/>
                  </a:lnTo>
                  <a:lnTo>
                    <a:pt x="538988" y="5616651"/>
                  </a:lnTo>
                  <a:lnTo>
                    <a:pt x="538988" y="5134483"/>
                  </a:lnTo>
                  <a:lnTo>
                    <a:pt x="510616" y="5134483"/>
                  </a:lnTo>
                  <a:lnTo>
                    <a:pt x="510616" y="5616651"/>
                  </a:lnTo>
                  <a:lnTo>
                    <a:pt x="28371" y="5616651"/>
                  </a:lnTo>
                  <a:lnTo>
                    <a:pt x="28371" y="5134051"/>
                  </a:lnTo>
                  <a:lnTo>
                    <a:pt x="2567241" y="5134051"/>
                  </a:lnTo>
                  <a:lnTo>
                    <a:pt x="2567241" y="5120081"/>
                  </a:lnTo>
                  <a:lnTo>
                    <a:pt x="2567241" y="5106111"/>
                  </a:lnTo>
                  <a:lnTo>
                    <a:pt x="2070823" y="5106111"/>
                  </a:lnTo>
                  <a:lnTo>
                    <a:pt x="2070823" y="4610239"/>
                  </a:lnTo>
                  <a:lnTo>
                    <a:pt x="2567241" y="4610239"/>
                  </a:lnTo>
                  <a:lnTo>
                    <a:pt x="2567241" y="4581029"/>
                  </a:lnTo>
                  <a:lnTo>
                    <a:pt x="2070823" y="4581029"/>
                  </a:lnTo>
                  <a:lnTo>
                    <a:pt x="2070823" y="4099699"/>
                  </a:lnTo>
                  <a:lnTo>
                    <a:pt x="2567241" y="4099699"/>
                  </a:lnTo>
                  <a:lnTo>
                    <a:pt x="2567241" y="4070489"/>
                  </a:lnTo>
                  <a:lnTo>
                    <a:pt x="2070823" y="4070489"/>
                  </a:lnTo>
                  <a:lnTo>
                    <a:pt x="2070823" y="3588461"/>
                  </a:lnTo>
                  <a:lnTo>
                    <a:pt x="2042452" y="3588461"/>
                  </a:lnTo>
                  <a:lnTo>
                    <a:pt x="2042452" y="4070489"/>
                  </a:lnTo>
                  <a:lnTo>
                    <a:pt x="2042452" y="4099699"/>
                  </a:lnTo>
                  <a:lnTo>
                    <a:pt x="2042452" y="4581029"/>
                  </a:lnTo>
                  <a:lnTo>
                    <a:pt x="2042452" y="4610239"/>
                  </a:lnTo>
                  <a:lnTo>
                    <a:pt x="2042452" y="5106111"/>
                  </a:lnTo>
                  <a:lnTo>
                    <a:pt x="1560207" y="5106111"/>
                  </a:lnTo>
                  <a:lnTo>
                    <a:pt x="1560207" y="4610239"/>
                  </a:lnTo>
                  <a:lnTo>
                    <a:pt x="2042452" y="4610239"/>
                  </a:lnTo>
                  <a:lnTo>
                    <a:pt x="2042452" y="4581029"/>
                  </a:lnTo>
                  <a:lnTo>
                    <a:pt x="1560207" y="4581029"/>
                  </a:lnTo>
                  <a:lnTo>
                    <a:pt x="1560207" y="4099699"/>
                  </a:lnTo>
                  <a:lnTo>
                    <a:pt x="2042452" y="4099699"/>
                  </a:lnTo>
                  <a:lnTo>
                    <a:pt x="2042452" y="4070489"/>
                  </a:lnTo>
                  <a:lnTo>
                    <a:pt x="1560207" y="4070489"/>
                  </a:lnTo>
                  <a:lnTo>
                    <a:pt x="1560207" y="3588461"/>
                  </a:lnTo>
                  <a:lnTo>
                    <a:pt x="1531835" y="3588461"/>
                  </a:lnTo>
                  <a:lnTo>
                    <a:pt x="1531835" y="5106111"/>
                  </a:lnTo>
                  <a:lnTo>
                    <a:pt x="1049591" y="5106111"/>
                  </a:lnTo>
                  <a:lnTo>
                    <a:pt x="1049591" y="4610239"/>
                  </a:lnTo>
                  <a:lnTo>
                    <a:pt x="1531835" y="4610239"/>
                  </a:lnTo>
                  <a:lnTo>
                    <a:pt x="1531835" y="4581029"/>
                  </a:lnTo>
                  <a:lnTo>
                    <a:pt x="1049591" y="4581029"/>
                  </a:lnTo>
                  <a:lnTo>
                    <a:pt x="1049591" y="4099699"/>
                  </a:lnTo>
                  <a:lnTo>
                    <a:pt x="1531835" y="4099699"/>
                  </a:lnTo>
                  <a:lnTo>
                    <a:pt x="1531835" y="4070489"/>
                  </a:lnTo>
                  <a:lnTo>
                    <a:pt x="1049591" y="4070489"/>
                  </a:lnTo>
                  <a:lnTo>
                    <a:pt x="1049591" y="3588461"/>
                  </a:lnTo>
                  <a:lnTo>
                    <a:pt x="1021232" y="3588461"/>
                  </a:lnTo>
                  <a:lnTo>
                    <a:pt x="1021232" y="5106111"/>
                  </a:lnTo>
                  <a:lnTo>
                    <a:pt x="538988" y="5106111"/>
                  </a:lnTo>
                  <a:lnTo>
                    <a:pt x="538988" y="4610239"/>
                  </a:lnTo>
                  <a:lnTo>
                    <a:pt x="1021232" y="4610239"/>
                  </a:lnTo>
                  <a:lnTo>
                    <a:pt x="1021232" y="4581029"/>
                  </a:lnTo>
                  <a:lnTo>
                    <a:pt x="538988" y="4581029"/>
                  </a:lnTo>
                  <a:lnTo>
                    <a:pt x="538988" y="4099699"/>
                  </a:lnTo>
                  <a:lnTo>
                    <a:pt x="1021232" y="4099699"/>
                  </a:lnTo>
                  <a:lnTo>
                    <a:pt x="1021232" y="4070489"/>
                  </a:lnTo>
                  <a:lnTo>
                    <a:pt x="538988" y="4070489"/>
                  </a:lnTo>
                  <a:lnTo>
                    <a:pt x="538988" y="3588461"/>
                  </a:lnTo>
                  <a:lnTo>
                    <a:pt x="510616" y="3588461"/>
                  </a:lnTo>
                  <a:lnTo>
                    <a:pt x="510616" y="4070489"/>
                  </a:lnTo>
                  <a:lnTo>
                    <a:pt x="510616" y="4099699"/>
                  </a:lnTo>
                  <a:lnTo>
                    <a:pt x="510616" y="4581029"/>
                  </a:lnTo>
                  <a:lnTo>
                    <a:pt x="28371" y="4581029"/>
                  </a:lnTo>
                  <a:lnTo>
                    <a:pt x="28371" y="4099699"/>
                  </a:lnTo>
                  <a:lnTo>
                    <a:pt x="510616" y="4099699"/>
                  </a:lnTo>
                  <a:lnTo>
                    <a:pt x="510616" y="4070489"/>
                  </a:lnTo>
                  <a:lnTo>
                    <a:pt x="28371" y="4070489"/>
                  </a:lnTo>
                  <a:lnTo>
                    <a:pt x="28371" y="3587889"/>
                  </a:lnTo>
                  <a:lnTo>
                    <a:pt x="2567241" y="3587889"/>
                  </a:lnTo>
                  <a:lnTo>
                    <a:pt x="2567241" y="3559949"/>
                  </a:lnTo>
                  <a:lnTo>
                    <a:pt x="2070823" y="3559949"/>
                  </a:lnTo>
                  <a:lnTo>
                    <a:pt x="2070823" y="3077857"/>
                  </a:lnTo>
                  <a:lnTo>
                    <a:pt x="2042452" y="3077857"/>
                  </a:lnTo>
                  <a:lnTo>
                    <a:pt x="2042452" y="3559949"/>
                  </a:lnTo>
                  <a:lnTo>
                    <a:pt x="1560207" y="3559949"/>
                  </a:lnTo>
                  <a:lnTo>
                    <a:pt x="1560207" y="3077857"/>
                  </a:lnTo>
                  <a:lnTo>
                    <a:pt x="1531835" y="3077857"/>
                  </a:lnTo>
                  <a:lnTo>
                    <a:pt x="1531835" y="3559949"/>
                  </a:lnTo>
                  <a:lnTo>
                    <a:pt x="1049591" y="3559949"/>
                  </a:lnTo>
                  <a:lnTo>
                    <a:pt x="1049591" y="3077857"/>
                  </a:lnTo>
                  <a:lnTo>
                    <a:pt x="1021232" y="3077857"/>
                  </a:lnTo>
                  <a:lnTo>
                    <a:pt x="1021232" y="3559949"/>
                  </a:lnTo>
                  <a:lnTo>
                    <a:pt x="538988" y="3559949"/>
                  </a:lnTo>
                  <a:lnTo>
                    <a:pt x="538988" y="3077857"/>
                  </a:lnTo>
                  <a:lnTo>
                    <a:pt x="510616" y="3077857"/>
                  </a:lnTo>
                  <a:lnTo>
                    <a:pt x="510616" y="3559949"/>
                  </a:lnTo>
                  <a:lnTo>
                    <a:pt x="28371" y="3559949"/>
                  </a:lnTo>
                  <a:lnTo>
                    <a:pt x="28371" y="3077349"/>
                  </a:lnTo>
                  <a:lnTo>
                    <a:pt x="2567241" y="3077349"/>
                  </a:lnTo>
                  <a:lnTo>
                    <a:pt x="2567241" y="3049409"/>
                  </a:lnTo>
                  <a:lnTo>
                    <a:pt x="2070823" y="3049409"/>
                  </a:lnTo>
                  <a:lnTo>
                    <a:pt x="2070823" y="2567241"/>
                  </a:lnTo>
                  <a:lnTo>
                    <a:pt x="2042452" y="2567241"/>
                  </a:lnTo>
                  <a:lnTo>
                    <a:pt x="2042452" y="3049409"/>
                  </a:lnTo>
                  <a:lnTo>
                    <a:pt x="1560207" y="3049409"/>
                  </a:lnTo>
                  <a:lnTo>
                    <a:pt x="1560207" y="2567241"/>
                  </a:lnTo>
                  <a:lnTo>
                    <a:pt x="1531835" y="2567241"/>
                  </a:lnTo>
                  <a:lnTo>
                    <a:pt x="1531835" y="3049409"/>
                  </a:lnTo>
                  <a:lnTo>
                    <a:pt x="1049591" y="3049409"/>
                  </a:lnTo>
                  <a:lnTo>
                    <a:pt x="1049591" y="2567241"/>
                  </a:lnTo>
                  <a:lnTo>
                    <a:pt x="1021232" y="2567241"/>
                  </a:lnTo>
                  <a:lnTo>
                    <a:pt x="1021232" y="3049409"/>
                  </a:lnTo>
                  <a:lnTo>
                    <a:pt x="538988" y="3049409"/>
                  </a:lnTo>
                  <a:lnTo>
                    <a:pt x="538988" y="2567241"/>
                  </a:lnTo>
                  <a:lnTo>
                    <a:pt x="510616" y="2567241"/>
                  </a:lnTo>
                  <a:lnTo>
                    <a:pt x="510616" y="3049409"/>
                  </a:lnTo>
                  <a:lnTo>
                    <a:pt x="28371" y="3049409"/>
                  </a:lnTo>
                  <a:lnTo>
                    <a:pt x="28371" y="2566809"/>
                  </a:lnTo>
                  <a:lnTo>
                    <a:pt x="2567241" y="2566809"/>
                  </a:lnTo>
                  <a:lnTo>
                    <a:pt x="2567241" y="2552839"/>
                  </a:lnTo>
                  <a:lnTo>
                    <a:pt x="2567241" y="25388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9128" y="11"/>
              <a:ext cx="5134610" cy="10287000"/>
            </a:xfrm>
            <a:custGeom>
              <a:avLst/>
              <a:gdLst/>
              <a:ahLst/>
              <a:cxnLst/>
              <a:rect l="l" t="t" r="r" b="b"/>
              <a:pathLst>
                <a:path w="5134610" h="10287000">
                  <a:moveTo>
                    <a:pt x="538988" y="10259225"/>
                  </a:moveTo>
                  <a:lnTo>
                    <a:pt x="510616" y="10259225"/>
                  </a:lnTo>
                  <a:lnTo>
                    <a:pt x="510616" y="10286987"/>
                  </a:lnTo>
                  <a:lnTo>
                    <a:pt x="538988" y="10286987"/>
                  </a:lnTo>
                  <a:lnTo>
                    <a:pt x="538988" y="10259225"/>
                  </a:lnTo>
                  <a:close/>
                </a:path>
                <a:path w="5134610" h="10287000">
                  <a:moveTo>
                    <a:pt x="538988" y="9223819"/>
                  </a:moveTo>
                  <a:lnTo>
                    <a:pt x="510616" y="9223819"/>
                  </a:lnTo>
                  <a:lnTo>
                    <a:pt x="510616" y="9706064"/>
                  </a:lnTo>
                  <a:lnTo>
                    <a:pt x="538988" y="9706064"/>
                  </a:lnTo>
                  <a:lnTo>
                    <a:pt x="538988" y="9223819"/>
                  </a:lnTo>
                  <a:close/>
                </a:path>
                <a:path w="5134610" h="10287000">
                  <a:moveTo>
                    <a:pt x="538988" y="8713203"/>
                  </a:moveTo>
                  <a:lnTo>
                    <a:pt x="510616" y="8713203"/>
                  </a:lnTo>
                  <a:lnTo>
                    <a:pt x="510616" y="9195448"/>
                  </a:lnTo>
                  <a:lnTo>
                    <a:pt x="538988" y="9195448"/>
                  </a:lnTo>
                  <a:lnTo>
                    <a:pt x="538988" y="8713203"/>
                  </a:lnTo>
                  <a:close/>
                </a:path>
                <a:path w="5134610" h="10287000">
                  <a:moveTo>
                    <a:pt x="1049591" y="10259225"/>
                  </a:moveTo>
                  <a:lnTo>
                    <a:pt x="1021232" y="10259225"/>
                  </a:lnTo>
                  <a:lnTo>
                    <a:pt x="1021232" y="10286987"/>
                  </a:lnTo>
                  <a:lnTo>
                    <a:pt x="1049591" y="10286987"/>
                  </a:lnTo>
                  <a:lnTo>
                    <a:pt x="1049591" y="10259225"/>
                  </a:lnTo>
                  <a:close/>
                </a:path>
                <a:path w="5134610" h="10287000">
                  <a:moveTo>
                    <a:pt x="1049591" y="9223819"/>
                  </a:moveTo>
                  <a:lnTo>
                    <a:pt x="1021232" y="9223819"/>
                  </a:lnTo>
                  <a:lnTo>
                    <a:pt x="1021232" y="9706064"/>
                  </a:lnTo>
                  <a:lnTo>
                    <a:pt x="1049591" y="9706064"/>
                  </a:lnTo>
                  <a:lnTo>
                    <a:pt x="1049591" y="9223819"/>
                  </a:lnTo>
                  <a:close/>
                </a:path>
                <a:path w="5134610" h="10287000">
                  <a:moveTo>
                    <a:pt x="1049591" y="8713203"/>
                  </a:moveTo>
                  <a:lnTo>
                    <a:pt x="1021232" y="8713203"/>
                  </a:lnTo>
                  <a:lnTo>
                    <a:pt x="1021232" y="9195448"/>
                  </a:lnTo>
                  <a:lnTo>
                    <a:pt x="1049591" y="9195448"/>
                  </a:lnTo>
                  <a:lnTo>
                    <a:pt x="1049591" y="8713203"/>
                  </a:lnTo>
                  <a:close/>
                </a:path>
                <a:path w="5134610" h="10287000">
                  <a:moveTo>
                    <a:pt x="1560207" y="10259225"/>
                  </a:moveTo>
                  <a:lnTo>
                    <a:pt x="1531835" y="10259225"/>
                  </a:lnTo>
                  <a:lnTo>
                    <a:pt x="1531835" y="10286987"/>
                  </a:lnTo>
                  <a:lnTo>
                    <a:pt x="1560207" y="10286987"/>
                  </a:lnTo>
                  <a:lnTo>
                    <a:pt x="1560207" y="10259225"/>
                  </a:lnTo>
                  <a:close/>
                </a:path>
                <a:path w="5134610" h="10287000">
                  <a:moveTo>
                    <a:pt x="1560207" y="9223819"/>
                  </a:moveTo>
                  <a:lnTo>
                    <a:pt x="1531835" y="9223819"/>
                  </a:lnTo>
                  <a:lnTo>
                    <a:pt x="1531835" y="9706064"/>
                  </a:lnTo>
                  <a:lnTo>
                    <a:pt x="1560207" y="9706064"/>
                  </a:lnTo>
                  <a:lnTo>
                    <a:pt x="1560207" y="9223819"/>
                  </a:lnTo>
                  <a:close/>
                </a:path>
                <a:path w="5134610" h="10287000">
                  <a:moveTo>
                    <a:pt x="1560207" y="8713203"/>
                  </a:moveTo>
                  <a:lnTo>
                    <a:pt x="1531835" y="8713203"/>
                  </a:lnTo>
                  <a:lnTo>
                    <a:pt x="1531835" y="9195448"/>
                  </a:lnTo>
                  <a:lnTo>
                    <a:pt x="1560207" y="9195448"/>
                  </a:lnTo>
                  <a:lnTo>
                    <a:pt x="1560207" y="8713203"/>
                  </a:lnTo>
                  <a:close/>
                </a:path>
                <a:path w="5134610" h="10287000">
                  <a:moveTo>
                    <a:pt x="2070823" y="10259225"/>
                  </a:moveTo>
                  <a:lnTo>
                    <a:pt x="2042452" y="10259225"/>
                  </a:lnTo>
                  <a:lnTo>
                    <a:pt x="2042452" y="10286987"/>
                  </a:lnTo>
                  <a:lnTo>
                    <a:pt x="2070823" y="10286987"/>
                  </a:lnTo>
                  <a:lnTo>
                    <a:pt x="2070823" y="10259225"/>
                  </a:lnTo>
                  <a:close/>
                </a:path>
                <a:path w="5134610" h="10287000">
                  <a:moveTo>
                    <a:pt x="2070823" y="9223819"/>
                  </a:moveTo>
                  <a:lnTo>
                    <a:pt x="2042452" y="9223819"/>
                  </a:lnTo>
                  <a:lnTo>
                    <a:pt x="2042452" y="9706064"/>
                  </a:lnTo>
                  <a:lnTo>
                    <a:pt x="2070823" y="9706064"/>
                  </a:lnTo>
                  <a:lnTo>
                    <a:pt x="2070823" y="9223819"/>
                  </a:lnTo>
                  <a:close/>
                </a:path>
                <a:path w="5134610" h="10287000">
                  <a:moveTo>
                    <a:pt x="2070823" y="8713203"/>
                  </a:moveTo>
                  <a:lnTo>
                    <a:pt x="2042452" y="8713203"/>
                  </a:lnTo>
                  <a:lnTo>
                    <a:pt x="2042452" y="9195448"/>
                  </a:lnTo>
                  <a:lnTo>
                    <a:pt x="2070823" y="9195448"/>
                  </a:lnTo>
                  <a:lnTo>
                    <a:pt x="2070823" y="8713203"/>
                  </a:lnTo>
                  <a:close/>
                </a:path>
                <a:path w="5134610" h="10287000">
                  <a:moveTo>
                    <a:pt x="2070823" y="8202600"/>
                  </a:moveTo>
                  <a:lnTo>
                    <a:pt x="2042452" y="8202600"/>
                  </a:lnTo>
                  <a:lnTo>
                    <a:pt x="2042452" y="8684831"/>
                  </a:lnTo>
                  <a:lnTo>
                    <a:pt x="2070823" y="8684831"/>
                  </a:lnTo>
                  <a:lnTo>
                    <a:pt x="2070823" y="8202600"/>
                  </a:lnTo>
                  <a:close/>
                </a:path>
                <a:path w="5134610" h="10287000">
                  <a:moveTo>
                    <a:pt x="2567241" y="10230853"/>
                  </a:moveTo>
                  <a:lnTo>
                    <a:pt x="2070823" y="10230853"/>
                  </a:lnTo>
                  <a:lnTo>
                    <a:pt x="2070823" y="9734423"/>
                  </a:lnTo>
                  <a:lnTo>
                    <a:pt x="2042452" y="9734423"/>
                  </a:lnTo>
                  <a:lnTo>
                    <a:pt x="2042452" y="10230853"/>
                  </a:lnTo>
                  <a:lnTo>
                    <a:pt x="1560207" y="10230853"/>
                  </a:lnTo>
                  <a:lnTo>
                    <a:pt x="1560207" y="9734423"/>
                  </a:lnTo>
                  <a:lnTo>
                    <a:pt x="1531835" y="9734423"/>
                  </a:lnTo>
                  <a:lnTo>
                    <a:pt x="1531835" y="10230853"/>
                  </a:lnTo>
                  <a:lnTo>
                    <a:pt x="1049591" y="10230853"/>
                  </a:lnTo>
                  <a:lnTo>
                    <a:pt x="1049591" y="9734423"/>
                  </a:lnTo>
                  <a:lnTo>
                    <a:pt x="1021232" y="9734423"/>
                  </a:lnTo>
                  <a:lnTo>
                    <a:pt x="1021232" y="10230853"/>
                  </a:lnTo>
                  <a:lnTo>
                    <a:pt x="538988" y="10230853"/>
                  </a:lnTo>
                  <a:lnTo>
                    <a:pt x="538988" y="9734423"/>
                  </a:lnTo>
                  <a:lnTo>
                    <a:pt x="510616" y="9734423"/>
                  </a:lnTo>
                  <a:lnTo>
                    <a:pt x="510616" y="10230853"/>
                  </a:lnTo>
                  <a:lnTo>
                    <a:pt x="14185" y="10230853"/>
                  </a:lnTo>
                  <a:lnTo>
                    <a:pt x="14185" y="10244823"/>
                  </a:lnTo>
                  <a:lnTo>
                    <a:pt x="0" y="10244823"/>
                  </a:lnTo>
                  <a:lnTo>
                    <a:pt x="0" y="10258793"/>
                  </a:lnTo>
                  <a:lnTo>
                    <a:pt x="0" y="10286733"/>
                  </a:lnTo>
                  <a:lnTo>
                    <a:pt x="28371" y="10286733"/>
                  </a:lnTo>
                  <a:lnTo>
                    <a:pt x="28371" y="10258793"/>
                  </a:lnTo>
                  <a:lnTo>
                    <a:pt x="2567241" y="10258793"/>
                  </a:lnTo>
                  <a:lnTo>
                    <a:pt x="2567241" y="10244823"/>
                  </a:lnTo>
                  <a:lnTo>
                    <a:pt x="2567241" y="10230853"/>
                  </a:lnTo>
                  <a:close/>
                </a:path>
                <a:path w="5134610" h="10287000">
                  <a:moveTo>
                    <a:pt x="5134483" y="472440"/>
                  </a:moveTo>
                  <a:lnTo>
                    <a:pt x="4638052" y="472440"/>
                  </a:lnTo>
                  <a:lnTo>
                    <a:pt x="4638052" y="0"/>
                  </a:lnTo>
                  <a:lnTo>
                    <a:pt x="4609693" y="0"/>
                  </a:lnTo>
                  <a:lnTo>
                    <a:pt x="4609693" y="472440"/>
                  </a:lnTo>
                  <a:lnTo>
                    <a:pt x="4127449" y="472440"/>
                  </a:lnTo>
                  <a:lnTo>
                    <a:pt x="4127449" y="0"/>
                  </a:lnTo>
                  <a:lnTo>
                    <a:pt x="4099077" y="0"/>
                  </a:lnTo>
                  <a:lnTo>
                    <a:pt x="4099077" y="472440"/>
                  </a:lnTo>
                  <a:lnTo>
                    <a:pt x="3616833" y="472440"/>
                  </a:lnTo>
                  <a:lnTo>
                    <a:pt x="3616833" y="0"/>
                  </a:lnTo>
                  <a:lnTo>
                    <a:pt x="3588474" y="0"/>
                  </a:lnTo>
                  <a:lnTo>
                    <a:pt x="3588474" y="472440"/>
                  </a:lnTo>
                  <a:lnTo>
                    <a:pt x="3106229" y="472440"/>
                  </a:lnTo>
                  <a:lnTo>
                    <a:pt x="3106229" y="0"/>
                  </a:lnTo>
                  <a:lnTo>
                    <a:pt x="3077857" y="0"/>
                  </a:lnTo>
                  <a:lnTo>
                    <a:pt x="3077857" y="472440"/>
                  </a:lnTo>
                  <a:lnTo>
                    <a:pt x="2595613" y="472440"/>
                  </a:lnTo>
                  <a:lnTo>
                    <a:pt x="2595613" y="0"/>
                  </a:lnTo>
                  <a:lnTo>
                    <a:pt x="2567241" y="0"/>
                  </a:lnTo>
                  <a:lnTo>
                    <a:pt x="2567241" y="2528570"/>
                  </a:lnTo>
                  <a:lnTo>
                    <a:pt x="2595613" y="2528570"/>
                  </a:lnTo>
                  <a:lnTo>
                    <a:pt x="2595613" y="2033270"/>
                  </a:lnTo>
                  <a:lnTo>
                    <a:pt x="3077857" y="2033270"/>
                  </a:lnTo>
                  <a:lnTo>
                    <a:pt x="3077857" y="2529128"/>
                  </a:lnTo>
                  <a:lnTo>
                    <a:pt x="2581427" y="2529128"/>
                  </a:lnTo>
                  <a:lnTo>
                    <a:pt x="2581427" y="2543098"/>
                  </a:lnTo>
                  <a:lnTo>
                    <a:pt x="2567241" y="2543098"/>
                  </a:lnTo>
                  <a:lnTo>
                    <a:pt x="2567241" y="2557068"/>
                  </a:lnTo>
                  <a:lnTo>
                    <a:pt x="2567241" y="3039668"/>
                  </a:lnTo>
                  <a:lnTo>
                    <a:pt x="2567241" y="5095799"/>
                  </a:lnTo>
                  <a:lnTo>
                    <a:pt x="2595613" y="5095799"/>
                  </a:lnTo>
                  <a:lnTo>
                    <a:pt x="2595613" y="4600499"/>
                  </a:lnTo>
                  <a:lnTo>
                    <a:pt x="5134483" y="4600499"/>
                  </a:lnTo>
                  <a:lnTo>
                    <a:pt x="5134483" y="4571289"/>
                  </a:lnTo>
                  <a:lnTo>
                    <a:pt x="2595613" y="4571289"/>
                  </a:lnTo>
                  <a:lnTo>
                    <a:pt x="2595613" y="4089958"/>
                  </a:lnTo>
                  <a:lnTo>
                    <a:pt x="5134483" y="4089958"/>
                  </a:lnTo>
                  <a:lnTo>
                    <a:pt x="5134483" y="4060748"/>
                  </a:lnTo>
                  <a:lnTo>
                    <a:pt x="4127449" y="4060748"/>
                  </a:lnTo>
                  <a:lnTo>
                    <a:pt x="4127449" y="3578720"/>
                  </a:lnTo>
                  <a:lnTo>
                    <a:pt x="4099077" y="3578720"/>
                  </a:lnTo>
                  <a:lnTo>
                    <a:pt x="4099077" y="4060748"/>
                  </a:lnTo>
                  <a:lnTo>
                    <a:pt x="3616833" y="4060748"/>
                  </a:lnTo>
                  <a:lnTo>
                    <a:pt x="3616833" y="3578720"/>
                  </a:lnTo>
                  <a:lnTo>
                    <a:pt x="3588474" y="3578720"/>
                  </a:lnTo>
                  <a:lnTo>
                    <a:pt x="3588474" y="4060748"/>
                  </a:lnTo>
                  <a:lnTo>
                    <a:pt x="3106229" y="4060748"/>
                  </a:lnTo>
                  <a:lnTo>
                    <a:pt x="3106229" y="3578720"/>
                  </a:lnTo>
                  <a:lnTo>
                    <a:pt x="3077857" y="3578720"/>
                  </a:lnTo>
                  <a:lnTo>
                    <a:pt x="3077857" y="4060748"/>
                  </a:lnTo>
                  <a:lnTo>
                    <a:pt x="2595613" y="4060748"/>
                  </a:lnTo>
                  <a:lnTo>
                    <a:pt x="2595613" y="3578148"/>
                  </a:lnTo>
                  <a:lnTo>
                    <a:pt x="5134483" y="3578148"/>
                  </a:lnTo>
                  <a:lnTo>
                    <a:pt x="5134483" y="3550208"/>
                  </a:lnTo>
                  <a:lnTo>
                    <a:pt x="4638052" y="3550208"/>
                  </a:lnTo>
                  <a:lnTo>
                    <a:pt x="4638052" y="3068116"/>
                  </a:lnTo>
                  <a:lnTo>
                    <a:pt x="4609693" y="3068116"/>
                  </a:lnTo>
                  <a:lnTo>
                    <a:pt x="4609693" y="3550208"/>
                  </a:lnTo>
                  <a:lnTo>
                    <a:pt x="4127449" y="3550208"/>
                  </a:lnTo>
                  <a:lnTo>
                    <a:pt x="4127449" y="3068116"/>
                  </a:lnTo>
                  <a:lnTo>
                    <a:pt x="4099077" y="3068116"/>
                  </a:lnTo>
                  <a:lnTo>
                    <a:pt x="4099077" y="3550208"/>
                  </a:lnTo>
                  <a:lnTo>
                    <a:pt x="3616833" y="3550208"/>
                  </a:lnTo>
                  <a:lnTo>
                    <a:pt x="3616833" y="3068116"/>
                  </a:lnTo>
                  <a:lnTo>
                    <a:pt x="3588474" y="3068116"/>
                  </a:lnTo>
                  <a:lnTo>
                    <a:pt x="3588474" y="3550208"/>
                  </a:lnTo>
                  <a:lnTo>
                    <a:pt x="3106229" y="3550208"/>
                  </a:lnTo>
                  <a:lnTo>
                    <a:pt x="3106229" y="3068116"/>
                  </a:lnTo>
                  <a:lnTo>
                    <a:pt x="3077857" y="3068116"/>
                  </a:lnTo>
                  <a:lnTo>
                    <a:pt x="3077857" y="3550208"/>
                  </a:lnTo>
                  <a:lnTo>
                    <a:pt x="2595613" y="3550208"/>
                  </a:lnTo>
                  <a:lnTo>
                    <a:pt x="2595613" y="3067608"/>
                  </a:lnTo>
                  <a:lnTo>
                    <a:pt x="5134483" y="3067608"/>
                  </a:lnTo>
                  <a:lnTo>
                    <a:pt x="5134483" y="3039668"/>
                  </a:lnTo>
                  <a:lnTo>
                    <a:pt x="4638052" y="3039668"/>
                  </a:lnTo>
                  <a:lnTo>
                    <a:pt x="4638052" y="2557500"/>
                  </a:lnTo>
                  <a:lnTo>
                    <a:pt x="4609693" y="2557500"/>
                  </a:lnTo>
                  <a:lnTo>
                    <a:pt x="4609693" y="3039668"/>
                  </a:lnTo>
                  <a:lnTo>
                    <a:pt x="4127449" y="3039668"/>
                  </a:lnTo>
                  <a:lnTo>
                    <a:pt x="4127449" y="2557500"/>
                  </a:lnTo>
                  <a:lnTo>
                    <a:pt x="4099077" y="2557500"/>
                  </a:lnTo>
                  <a:lnTo>
                    <a:pt x="4099077" y="3039668"/>
                  </a:lnTo>
                  <a:lnTo>
                    <a:pt x="3616833" y="3039668"/>
                  </a:lnTo>
                  <a:lnTo>
                    <a:pt x="3616833" y="2557500"/>
                  </a:lnTo>
                  <a:lnTo>
                    <a:pt x="3588474" y="2557500"/>
                  </a:lnTo>
                  <a:lnTo>
                    <a:pt x="3588474" y="3039668"/>
                  </a:lnTo>
                  <a:lnTo>
                    <a:pt x="3106229" y="3039668"/>
                  </a:lnTo>
                  <a:lnTo>
                    <a:pt x="3106229" y="2557500"/>
                  </a:lnTo>
                  <a:lnTo>
                    <a:pt x="3077857" y="2557500"/>
                  </a:lnTo>
                  <a:lnTo>
                    <a:pt x="3077857" y="3039668"/>
                  </a:lnTo>
                  <a:lnTo>
                    <a:pt x="2595613" y="3039668"/>
                  </a:lnTo>
                  <a:lnTo>
                    <a:pt x="2595613" y="2557068"/>
                  </a:lnTo>
                  <a:lnTo>
                    <a:pt x="5134483" y="2557068"/>
                  </a:lnTo>
                  <a:lnTo>
                    <a:pt x="5134483" y="2543098"/>
                  </a:lnTo>
                  <a:lnTo>
                    <a:pt x="5134483" y="2529128"/>
                  </a:lnTo>
                  <a:lnTo>
                    <a:pt x="4638052" y="2529128"/>
                  </a:lnTo>
                  <a:lnTo>
                    <a:pt x="4638052" y="2033270"/>
                  </a:lnTo>
                  <a:lnTo>
                    <a:pt x="5134483" y="2033270"/>
                  </a:lnTo>
                  <a:lnTo>
                    <a:pt x="5134483" y="2004060"/>
                  </a:lnTo>
                  <a:lnTo>
                    <a:pt x="4638052" y="2004060"/>
                  </a:lnTo>
                  <a:lnTo>
                    <a:pt x="4638052" y="1522730"/>
                  </a:lnTo>
                  <a:lnTo>
                    <a:pt x="5134483" y="1522730"/>
                  </a:lnTo>
                  <a:lnTo>
                    <a:pt x="5134483" y="1493520"/>
                  </a:lnTo>
                  <a:lnTo>
                    <a:pt x="4638052" y="1493520"/>
                  </a:lnTo>
                  <a:lnTo>
                    <a:pt x="4638052" y="1011478"/>
                  </a:lnTo>
                  <a:lnTo>
                    <a:pt x="4609693" y="1011478"/>
                  </a:lnTo>
                  <a:lnTo>
                    <a:pt x="4609693" y="1493520"/>
                  </a:lnTo>
                  <a:lnTo>
                    <a:pt x="4609693" y="1522730"/>
                  </a:lnTo>
                  <a:lnTo>
                    <a:pt x="4609693" y="2004060"/>
                  </a:lnTo>
                  <a:lnTo>
                    <a:pt x="4609693" y="2033270"/>
                  </a:lnTo>
                  <a:lnTo>
                    <a:pt x="4609693" y="2529128"/>
                  </a:lnTo>
                  <a:lnTo>
                    <a:pt x="4127449" y="2529128"/>
                  </a:lnTo>
                  <a:lnTo>
                    <a:pt x="4127449" y="2033270"/>
                  </a:lnTo>
                  <a:lnTo>
                    <a:pt x="4609693" y="2033270"/>
                  </a:lnTo>
                  <a:lnTo>
                    <a:pt x="4609693" y="2004060"/>
                  </a:lnTo>
                  <a:lnTo>
                    <a:pt x="4127449" y="2004060"/>
                  </a:lnTo>
                  <a:lnTo>
                    <a:pt x="4127449" y="1522730"/>
                  </a:lnTo>
                  <a:lnTo>
                    <a:pt x="4609693" y="1522730"/>
                  </a:lnTo>
                  <a:lnTo>
                    <a:pt x="4609693" y="1493520"/>
                  </a:lnTo>
                  <a:lnTo>
                    <a:pt x="4127449" y="1493520"/>
                  </a:lnTo>
                  <a:lnTo>
                    <a:pt x="4127449" y="1011478"/>
                  </a:lnTo>
                  <a:lnTo>
                    <a:pt x="4099077" y="1011478"/>
                  </a:lnTo>
                  <a:lnTo>
                    <a:pt x="4099077" y="2529128"/>
                  </a:lnTo>
                  <a:lnTo>
                    <a:pt x="3616833" y="2529128"/>
                  </a:lnTo>
                  <a:lnTo>
                    <a:pt x="3616833" y="2033270"/>
                  </a:lnTo>
                  <a:lnTo>
                    <a:pt x="4099077" y="2033270"/>
                  </a:lnTo>
                  <a:lnTo>
                    <a:pt x="4099077" y="2004060"/>
                  </a:lnTo>
                  <a:lnTo>
                    <a:pt x="3616833" y="2004060"/>
                  </a:lnTo>
                  <a:lnTo>
                    <a:pt x="3616833" y="1522730"/>
                  </a:lnTo>
                  <a:lnTo>
                    <a:pt x="4099077" y="1522730"/>
                  </a:lnTo>
                  <a:lnTo>
                    <a:pt x="4099077" y="1493520"/>
                  </a:lnTo>
                  <a:lnTo>
                    <a:pt x="3616833" y="1493520"/>
                  </a:lnTo>
                  <a:lnTo>
                    <a:pt x="3616833" y="1011478"/>
                  </a:lnTo>
                  <a:lnTo>
                    <a:pt x="3588474" y="1011478"/>
                  </a:lnTo>
                  <a:lnTo>
                    <a:pt x="3588474" y="2529128"/>
                  </a:lnTo>
                  <a:lnTo>
                    <a:pt x="3106229" y="2529128"/>
                  </a:lnTo>
                  <a:lnTo>
                    <a:pt x="3106229" y="2033270"/>
                  </a:lnTo>
                  <a:lnTo>
                    <a:pt x="3588474" y="2033270"/>
                  </a:lnTo>
                  <a:lnTo>
                    <a:pt x="3588474" y="2004060"/>
                  </a:lnTo>
                  <a:lnTo>
                    <a:pt x="3106229" y="2004060"/>
                  </a:lnTo>
                  <a:lnTo>
                    <a:pt x="3106229" y="1522730"/>
                  </a:lnTo>
                  <a:lnTo>
                    <a:pt x="3588474" y="1522730"/>
                  </a:lnTo>
                  <a:lnTo>
                    <a:pt x="3588474" y="1493520"/>
                  </a:lnTo>
                  <a:lnTo>
                    <a:pt x="3106229" y="1493520"/>
                  </a:lnTo>
                  <a:lnTo>
                    <a:pt x="3106229" y="1011478"/>
                  </a:lnTo>
                  <a:lnTo>
                    <a:pt x="3077857" y="1011478"/>
                  </a:lnTo>
                  <a:lnTo>
                    <a:pt x="3077857" y="1493520"/>
                  </a:lnTo>
                  <a:lnTo>
                    <a:pt x="3077857" y="1522730"/>
                  </a:lnTo>
                  <a:lnTo>
                    <a:pt x="3077857" y="2004060"/>
                  </a:lnTo>
                  <a:lnTo>
                    <a:pt x="2595613" y="2004060"/>
                  </a:lnTo>
                  <a:lnTo>
                    <a:pt x="2595613" y="1522730"/>
                  </a:lnTo>
                  <a:lnTo>
                    <a:pt x="3077857" y="1522730"/>
                  </a:lnTo>
                  <a:lnTo>
                    <a:pt x="3077857" y="1493520"/>
                  </a:lnTo>
                  <a:lnTo>
                    <a:pt x="2595613" y="1493520"/>
                  </a:lnTo>
                  <a:lnTo>
                    <a:pt x="2595613" y="1010920"/>
                  </a:lnTo>
                  <a:lnTo>
                    <a:pt x="5134483" y="1010920"/>
                  </a:lnTo>
                  <a:lnTo>
                    <a:pt x="5134483" y="982980"/>
                  </a:lnTo>
                  <a:lnTo>
                    <a:pt x="4638052" y="982980"/>
                  </a:lnTo>
                  <a:lnTo>
                    <a:pt x="4638052" y="500875"/>
                  </a:lnTo>
                  <a:lnTo>
                    <a:pt x="4609693" y="500875"/>
                  </a:lnTo>
                  <a:lnTo>
                    <a:pt x="4609693" y="982980"/>
                  </a:lnTo>
                  <a:lnTo>
                    <a:pt x="4127449" y="982980"/>
                  </a:lnTo>
                  <a:lnTo>
                    <a:pt x="4127449" y="500875"/>
                  </a:lnTo>
                  <a:lnTo>
                    <a:pt x="4099077" y="500875"/>
                  </a:lnTo>
                  <a:lnTo>
                    <a:pt x="4099077" y="982980"/>
                  </a:lnTo>
                  <a:lnTo>
                    <a:pt x="3616833" y="982980"/>
                  </a:lnTo>
                  <a:lnTo>
                    <a:pt x="3616833" y="500875"/>
                  </a:lnTo>
                  <a:lnTo>
                    <a:pt x="3588474" y="500875"/>
                  </a:lnTo>
                  <a:lnTo>
                    <a:pt x="3588474" y="982980"/>
                  </a:lnTo>
                  <a:lnTo>
                    <a:pt x="3106229" y="982980"/>
                  </a:lnTo>
                  <a:lnTo>
                    <a:pt x="3106229" y="500875"/>
                  </a:lnTo>
                  <a:lnTo>
                    <a:pt x="3077857" y="500875"/>
                  </a:lnTo>
                  <a:lnTo>
                    <a:pt x="3077857" y="982980"/>
                  </a:lnTo>
                  <a:lnTo>
                    <a:pt x="2595613" y="982980"/>
                  </a:lnTo>
                  <a:lnTo>
                    <a:pt x="2595613" y="500380"/>
                  </a:lnTo>
                  <a:lnTo>
                    <a:pt x="5134483" y="500380"/>
                  </a:lnTo>
                  <a:lnTo>
                    <a:pt x="5134483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6370" y="3578732"/>
              <a:ext cx="2567305" cy="6652259"/>
            </a:xfrm>
            <a:custGeom>
              <a:avLst/>
              <a:gdLst/>
              <a:ahLst/>
              <a:cxnLst/>
              <a:rect l="l" t="t" r="r" b="b"/>
              <a:pathLst>
                <a:path w="2567304" h="6652259">
                  <a:moveTo>
                    <a:pt x="538988" y="510616"/>
                  </a:moveTo>
                  <a:lnTo>
                    <a:pt x="510616" y="510616"/>
                  </a:lnTo>
                  <a:lnTo>
                    <a:pt x="510616" y="992860"/>
                  </a:lnTo>
                  <a:lnTo>
                    <a:pt x="538988" y="992860"/>
                  </a:lnTo>
                  <a:lnTo>
                    <a:pt x="538988" y="510616"/>
                  </a:lnTo>
                  <a:close/>
                </a:path>
                <a:path w="2567304" h="6652259">
                  <a:moveTo>
                    <a:pt x="1049591" y="510616"/>
                  </a:moveTo>
                  <a:lnTo>
                    <a:pt x="1021232" y="510616"/>
                  </a:lnTo>
                  <a:lnTo>
                    <a:pt x="1021232" y="992860"/>
                  </a:lnTo>
                  <a:lnTo>
                    <a:pt x="1049591" y="992860"/>
                  </a:lnTo>
                  <a:lnTo>
                    <a:pt x="1049591" y="510616"/>
                  </a:lnTo>
                  <a:close/>
                </a:path>
                <a:path w="2567304" h="6652259">
                  <a:moveTo>
                    <a:pt x="1560207" y="510616"/>
                  </a:moveTo>
                  <a:lnTo>
                    <a:pt x="1531835" y="510616"/>
                  </a:lnTo>
                  <a:lnTo>
                    <a:pt x="1531835" y="992860"/>
                  </a:lnTo>
                  <a:lnTo>
                    <a:pt x="1560207" y="992860"/>
                  </a:lnTo>
                  <a:lnTo>
                    <a:pt x="1560207" y="510616"/>
                  </a:lnTo>
                  <a:close/>
                </a:path>
                <a:path w="2567304" h="6652259">
                  <a:moveTo>
                    <a:pt x="1560207" y="0"/>
                  </a:moveTo>
                  <a:lnTo>
                    <a:pt x="1531835" y="0"/>
                  </a:lnTo>
                  <a:lnTo>
                    <a:pt x="1531835" y="482244"/>
                  </a:lnTo>
                  <a:lnTo>
                    <a:pt x="1560207" y="482244"/>
                  </a:lnTo>
                  <a:lnTo>
                    <a:pt x="1560207" y="0"/>
                  </a:lnTo>
                  <a:close/>
                </a:path>
                <a:path w="2567304" h="6652259">
                  <a:moveTo>
                    <a:pt x="2070811" y="510616"/>
                  </a:moveTo>
                  <a:lnTo>
                    <a:pt x="2042452" y="510616"/>
                  </a:lnTo>
                  <a:lnTo>
                    <a:pt x="2042452" y="992860"/>
                  </a:lnTo>
                  <a:lnTo>
                    <a:pt x="2070811" y="992860"/>
                  </a:lnTo>
                  <a:lnTo>
                    <a:pt x="2070811" y="510616"/>
                  </a:lnTo>
                  <a:close/>
                </a:path>
                <a:path w="2567304" h="6652259">
                  <a:moveTo>
                    <a:pt x="2070811" y="0"/>
                  </a:moveTo>
                  <a:lnTo>
                    <a:pt x="2042452" y="0"/>
                  </a:lnTo>
                  <a:lnTo>
                    <a:pt x="2042452" y="482244"/>
                  </a:lnTo>
                  <a:lnTo>
                    <a:pt x="2070811" y="482244"/>
                  </a:lnTo>
                  <a:lnTo>
                    <a:pt x="2070811" y="0"/>
                  </a:lnTo>
                  <a:close/>
                </a:path>
                <a:path w="2567304" h="6652259">
                  <a:moveTo>
                    <a:pt x="2567241" y="1517650"/>
                  </a:moveTo>
                  <a:lnTo>
                    <a:pt x="2070811" y="1517650"/>
                  </a:lnTo>
                  <a:lnTo>
                    <a:pt x="2070811" y="1021232"/>
                  </a:lnTo>
                  <a:lnTo>
                    <a:pt x="2042452" y="1021232"/>
                  </a:lnTo>
                  <a:lnTo>
                    <a:pt x="2042452" y="1517650"/>
                  </a:lnTo>
                  <a:lnTo>
                    <a:pt x="1560207" y="1517650"/>
                  </a:lnTo>
                  <a:lnTo>
                    <a:pt x="1560207" y="1021232"/>
                  </a:lnTo>
                  <a:lnTo>
                    <a:pt x="1531835" y="1021232"/>
                  </a:lnTo>
                  <a:lnTo>
                    <a:pt x="1531835" y="1517650"/>
                  </a:lnTo>
                  <a:lnTo>
                    <a:pt x="1049591" y="1517650"/>
                  </a:lnTo>
                  <a:lnTo>
                    <a:pt x="1049591" y="1021232"/>
                  </a:lnTo>
                  <a:lnTo>
                    <a:pt x="1021232" y="1021232"/>
                  </a:lnTo>
                  <a:lnTo>
                    <a:pt x="1021232" y="1517650"/>
                  </a:lnTo>
                  <a:lnTo>
                    <a:pt x="538988" y="1517650"/>
                  </a:lnTo>
                  <a:lnTo>
                    <a:pt x="538988" y="1021232"/>
                  </a:lnTo>
                  <a:lnTo>
                    <a:pt x="510616" y="1021232"/>
                  </a:lnTo>
                  <a:lnTo>
                    <a:pt x="510616" y="1517650"/>
                  </a:lnTo>
                  <a:lnTo>
                    <a:pt x="14185" y="1517650"/>
                  </a:lnTo>
                  <a:lnTo>
                    <a:pt x="14185" y="1531620"/>
                  </a:lnTo>
                  <a:lnTo>
                    <a:pt x="0" y="1531620"/>
                  </a:lnTo>
                  <a:lnTo>
                    <a:pt x="0" y="1545590"/>
                  </a:lnTo>
                  <a:lnTo>
                    <a:pt x="0" y="2028190"/>
                  </a:lnTo>
                  <a:lnTo>
                    <a:pt x="0" y="4084320"/>
                  </a:lnTo>
                  <a:lnTo>
                    <a:pt x="28371" y="4084320"/>
                  </a:lnTo>
                  <a:lnTo>
                    <a:pt x="28371" y="3589020"/>
                  </a:lnTo>
                  <a:lnTo>
                    <a:pt x="510616" y="3589020"/>
                  </a:lnTo>
                  <a:lnTo>
                    <a:pt x="510616" y="4084891"/>
                  </a:lnTo>
                  <a:lnTo>
                    <a:pt x="14185" y="4084891"/>
                  </a:lnTo>
                  <a:lnTo>
                    <a:pt x="14185" y="4098861"/>
                  </a:lnTo>
                  <a:lnTo>
                    <a:pt x="0" y="4098861"/>
                  </a:lnTo>
                  <a:lnTo>
                    <a:pt x="0" y="4112831"/>
                  </a:lnTo>
                  <a:lnTo>
                    <a:pt x="0" y="4595431"/>
                  </a:lnTo>
                  <a:lnTo>
                    <a:pt x="0" y="6651561"/>
                  </a:lnTo>
                  <a:lnTo>
                    <a:pt x="28371" y="6651561"/>
                  </a:lnTo>
                  <a:lnTo>
                    <a:pt x="28371" y="6156261"/>
                  </a:lnTo>
                  <a:lnTo>
                    <a:pt x="510616" y="6156261"/>
                  </a:lnTo>
                  <a:lnTo>
                    <a:pt x="510616" y="6652133"/>
                  </a:lnTo>
                  <a:lnTo>
                    <a:pt x="538988" y="6652133"/>
                  </a:lnTo>
                  <a:lnTo>
                    <a:pt x="538988" y="6156261"/>
                  </a:lnTo>
                  <a:lnTo>
                    <a:pt x="1021232" y="6156261"/>
                  </a:lnTo>
                  <a:lnTo>
                    <a:pt x="1021232" y="6652133"/>
                  </a:lnTo>
                  <a:lnTo>
                    <a:pt x="1049591" y="6652133"/>
                  </a:lnTo>
                  <a:lnTo>
                    <a:pt x="1049591" y="6156261"/>
                  </a:lnTo>
                  <a:lnTo>
                    <a:pt x="1531835" y="6156261"/>
                  </a:lnTo>
                  <a:lnTo>
                    <a:pt x="1531835" y="6652133"/>
                  </a:lnTo>
                  <a:lnTo>
                    <a:pt x="1560207" y="6652133"/>
                  </a:lnTo>
                  <a:lnTo>
                    <a:pt x="1560207" y="6156261"/>
                  </a:lnTo>
                  <a:lnTo>
                    <a:pt x="2567241" y="6156261"/>
                  </a:lnTo>
                  <a:lnTo>
                    <a:pt x="2567241" y="6127051"/>
                  </a:lnTo>
                  <a:lnTo>
                    <a:pt x="2070811" y="6127051"/>
                  </a:lnTo>
                  <a:lnTo>
                    <a:pt x="2070811" y="5645721"/>
                  </a:lnTo>
                  <a:lnTo>
                    <a:pt x="2567241" y="5645721"/>
                  </a:lnTo>
                  <a:lnTo>
                    <a:pt x="2567241" y="5616511"/>
                  </a:lnTo>
                  <a:lnTo>
                    <a:pt x="2070811" y="5616511"/>
                  </a:lnTo>
                  <a:lnTo>
                    <a:pt x="2070811" y="5134483"/>
                  </a:lnTo>
                  <a:lnTo>
                    <a:pt x="2042452" y="5134483"/>
                  </a:lnTo>
                  <a:lnTo>
                    <a:pt x="2042452" y="5616511"/>
                  </a:lnTo>
                  <a:lnTo>
                    <a:pt x="2042452" y="5645721"/>
                  </a:lnTo>
                  <a:lnTo>
                    <a:pt x="2042452" y="6127051"/>
                  </a:lnTo>
                  <a:lnTo>
                    <a:pt x="1560207" y="6127051"/>
                  </a:lnTo>
                  <a:lnTo>
                    <a:pt x="1560207" y="5645721"/>
                  </a:lnTo>
                  <a:lnTo>
                    <a:pt x="2042452" y="5645721"/>
                  </a:lnTo>
                  <a:lnTo>
                    <a:pt x="2042452" y="5616511"/>
                  </a:lnTo>
                  <a:lnTo>
                    <a:pt x="1560207" y="5616511"/>
                  </a:lnTo>
                  <a:lnTo>
                    <a:pt x="1560207" y="5134483"/>
                  </a:lnTo>
                  <a:lnTo>
                    <a:pt x="1531835" y="5134483"/>
                  </a:lnTo>
                  <a:lnTo>
                    <a:pt x="1531835" y="5616511"/>
                  </a:lnTo>
                  <a:lnTo>
                    <a:pt x="1531835" y="5645721"/>
                  </a:lnTo>
                  <a:lnTo>
                    <a:pt x="1531835" y="6127051"/>
                  </a:lnTo>
                  <a:lnTo>
                    <a:pt x="1049591" y="6127051"/>
                  </a:lnTo>
                  <a:lnTo>
                    <a:pt x="1049591" y="5645721"/>
                  </a:lnTo>
                  <a:lnTo>
                    <a:pt x="1531835" y="5645721"/>
                  </a:lnTo>
                  <a:lnTo>
                    <a:pt x="1531835" y="5616511"/>
                  </a:lnTo>
                  <a:lnTo>
                    <a:pt x="1049591" y="5616511"/>
                  </a:lnTo>
                  <a:lnTo>
                    <a:pt x="1049591" y="5134483"/>
                  </a:lnTo>
                  <a:lnTo>
                    <a:pt x="1021232" y="5134483"/>
                  </a:lnTo>
                  <a:lnTo>
                    <a:pt x="1021232" y="5616511"/>
                  </a:lnTo>
                  <a:lnTo>
                    <a:pt x="1021232" y="5645721"/>
                  </a:lnTo>
                  <a:lnTo>
                    <a:pt x="1021232" y="6127051"/>
                  </a:lnTo>
                  <a:lnTo>
                    <a:pt x="538988" y="6127051"/>
                  </a:lnTo>
                  <a:lnTo>
                    <a:pt x="538988" y="5645721"/>
                  </a:lnTo>
                  <a:lnTo>
                    <a:pt x="1021232" y="5645721"/>
                  </a:lnTo>
                  <a:lnTo>
                    <a:pt x="1021232" y="5616511"/>
                  </a:lnTo>
                  <a:lnTo>
                    <a:pt x="538988" y="5616511"/>
                  </a:lnTo>
                  <a:lnTo>
                    <a:pt x="538988" y="5134483"/>
                  </a:lnTo>
                  <a:lnTo>
                    <a:pt x="510616" y="5134483"/>
                  </a:lnTo>
                  <a:lnTo>
                    <a:pt x="510616" y="5616511"/>
                  </a:lnTo>
                  <a:lnTo>
                    <a:pt x="510616" y="5645721"/>
                  </a:lnTo>
                  <a:lnTo>
                    <a:pt x="510616" y="6127051"/>
                  </a:lnTo>
                  <a:lnTo>
                    <a:pt x="28371" y="6127051"/>
                  </a:lnTo>
                  <a:lnTo>
                    <a:pt x="28371" y="5645721"/>
                  </a:lnTo>
                  <a:lnTo>
                    <a:pt x="510616" y="5645721"/>
                  </a:lnTo>
                  <a:lnTo>
                    <a:pt x="510616" y="5616511"/>
                  </a:lnTo>
                  <a:lnTo>
                    <a:pt x="28371" y="5616511"/>
                  </a:lnTo>
                  <a:lnTo>
                    <a:pt x="28371" y="5133911"/>
                  </a:lnTo>
                  <a:lnTo>
                    <a:pt x="2567241" y="5133911"/>
                  </a:lnTo>
                  <a:lnTo>
                    <a:pt x="2567241" y="5105971"/>
                  </a:lnTo>
                  <a:lnTo>
                    <a:pt x="2070811" y="5105971"/>
                  </a:lnTo>
                  <a:lnTo>
                    <a:pt x="2070811" y="4623879"/>
                  </a:lnTo>
                  <a:lnTo>
                    <a:pt x="2042452" y="4623879"/>
                  </a:lnTo>
                  <a:lnTo>
                    <a:pt x="2042452" y="5105971"/>
                  </a:lnTo>
                  <a:lnTo>
                    <a:pt x="1560207" y="5105971"/>
                  </a:lnTo>
                  <a:lnTo>
                    <a:pt x="1560207" y="4623879"/>
                  </a:lnTo>
                  <a:lnTo>
                    <a:pt x="1531835" y="4623879"/>
                  </a:lnTo>
                  <a:lnTo>
                    <a:pt x="1531835" y="5105971"/>
                  </a:lnTo>
                  <a:lnTo>
                    <a:pt x="1049591" y="5105971"/>
                  </a:lnTo>
                  <a:lnTo>
                    <a:pt x="1049591" y="4623879"/>
                  </a:lnTo>
                  <a:lnTo>
                    <a:pt x="1021232" y="4623879"/>
                  </a:lnTo>
                  <a:lnTo>
                    <a:pt x="1021232" y="5105971"/>
                  </a:lnTo>
                  <a:lnTo>
                    <a:pt x="538988" y="5105971"/>
                  </a:lnTo>
                  <a:lnTo>
                    <a:pt x="538988" y="4623879"/>
                  </a:lnTo>
                  <a:lnTo>
                    <a:pt x="510616" y="4623879"/>
                  </a:lnTo>
                  <a:lnTo>
                    <a:pt x="510616" y="5105971"/>
                  </a:lnTo>
                  <a:lnTo>
                    <a:pt x="28371" y="5105971"/>
                  </a:lnTo>
                  <a:lnTo>
                    <a:pt x="28371" y="4623371"/>
                  </a:lnTo>
                  <a:lnTo>
                    <a:pt x="2567241" y="4623371"/>
                  </a:lnTo>
                  <a:lnTo>
                    <a:pt x="2567241" y="4595431"/>
                  </a:lnTo>
                  <a:lnTo>
                    <a:pt x="2070811" y="4595431"/>
                  </a:lnTo>
                  <a:lnTo>
                    <a:pt x="2070811" y="4113263"/>
                  </a:lnTo>
                  <a:lnTo>
                    <a:pt x="2042452" y="4113263"/>
                  </a:lnTo>
                  <a:lnTo>
                    <a:pt x="2042452" y="4595431"/>
                  </a:lnTo>
                  <a:lnTo>
                    <a:pt x="1560207" y="4595431"/>
                  </a:lnTo>
                  <a:lnTo>
                    <a:pt x="1560207" y="4113263"/>
                  </a:lnTo>
                  <a:lnTo>
                    <a:pt x="1531835" y="4113263"/>
                  </a:lnTo>
                  <a:lnTo>
                    <a:pt x="1531835" y="4595431"/>
                  </a:lnTo>
                  <a:lnTo>
                    <a:pt x="1049591" y="4595431"/>
                  </a:lnTo>
                  <a:lnTo>
                    <a:pt x="1049591" y="4113263"/>
                  </a:lnTo>
                  <a:lnTo>
                    <a:pt x="1021232" y="4113263"/>
                  </a:lnTo>
                  <a:lnTo>
                    <a:pt x="1021232" y="4595431"/>
                  </a:lnTo>
                  <a:lnTo>
                    <a:pt x="538988" y="4595431"/>
                  </a:lnTo>
                  <a:lnTo>
                    <a:pt x="538988" y="4113263"/>
                  </a:lnTo>
                  <a:lnTo>
                    <a:pt x="510616" y="4113263"/>
                  </a:lnTo>
                  <a:lnTo>
                    <a:pt x="510616" y="4595431"/>
                  </a:lnTo>
                  <a:lnTo>
                    <a:pt x="28371" y="4595431"/>
                  </a:lnTo>
                  <a:lnTo>
                    <a:pt x="28371" y="4112831"/>
                  </a:lnTo>
                  <a:lnTo>
                    <a:pt x="2567241" y="4112831"/>
                  </a:lnTo>
                  <a:lnTo>
                    <a:pt x="2567241" y="4098861"/>
                  </a:lnTo>
                  <a:lnTo>
                    <a:pt x="2567241" y="4084891"/>
                  </a:lnTo>
                  <a:lnTo>
                    <a:pt x="2070811" y="4084891"/>
                  </a:lnTo>
                  <a:lnTo>
                    <a:pt x="2070811" y="3589020"/>
                  </a:lnTo>
                  <a:lnTo>
                    <a:pt x="2567241" y="3589020"/>
                  </a:lnTo>
                  <a:lnTo>
                    <a:pt x="2567241" y="3559810"/>
                  </a:lnTo>
                  <a:lnTo>
                    <a:pt x="2070811" y="3559810"/>
                  </a:lnTo>
                  <a:lnTo>
                    <a:pt x="2070811" y="3078480"/>
                  </a:lnTo>
                  <a:lnTo>
                    <a:pt x="2567241" y="3078480"/>
                  </a:lnTo>
                  <a:lnTo>
                    <a:pt x="2567241" y="3049270"/>
                  </a:lnTo>
                  <a:lnTo>
                    <a:pt x="2070811" y="3049270"/>
                  </a:lnTo>
                  <a:lnTo>
                    <a:pt x="2070811" y="2567241"/>
                  </a:lnTo>
                  <a:lnTo>
                    <a:pt x="2042452" y="2567241"/>
                  </a:lnTo>
                  <a:lnTo>
                    <a:pt x="2042452" y="3049270"/>
                  </a:lnTo>
                  <a:lnTo>
                    <a:pt x="2042452" y="3078480"/>
                  </a:lnTo>
                  <a:lnTo>
                    <a:pt x="2042452" y="3559810"/>
                  </a:lnTo>
                  <a:lnTo>
                    <a:pt x="2042452" y="3589020"/>
                  </a:lnTo>
                  <a:lnTo>
                    <a:pt x="2042452" y="4084891"/>
                  </a:lnTo>
                  <a:lnTo>
                    <a:pt x="1560207" y="4084891"/>
                  </a:lnTo>
                  <a:lnTo>
                    <a:pt x="1560207" y="3589020"/>
                  </a:lnTo>
                  <a:lnTo>
                    <a:pt x="2042452" y="3589020"/>
                  </a:lnTo>
                  <a:lnTo>
                    <a:pt x="2042452" y="3559810"/>
                  </a:lnTo>
                  <a:lnTo>
                    <a:pt x="1560207" y="3559810"/>
                  </a:lnTo>
                  <a:lnTo>
                    <a:pt x="1560207" y="3078480"/>
                  </a:lnTo>
                  <a:lnTo>
                    <a:pt x="2042452" y="3078480"/>
                  </a:lnTo>
                  <a:lnTo>
                    <a:pt x="2042452" y="3049270"/>
                  </a:lnTo>
                  <a:lnTo>
                    <a:pt x="1560207" y="3049270"/>
                  </a:lnTo>
                  <a:lnTo>
                    <a:pt x="1560207" y="2567241"/>
                  </a:lnTo>
                  <a:lnTo>
                    <a:pt x="1531835" y="2567241"/>
                  </a:lnTo>
                  <a:lnTo>
                    <a:pt x="1531835" y="4084891"/>
                  </a:lnTo>
                  <a:lnTo>
                    <a:pt x="1049591" y="4084891"/>
                  </a:lnTo>
                  <a:lnTo>
                    <a:pt x="1049591" y="3589020"/>
                  </a:lnTo>
                  <a:lnTo>
                    <a:pt x="1531835" y="3589020"/>
                  </a:lnTo>
                  <a:lnTo>
                    <a:pt x="1531835" y="3559810"/>
                  </a:lnTo>
                  <a:lnTo>
                    <a:pt x="1049591" y="3559810"/>
                  </a:lnTo>
                  <a:lnTo>
                    <a:pt x="1049591" y="3078480"/>
                  </a:lnTo>
                  <a:lnTo>
                    <a:pt x="1531835" y="3078480"/>
                  </a:lnTo>
                  <a:lnTo>
                    <a:pt x="1531835" y="3049270"/>
                  </a:lnTo>
                  <a:lnTo>
                    <a:pt x="1049591" y="3049270"/>
                  </a:lnTo>
                  <a:lnTo>
                    <a:pt x="1049591" y="2567241"/>
                  </a:lnTo>
                  <a:lnTo>
                    <a:pt x="1021232" y="2567241"/>
                  </a:lnTo>
                  <a:lnTo>
                    <a:pt x="1021232" y="4084891"/>
                  </a:lnTo>
                  <a:lnTo>
                    <a:pt x="538988" y="4084891"/>
                  </a:lnTo>
                  <a:lnTo>
                    <a:pt x="538988" y="3589020"/>
                  </a:lnTo>
                  <a:lnTo>
                    <a:pt x="1021232" y="3589020"/>
                  </a:lnTo>
                  <a:lnTo>
                    <a:pt x="1021232" y="3559810"/>
                  </a:lnTo>
                  <a:lnTo>
                    <a:pt x="538988" y="3559810"/>
                  </a:lnTo>
                  <a:lnTo>
                    <a:pt x="538988" y="3078480"/>
                  </a:lnTo>
                  <a:lnTo>
                    <a:pt x="1021232" y="3078480"/>
                  </a:lnTo>
                  <a:lnTo>
                    <a:pt x="1021232" y="3049270"/>
                  </a:lnTo>
                  <a:lnTo>
                    <a:pt x="538988" y="3049270"/>
                  </a:lnTo>
                  <a:lnTo>
                    <a:pt x="538988" y="2567241"/>
                  </a:lnTo>
                  <a:lnTo>
                    <a:pt x="510616" y="2567241"/>
                  </a:lnTo>
                  <a:lnTo>
                    <a:pt x="510616" y="3049270"/>
                  </a:lnTo>
                  <a:lnTo>
                    <a:pt x="510616" y="3078480"/>
                  </a:lnTo>
                  <a:lnTo>
                    <a:pt x="510616" y="3559810"/>
                  </a:lnTo>
                  <a:lnTo>
                    <a:pt x="28371" y="3559810"/>
                  </a:lnTo>
                  <a:lnTo>
                    <a:pt x="28371" y="3078480"/>
                  </a:lnTo>
                  <a:lnTo>
                    <a:pt x="510616" y="3078480"/>
                  </a:lnTo>
                  <a:lnTo>
                    <a:pt x="510616" y="3049270"/>
                  </a:lnTo>
                  <a:lnTo>
                    <a:pt x="28371" y="3049270"/>
                  </a:lnTo>
                  <a:lnTo>
                    <a:pt x="28371" y="2566670"/>
                  </a:lnTo>
                  <a:lnTo>
                    <a:pt x="2567241" y="2566670"/>
                  </a:lnTo>
                  <a:lnTo>
                    <a:pt x="2567241" y="2538730"/>
                  </a:lnTo>
                  <a:lnTo>
                    <a:pt x="2070811" y="2538730"/>
                  </a:lnTo>
                  <a:lnTo>
                    <a:pt x="2070811" y="2056638"/>
                  </a:lnTo>
                  <a:lnTo>
                    <a:pt x="2042452" y="2056638"/>
                  </a:lnTo>
                  <a:lnTo>
                    <a:pt x="2042452" y="2538730"/>
                  </a:lnTo>
                  <a:lnTo>
                    <a:pt x="1560207" y="2538730"/>
                  </a:lnTo>
                  <a:lnTo>
                    <a:pt x="1560207" y="2056638"/>
                  </a:lnTo>
                  <a:lnTo>
                    <a:pt x="1531835" y="2056638"/>
                  </a:lnTo>
                  <a:lnTo>
                    <a:pt x="1531835" y="2538730"/>
                  </a:lnTo>
                  <a:lnTo>
                    <a:pt x="1049591" y="2538730"/>
                  </a:lnTo>
                  <a:lnTo>
                    <a:pt x="1049591" y="2056638"/>
                  </a:lnTo>
                  <a:lnTo>
                    <a:pt x="1021232" y="2056638"/>
                  </a:lnTo>
                  <a:lnTo>
                    <a:pt x="1021232" y="2538730"/>
                  </a:lnTo>
                  <a:lnTo>
                    <a:pt x="538988" y="2538730"/>
                  </a:lnTo>
                  <a:lnTo>
                    <a:pt x="538988" y="2056638"/>
                  </a:lnTo>
                  <a:lnTo>
                    <a:pt x="510616" y="2056638"/>
                  </a:lnTo>
                  <a:lnTo>
                    <a:pt x="510616" y="2538730"/>
                  </a:lnTo>
                  <a:lnTo>
                    <a:pt x="28371" y="2538730"/>
                  </a:lnTo>
                  <a:lnTo>
                    <a:pt x="28371" y="2056130"/>
                  </a:lnTo>
                  <a:lnTo>
                    <a:pt x="2567241" y="2056130"/>
                  </a:lnTo>
                  <a:lnTo>
                    <a:pt x="2567241" y="2028190"/>
                  </a:lnTo>
                  <a:lnTo>
                    <a:pt x="2070811" y="2028190"/>
                  </a:lnTo>
                  <a:lnTo>
                    <a:pt x="2070811" y="1546021"/>
                  </a:lnTo>
                  <a:lnTo>
                    <a:pt x="2042452" y="1546021"/>
                  </a:lnTo>
                  <a:lnTo>
                    <a:pt x="2042452" y="2028190"/>
                  </a:lnTo>
                  <a:lnTo>
                    <a:pt x="1560207" y="2028190"/>
                  </a:lnTo>
                  <a:lnTo>
                    <a:pt x="1560207" y="1546021"/>
                  </a:lnTo>
                  <a:lnTo>
                    <a:pt x="1531835" y="1546021"/>
                  </a:lnTo>
                  <a:lnTo>
                    <a:pt x="1531835" y="2028190"/>
                  </a:lnTo>
                  <a:lnTo>
                    <a:pt x="1049591" y="2028190"/>
                  </a:lnTo>
                  <a:lnTo>
                    <a:pt x="1049591" y="1546021"/>
                  </a:lnTo>
                  <a:lnTo>
                    <a:pt x="1021232" y="1546021"/>
                  </a:lnTo>
                  <a:lnTo>
                    <a:pt x="1021232" y="2028190"/>
                  </a:lnTo>
                  <a:lnTo>
                    <a:pt x="538988" y="2028190"/>
                  </a:lnTo>
                  <a:lnTo>
                    <a:pt x="538988" y="1546021"/>
                  </a:lnTo>
                  <a:lnTo>
                    <a:pt x="510616" y="1546021"/>
                  </a:lnTo>
                  <a:lnTo>
                    <a:pt x="510616" y="2028190"/>
                  </a:lnTo>
                  <a:lnTo>
                    <a:pt x="28371" y="2028190"/>
                  </a:lnTo>
                  <a:lnTo>
                    <a:pt x="28371" y="1545590"/>
                  </a:lnTo>
                  <a:lnTo>
                    <a:pt x="2567241" y="1545590"/>
                  </a:lnTo>
                  <a:lnTo>
                    <a:pt x="2567241" y="1531620"/>
                  </a:lnTo>
                  <a:lnTo>
                    <a:pt x="2567241" y="1517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6370" y="11"/>
              <a:ext cx="5134610" cy="10287000"/>
            </a:xfrm>
            <a:custGeom>
              <a:avLst/>
              <a:gdLst/>
              <a:ahLst/>
              <a:cxnLst/>
              <a:rect l="l" t="t" r="r" b="b"/>
              <a:pathLst>
                <a:path w="5134610" h="10287000">
                  <a:moveTo>
                    <a:pt x="538988" y="10259225"/>
                  </a:moveTo>
                  <a:lnTo>
                    <a:pt x="510616" y="10259225"/>
                  </a:lnTo>
                  <a:lnTo>
                    <a:pt x="510616" y="10286987"/>
                  </a:lnTo>
                  <a:lnTo>
                    <a:pt x="538988" y="10286987"/>
                  </a:lnTo>
                  <a:lnTo>
                    <a:pt x="538988" y="10259225"/>
                  </a:lnTo>
                  <a:close/>
                </a:path>
                <a:path w="5134610" h="10287000">
                  <a:moveTo>
                    <a:pt x="1049591" y="10259225"/>
                  </a:moveTo>
                  <a:lnTo>
                    <a:pt x="1021232" y="10259225"/>
                  </a:lnTo>
                  <a:lnTo>
                    <a:pt x="1021232" y="10286987"/>
                  </a:lnTo>
                  <a:lnTo>
                    <a:pt x="1049591" y="10286987"/>
                  </a:lnTo>
                  <a:lnTo>
                    <a:pt x="1049591" y="10259225"/>
                  </a:lnTo>
                  <a:close/>
                </a:path>
                <a:path w="5134610" h="10287000">
                  <a:moveTo>
                    <a:pt x="1560207" y="10259225"/>
                  </a:moveTo>
                  <a:lnTo>
                    <a:pt x="1531835" y="10259225"/>
                  </a:lnTo>
                  <a:lnTo>
                    <a:pt x="1531835" y="10286987"/>
                  </a:lnTo>
                  <a:lnTo>
                    <a:pt x="1560207" y="10286987"/>
                  </a:lnTo>
                  <a:lnTo>
                    <a:pt x="1560207" y="10259225"/>
                  </a:lnTo>
                  <a:close/>
                </a:path>
                <a:path w="5134610" h="10287000">
                  <a:moveTo>
                    <a:pt x="2070811" y="10259225"/>
                  </a:moveTo>
                  <a:lnTo>
                    <a:pt x="2042452" y="10259225"/>
                  </a:lnTo>
                  <a:lnTo>
                    <a:pt x="2042452" y="10286987"/>
                  </a:lnTo>
                  <a:lnTo>
                    <a:pt x="2070811" y="10286987"/>
                  </a:lnTo>
                  <a:lnTo>
                    <a:pt x="2070811" y="10259225"/>
                  </a:lnTo>
                  <a:close/>
                </a:path>
                <a:path w="5134610" h="10287000">
                  <a:moveTo>
                    <a:pt x="2567241" y="10230853"/>
                  </a:moveTo>
                  <a:lnTo>
                    <a:pt x="2070811" y="10230853"/>
                  </a:lnTo>
                  <a:lnTo>
                    <a:pt x="2070811" y="9734423"/>
                  </a:lnTo>
                  <a:lnTo>
                    <a:pt x="2042452" y="9734423"/>
                  </a:lnTo>
                  <a:lnTo>
                    <a:pt x="2042452" y="10230853"/>
                  </a:lnTo>
                  <a:lnTo>
                    <a:pt x="1560207" y="10230853"/>
                  </a:lnTo>
                  <a:lnTo>
                    <a:pt x="1560207" y="9734423"/>
                  </a:lnTo>
                  <a:lnTo>
                    <a:pt x="1531835" y="9734423"/>
                  </a:lnTo>
                  <a:lnTo>
                    <a:pt x="1531835" y="10230853"/>
                  </a:lnTo>
                  <a:lnTo>
                    <a:pt x="14185" y="10230853"/>
                  </a:lnTo>
                  <a:lnTo>
                    <a:pt x="14185" y="10244823"/>
                  </a:lnTo>
                  <a:lnTo>
                    <a:pt x="0" y="10244823"/>
                  </a:lnTo>
                  <a:lnTo>
                    <a:pt x="0" y="10258793"/>
                  </a:lnTo>
                  <a:lnTo>
                    <a:pt x="0" y="10286733"/>
                  </a:lnTo>
                  <a:lnTo>
                    <a:pt x="28371" y="10286733"/>
                  </a:lnTo>
                  <a:lnTo>
                    <a:pt x="28371" y="10258793"/>
                  </a:lnTo>
                  <a:lnTo>
                    <a:pt x="2567241" y="10258793"/>
                  </a:lnTo>
                  <a:lnTo>
                    <a:pt x="2567241" y="10244823"/>
                  </a:lnTo>
                  <a:lnTo>
                    <a:pt x="2567241" y="10230853"/>
                  </a:lnTo>
                  <a:close/>
                </a:path>
                <a:path w="5134610" h="10287000">
                  <a:moveTo>
                    <a:pt x="5134483" y="472440"/>
                  </a:moveTo>
                  <a:lnTo>
                    <a:pt x="4638052" y="472440"/>
                  </a:lnTo>
                  <a:lnTo>
                    <a:pt x="4638052" y="0"/>
                  </a:lnTo>
                  <a:lnTo>
                    <a:pt x="4609693" y="0"/>
                  </a:lnTo>
                  <a:lnTo>
                    <a:pt x="4609693" y="472440"/>
                  </a:lnTo>
                  <a:lnTo>
                    <a:pt x="4127449" y="472440"/>
                  </a:lnTo>
                  <a:lnTo>
                    <a:pt x="4127449" y="0"/>
                  </a:lnTo>
                  <a:lnTo>
                    <a:pt x="4099077" y="0"/>
                  </a:lnTo>
                  <a:lnTo>
                    <a:pt x="4099077" y="472440"/>
                  </a:lnTo>
                  <a:lnTo>
                    <a:pt x="3616833" y="472440"/>
                  </a:lnTo>
                  <a:lnTo>
                    <a:pt x="3616833" y="0"/>
                  </a:lnTo>
                  <a:lnTo>
                    <a:pt x="3588461" y="0"/>
                  </a:lnTo>
                  <a:lnTo>
                    <a:pt x="3588461" y="472440"/>
                  </a:lnTo>
                  <a:lnTo>
                    <a:pt x="3106216" y="472440"/>
                  </a:lnTo>
                  <a:lnTo>
                    <a:pt x="3106216" y="0"/>
                  </a:lnTo>
                  <a:lnTo>
                    <a:pt x="3077857" y="0"/>
                  </a:lnTo>
                  <a:lnTo>
                    <a:pt x="3077857" y="472440"/>
                  </a:lnTo>
                  <a:lnTo>
                    <a:pt x="2595613" y="472440"/>
                  </a:lnTo>
                  <a:lnTo>
                    <a:pt x="2595613" y="0"/>
                  </a:lnTo>
                  <a:lnTo>
                    <a:pt x="2567241" y="0"/>
                  </a:lnTo>
                  <a:lnTo>
                    <a:pt x="2567241" y="2528570"/>
                  </a:lnTo>
                  <a:lnTo>
                    <a:pt x="2595613" y="2528570"/>
                  </a:lnTo>
                  <a:lnTo>
                    <a:pt x="2595613" y="2033270"/>
                  </a:lnTo>
                  <a:lnTo>
                    <a:pt x="3077857" y="2033270"/>
                  </a:lnTo>
                  <a:lnTo>
                    <a:pt x="3077857" y="2529128"/>
                  </a:lnTo>
                  <a:lnTo>
                    <a:pt x="2581427" y="2529128"/>
                  </a:lnTo>
                  <a:lnTo>
                    <a:pt x="2581427" y="2543098"/>
                  </a:lnTo>
                  <a:lnTo>
                    <a:pt x="2567241" y="2543098"/>
                  </a:lnTo>
                  <a:lnTo>
                    <a:pt x="2567241" y="2557068"/>
                  </a:lnTo>
                  <a:lnTo>
                    <a:pt x="2567241" y="3039668"/>
                  </a:lnTo>
                  <a:lnTo>
                    <a:pt x="2567241" y="5095799"/>
                  </a:lnTo>
                  <a:lnTo>
                    <a:pt x="2595613" y="5095799"/>
                  </a:lnTo>
                  <a:lnTo>
                    <a:pt x="2595613" y="4600499"/>
                  </a:lnTo>
                  <a:lnTo>
                    <a:pt x="3077857" y="4600499"/>
                  </a:lnTo>
                  <a:lnTo>
                    <a:pt x="3077857" y="5096370"/>
                  </a:lnTo>
                  <a:lnTo>
                    <a:pt x="2581427" y="5096370"/>
                  </a:lnTo>
                  <a:lnTo>
                    <a:pt x="2581427" y="5110340"/>
                  </a:lnTo>
                  <a:lnTo>
                    <a:pt x="2567241" y="5110340"/>
                  </a:lnTo>
                  <a:lnTo>
                    <a:pt x="2567241" y="5124310"/>
                  </a:lnTo>
                  <a:lnTo>
                    <a:pt x="5134483" y="5124310"/>
                  </a:lnTo>
                  <a:lnTo>
                    <a:pt x="5134483" y="5110340"/>
                  </a:lnTo>
                  <a:lnTo>
                    <a:pt x="5134483" y="5096370"/>
                  </a:lnTo>
                  <a:lnTo>
                    <a:pt x="4638052" y="5096370"/>
                  </a:lnTo>
                  <a:lnTo>
                    <a:pt x="4638052" y="4600499"/>
                  </a:lnTo>
                  <a:lnTo>
                    <a:pt x="5134483" y="4600499"/>
                  </a:lnTo>
                  <a:lnTo>
                    <a:pt x="5134483" y="4571289"/>
                  </a:lnTo>
                  <a:lnTo>
                    <a:pt x="4638052" y="4571289"/>
                  </a:lnTo>
                  <a:lnTo>
                    <a:pt x="4638052" y="4089958"/>
                  </a:lnTo>
                  <a:lnTo>
                    <a:pt x="5134483" y="4089958"/>
                  </a:lnTo>
                  <a:lnTo>
                    <a:pt x="5134483" y="4060748"/>
                  </a:lnTo>
                  <a:lnTo>
                    <a:pt x="4638052" y="4060748"/>
                  </a:lnTo>
                  <a:lnTo>
                    <a:pt x="4638052" y="3578720"/>
                  </a:lnTo>
                  <a:lnTo>
                    <a:pt x="4609693" y="3578720"/>
                  </a:lnTo>
                  <a:lnTo>
                    <a:pt x="4609693" y="5096370"/>
                  </a:lnTo>
                  <a:lnTo>
                    <a:pt x="4127449" y="5096370"/>
                  </a:lnTo>
                  <a:lnTo>
                    <a:pt x="4127449" y="4600499"/>
                  </a:lnTo>
                  <a:lnTo>
                    <a:pt x="4609693" y="4600499"/>
                  </a:lnTo>
                  <a:lnTo>
                    <a:pt x="4609693" y="4571289"/>
                  </a:lnTo>
                  <a:lnTo>
                    <a:pt x="4127449" y="4571289"/>
                  </a:lnTo>
                  <a:lnTo>
                    <a:pt x="4127449" y="4089958"/>
                  </a:lnTo>
                  <a:lnTo>
                    <a:pt x="4609693" y="4089958"/>
                  </a:lnTo>
                  <a:lnTo>
                    <a:pt x="4609693" y="4060748"/>
                  </a:lnTo>
                  <a:lnTo>
                    <a:pt x="4127449" y="4060748"/>
                  </a:lnTo>
                  <a:lnTo>
                    <a:pt x="4127449" y="3578720"/>
                  </a:lnTo>
                  <a:lnTo>
                    <a:pt x="4099077" y="3578720"/>
                  </a:lnTo>
                  <a:lnTo>
                    <a:pt x="4099077" y="5096370"/>
                  </a:lnTo>
                  <a:lnTo>
                    <a:pt x="3616833" y="5096370"/>
                  </a:lnTo>
                  <a:lnTo>
                    <a:pt x="3616833" y="4600499"/>
                  </a:lnTo>
                  <a:lnTo>
                    <a:pt x="4099077" y="4600499"/>
                  </a:lnTo>
                  <a:lnTo>
                    <a:pt x="4099077" y="4571289"/>
                  </a:lnTo>
                  <a:lnTo>
                    <a:pt x="3616833" y="4571289"/>
                  </a:lnTo>
                  <a:lnTo>
                    <a:pt x="3616833" y="4089958"/>
                  </a:lnTo>
                  <a:lnTo>
                    <a:pt x="4099077" y="4089958"/>
                  </a:lnTo>
                  <a:lnTo>
                    <a:pt x="4099077" y="4060748"/>
                  </a:lnTo>
                  <a:lnTo>
                    <a:pt x="3616833" y="4060748"/>
                  </a:lnTo>
                  <a:lnTo>
                    <a:pt x="3616833" y="3578720"/>
                  </a:lnTo>
                  <a:lnTo>
                    <a:pt x="3588461" y="3578720"/>
                  </a:lnTo>
                  <a:lnTo>
                    <a:pt x="3588461" y="5096370"/>
                  </a:lnTo>
                  <a:lnTo>
                    <a:pt x="3106216" y="5096370"/>
                  </a:lnTo>
                  <a:lnTo>
                    <a:pt x="3106216" y="4600499"/>
                  </a:lnTo>
                  <a:lnTo>
                    <a:pt x="3588461" y="4600499"/>
                  </a:lnTo>
                  <a:lnTo>
                    <a:pt x="3588461" y="4571289"/>
                  </a:lnTo>
                  <a:lnTo>
                    <a:pt x="3106216" y="4571289"/>
                  </a:lnTo>
                  <a:lnTo>
                    <a:pt x="3106216" y="4089958"/>
                  </a:lnTo>
                  <a:lnTo>
                    <a:pt x="3588461" y="4089958"/>
                  </a:lnTo>
                  <a:lnTo>
                    <a:pt x="3588461" y="4060748"/>
                  </a:lnTo>
                  <a:lnTo>
                    <a:pt x="3106216" y="4060748"/>
                  </a:lnTo>
                  <a:lnTo>
                    <a:pt x="3106216" y="3578720"/>
                  </a:lnTo>
                  <a:lnTo>
                    <a:pt x="3077857" y="3578720"/>
                  </a:lnTo>
                  <a:lnTo>
                    <a:pt x="3077857" y="4060748"/>
                  </a:lnTo>
                  <a:lnTo>
                    <a:pt x="3077857" y="4089958"/>
                  </a:lnTo>
                  <a:lnTo>
                    <a:pt x="3077857" y="4571289"/>
                  </a:lnTo>
                  <a:lnTo>
                    <a:pt x="2595613" y="4571289"/>
                  </a:lnTo>
                  <a:lnTo>
                    <a:pt x="2595613" y="4089958"/>
                  </a:lnTo>
                  <a:lnTo>
                    <a:pt x="3077857" y="4089958"/>
                  </a:lnTo>
                  <a:lnTo>
                    <a:pt x="3077857" y="4060748"/>
                  </a:lnTo>
                  <a:lnTo>
                    <a:pt x="2595613" y="4060748"/>
                  </a:lnTo>
                  <a:lnTo>
                    <a:pt x="2595613" y="3578148"/>
                  </a:lnTo>
                  <a:lnTo>
                    <a:pt x="5134483" y="3578148"/>
                  </a:lnTo>
                  <a:lnTo>
                    <a:pt x="5134483" y="3550208"/>
                  </a:lnTo>
                  <a:lnTo>
                    <a:pt x="4638052" y="3550208"/>
                  </a:lnTo>
                  <a:lnTo>
                    <a:pt x="4638052" y="3068116"/>
                  </a:lnTo>
                  <a:lnTo>
                    <a:pt x="4609693" y="3068116"/>
                  </a:lnTo>
                  <a:lnTo>
                    <a:pt x="4609693" y="3550208"/>
                  </a:lnTo>
                  <a:lnTo>
                    <a:pt x="4127449" y="3550208"/>
                  </a:lnTo>
                  <a:lnTo>
                    <a:pt x="4127449" y="3068116"/>
                  </a:lnTo>
                  <a:lnTo>
                    <a:pt x="4099077" y="3068116"/>
                  </a:lnTo>
                  <a:lnTo>
                    <a:pt x="4099077" y="3550208"/>
                  </a:lnTo>
                  <a:lnTo>
                    <a:pt x="3616833" y="3550208"/>
                  </a:lnTo>
                  <a:lnTo>
                    <a:pt x="3616833" y="3068116"/>
                  </a:lnTo>
                  <a:lnTo>
                    <a:pt x="3588461" y="3068116"/>
                  </a:lnTo>
                  <a:lnTo>
                    <a:pt x="3588461" y="3550208"/>
                  </a:lnTo>
                  <a:lnTo>
                    <a:pt x="3106216" y="3550208"/>
                  </a:lnTo>
                  <a:lnTo>
                    <a:pt x="3106216" y="3068116"/>
                  </a:lnTo>
                  <a:lnTo>
                    <a:pt x="3077857" y="3068116"/>
                  </a:lnTo>
                  <a:lnTo>
                    <a:pt x="3077857" y="3550208"/>
                  </a:lnTo>
                  <a:lnTo>
                    <a:pt x="2595613" y="3550208"/>
                  </a:lnTo>
                  <a:lnTo>
                    <a:pt x="2595613" y="3067608"/>
                  </a:lnTo>
                  <a:lnTo>
                    <a:pt x="5134483" y="3067608"/>
                  </a:lnTo>
                  <a:lnTo>
                    <a:pt x="5134483" y="3039668"/>
                  </a:lnTo>
                  <a:lnTo>
                    <a:pt x="4638052" y="3039668"/>
                  </a:lnTo>
                  <a:lnTo>
                    <a:pt x="4638052" y="2557500"/>
                  </a:lnTo>
                  <a:lnTo>
                    <a:pt x="4609693" y="2557500"/>
                  </a:lnTo>
                  <a:lnTo>
                    <a:pt x="4609693" y="3039668"/>
                  </a:lnTo>
                  <a:lnTo>
                    <a:pt x="4127449" y="3039668"/>
                  </a:lnTo>
                  <a:lnTo>
                    <a:pt x="4127449" y="2557500"/>
                  </a:lnTo>
                  <a:lnTo>
                    <a:pt x="4099077" y="2557500"/>
                  </a:lnTo>
                  <a:lnTo>
                    <a:pt x="4099077" y="3039668"/>
                  </a:lnTo>
                  <a:lnTo>
                    <a:pt x="3616833" y="3039668"/>
                  </a:lnTo>
                  <a:lnTo>
                    <a:pt x="3616833" y="2557500"/>
                  </a:lnTo>
                  <a:lnTo>
                    <a:pt x="3588461" y="2557500"/>
                  </a:lnTo>
                  <a:lnTo>
                    <a:pt x="3588461" y="3039668"/>
                  </a:lnTo>
                  <a:lnTo>
                    <a:pt x="3106216" y="3039668"/>
                  </a:lnTo>
                  <a:lnTo>
                    <a:pt x="3106216" y="2557500"/>
                  </a:lnTo>
                  <a:lnTo>
                    <a:pt x="3077857" y="2557500"/>
                  </a:lnTo>
                  <a:lnTo>
                    <a:pt x="3077857" y="3039668"/>
                  </a:lnTo>
                  <a:lnTo>
                    <a:pt x="2595613" y="3039668"/>
                  </a:lnTo>
                  <a:lnTo>
                    <a:pt x="2595613" y="2557068"/>
                  </a:lnTo>
                  <a:lnTo>
                    <a:pt x="5134483" y="2557068"/>
                  </a:lnTo>
                  <a:lnTo>
                    <a:pt x="5134483" y="2543098"/>
                  </a:lnTo>
                  <a:lnTo>
                    <a:pt x="5134483" y="2529128"/>
                  </a:lnTo>
                  <a:lnTo>
                    <a:pt x="4638052" y="2529128"/>
                  </a:lnTo>
                  <a:lnTo>
                    <a:pt x="4638052" y="2033270"/>
                  </a:lnTo>
                  <a:lnTo>
                    <a:pt x="5134483" y="2033270"/>
                  </a:lnTo>
                  <a:lnTo>
                    <a:pt x="5134483" y="2004060"/>
                  </a:lnTo>
                  <a:lnTo>
                    <a:pt x="4638052" y="2004060"/>
                  </a:lnTo>
                  <a:lnTo>
                    <a:pt x="4638052" y="1522730"/>
                  </a:lnTo>
                  <a:lnTo>
                    <a:pt x="5134483" y="1522730"/>
                  </a:lnTo>
                  <a:lnTo>
                    <a:pt x="5134483" y="1493520"/>
                  </a:lnTo>
                  <a:lnTo>
                    <a:pt x="4638052" y="1493520"/>
                  </a:lnTo>
                  <a:lnTo>
                    <a:pt x="4638052" y="1011478"/>
                  </a:lnTo>
                  <a:lnTo>
                    <a:pt x="4609693" y="1011478"/>
                  </a:lnTo>
                  <a:lnTo>
                    <a:pt x="4609693" y="1493520"/>
                  </a:lnTo>
                  <a:lnTo>
                    <a:pt x="4609693" y="1522730"/>
                  </a:lnTo>
                  <a:lnTo>
                    <a:pt x="4609693" y="2004060"/>
                  </a:lnTo>
                  <a:lnTo>
                    <a:pt x="4609693" y="2033270"/>
                  </a:lnTo>
                  <a:lnTo>
                    <a:pt x="4609693" y="2529128"/>
                  </a:lnTo>
                  <a:lnTo>
                    <a:pt x="4127449" y="2529128"/>
                  </a:lnTo>
                  <a:lnTo>
                    <a:pt x="4127449" y="2033270"/>
                  </a:lnTo>
                  <a:lnTo>
                    <a:pt x="4609693" y="2033270"/>
                  </a:lnTo>
                  <a:lnTo>
                    <a:pt x="4609693" y="2004060"/>
                  </a:lnTo>
                  <a:lnTo>
                    <a:pt x="4127449" y="2004060"/>
                  </a:lnTo>
                  <a:lnTo>
                    <a:pt x="4127449" y="1522730"/>
                  </a:lnTo>
                  <a:lnTo>
                    <a:pt x="4609693" y="1522730"/>
                  </a:lnTo>
                  <a:lnTo>
                    <a:pt x="4609693" y="1493520"/>
                  </a:lnTo>
                  <a:lnTo>
                    <a:pt x="4127449" y="1493520"/>
                  </a:lnTo>
                  <a:lnTo>
                    <a:pt x="4127449" y="1011478"/>
                  </a:lnTo>
                  <a:lnTo>
                    <a:pt x="4099077" y="1011478"/>
                  </a:lnTo>
                  <a:lnTo>
                    <a:pt x="4099077" y="2529128"/>
                  </a:lnTo>
                  <a:lnTo>
                    <a:pt x="3616833" y="2529128"/>
                  </a:lnTo>
                  <a:lnTo>
                    <a:pt x="3616833" y="2033270"/>
                  </a:lnTo>
                  <a:lnTo>
                    <a:pt x="4099077" y="2033270"/>
                  </a:lnTo>
                  <a:lnTo>
                    <a:pt x="4099077" y="2004060"/>
                  </a:lnTo>
                  <a:lnTo>
                    <a:pt x="3616833" y="2004060"/>
                  </a:lnTo>
                  <a:lnTo>
                    <a:pt x="3616833" y="1522730"/>
                  </a:lnTo>
                  <a:lnTo>
                    <a:pt x="4099077" y="1522730"/>
                  </a:lnTo>
                  <a:lnTo>
                    <a:pt x="4099077" y="1493520"/>
                  </a:lnTo>
                  <a:lnTo>
                    <a:pt x="3616833" y="1493520"/>
                  </a:lnTo>
                  <a:lnTo>
                    <a:pt x="3616833" y="1011478"/>
                  </a:lnTo>
                  <a:lnTo>
                    <a:pt x="3588461" y="1011478"/>
                  </a:lnTo>
                  <a:lnTo>
                    <a:pt x="3588461" y="2529128"/>
                  </a:lnTo>
                  <a:lnTo>
                    <a:pt x="3106216" y="2529128"/>
                  </a:lnTo>
                  <a:lnTo>
                    <a:pt x="3106216" y="2033270"/>
                  </a:lnTo>
                  <a:lnTo>
                    <a:pt x="3588461" y="2033270"/>
                  </a:lnTo>
                  <a:lnTo>
                    <a:pt x="3588461" y="2004060"/>
                  </a:lnTo>
                  <a:lnTo>
                    <a:pt x="3106216" y="2004060"/>
                  </a:lnTo>
                  <a:lnTo>
                    <a:pt x="3106216" y="1522730"/>
                  </a:lnTo>
                  <a:lnTo>
                    <a:pt x="3588461" y="1522730"/>
                  </a:lnTo>
                  <a:lnTo>
                    <a:pt x="3588461" y="1493520"/>
                  </a:lnTo>
                  <a:lnTo>
                    <a:pt x="3106216" y="1493520"/>
                  </a:lnTo>
                  <a:lnTo>
                    <a:pt x="3106216" y="1011478"/>
                  </a:lnTo>
                  <a:lnTo>
                    <a:pt x="3077857" y="1011478"/>
                  </a:lnTo>
                  <a:lnTo>
                    <a:pt x="3077857" y="1493520"/>
                  </a:lnTo>
                  <a:lnTo>
                    <a:pt x="3077857" y="1522730"/>
                  </a:lnTo>
                  <a:lnTo>
                    <a:pt x="3077857" y="2004060"/>
                  </a:lnTo>
                  <a:lnTo>
                    <a:pt x="2595613" y="2004060"/>
                  </a:lnTo>
                  <a:lnTo>
                    <a:pt x="2595613" y="1522730"/>
                  </a:lnTo>
                  <a:lnTo>
                    <a:pt x="3077857" y="1522730"/>
                  </a:lnTo>
                  <a:lnTo>
                    <a:pt x="3077857" y="1493520"/>
                  </a:lnTo>
                  <a:lnTo>
                    <a:pt x="2595613" y="1493520"/>
                  </a:lnTo>
                  <a:lnTo>
                    <a:pt x="2595613" y="1010920"/>
                  </a:lnTo>
                  <a:lnTo>
                    <a:pt x="5134483" y="1010920"/>
                  </a:lnTo>
                  <a:lnTo>
                    <a:pt x="5134483" y="982980"/>
                  </a:lnTo>
                  <a:lnTo>
                    <a:pt x="4638052" y="982980"/>
                  </a:lnTo>
                  <a:lnTo>
                    <a:pt x="4638052" y="500875"/>
                  </a:lnTo>
                  <a:lnTo>
                    <a:pt x="4609693" y="500875"/>
                  </a:lnTo>
                  <a:lnTo>
                    <a:pt x="4609693" y="982980"/>
                  </a:lnTo>
                  <a:lnTo>
                    <a:pt x="4127449" y="982980"/>
                  </a:lnTo>
                  <a:lnTo>
                    <a:pt x="4127449" y="500875"/>
                  </a:lnTo>
                  <a:lnTo>
                    <a:pt x="4099077" y="500875"/>
                  </a:lnTo>
                  <a:lnTo>
                    <a:pt x="4099077" y="982980"/>
                  </a:lnTo>
                  <a:lnTo>
                    <a:pt x="3616833" y="982980"/>
                  </a:lnTo>
                  <a:lnTo>
                    <a:pt x="3616833" y="500875"/>
                  </a:lnTo>
                  <a:lnTo>
                    <a:pt x="3588461" y="500875"/>
                  </a:lnTo>
                  <a:lnTo>
                    <a:pt x="3588461" y="982980"/>
                  </a:lnTo>
                  <a:lnTo>
                    <a:pt x="3106216" y="982980"/>
                  </a:lnTo>
                  <a:lnTo>
                    <a:pt x="3106216" y="500875"/>
                  </a:lnTo>
                  <a:lnTo>
                    <a:pt x="3077857" y="500875"/>
                  </a:lnTo>
                  <a:lnTo>
                    <a:pt x="3077857" y="982980"/>
                  </a:lnTo>
                  <a:lnTo>
                    <a:pt x="2595613" y="982980"/>
                  </a:lnTo>
                  <a:lnTo>
                    <a:pt x="2595613" y="500380"/>
                  </a:lnTo>
                  <a:lnTo>
                    <a:pt x="5134483" y="500380"/>
                  </a:lnTo>
                  <a:lnTo>
                    <a:pt x="5134483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3612" y="11"/>
              <a:ext cx="5134610" cy="10287000"/>
            </a:xfrm>
            <a:custGeom>
              <a:avLst/>
              <a:gdLst/>
              <a:ahLst/>
              <a:cxnLst/>
              <a:rect l="l" t="t" r="r" b="b"/>
              <a:pathLst>
                <a:path w="5134610" h="10287000">
                  <a:moveTo>
                    <a:pt x="538975" y="10259225"/>
                  </a:moveTo>
                  <a:lnTo>
                    <a:pt x="510616" y="10259225"/>
                  </a:lnTo>
                  <a:lnTo>
                    <a:pt x="510616" y="10286987"/>
                  </a:lnTo>
                  <a:lnTo>
                    <a:pt x="538975" y="10286987"/>
                  </a:lnTo>
                  <a:lnTo>
                    <a:pt x="538975" y="10259225"/>
                  </a:lnTo>
                  <a:close/>
                </a:path>
                <a:path w="5134610" h="10287000">
                  <a:moveTo>
                    <a:pt x="1049591" y="10259225"/>
                  </a:moveTo>
                  <a:lnTo>
                    <a:pt x="1021219" y="10259225"/>
                  </a:lnTo>
                  <a:lnTo>
                    <a:pt x="1021219" y="10286987"/>
                  </a:lnTo>
                  <a:lnTo>
                    <a:pt x="1049591" y="10286987"/>
                  </a:lnTo>
                  <a:lnTo>
                    <a:pt x="1049591" y="10259225"/>
                  </a:lnTo>
                  <a:close/>
                </a:path>
                <a:path w="5134610" h="10287000">
                  <a:moveTo>
                    <a:pt x="1560207" y="10259225"/>
                  </a:moveTo>
                  <a:lnTo>
                    <a:pt x="1531835" y="10259225"/>
                  </a:lnTo>
                  <a:lnTo>
                    <a:pt x="1531835" y="10286987"/>
                  </a:lnTo>
                  <a:lnTo>
                    <a:pt x="1560207" y="10286987"/>
                  </a:lnTo>
                  <a:lnTo>
                    <a:pt x="1560207" y="10259225"/>
                  </a:lnTo>
                  <a:close/>
                </a:path>
                <a:path w="5134610" h="10287000">
                  <a:moveTo>
                    <a:pt x="2070811" y="10259225"/>
                  </a:moveTo>
                  <a:lnTo>
                    <a:pt x="2042452" y="10259225"/>
                  </a:lnTo>
                  <a:lnTo>
                    <a:pt x="2042452" y="10286987"/>
                  </a:lnTo>
                  <a:lnTo>
                    <a:pt x="2070811" y="10286987"/>
                  </a:lnTo>
                  <a:lnTo>
                    <a:pt x="2070811" y="10259225"/>
                  </a:lnTo>
                  <a:close/>
                </a:path>
                <a:path w="5134610" h="10287000">
                  <a:moveTo>
                    <a:pt x="2567241" y="5110340"/>
                  </a:moveTo>
                  <a:lnTo>
                    <a:pt x="0" y="5110340"/>
                  </a:lnTo>
                  <a:lnTo>
                    <a:pt x="0" y="5124310"/>
                  </a:lnTo>
                  <a:lnTo>
                    <a:pt x="0" y="5606910"/>
                  </a:lnTo>
                  <a:lnTo>
                    <a:pt x="0" y="7663040"/>
                  </a:lnTo>
                  <a:lnTo>
                    <a:pt x="28371" y="7663040"/>
                  </a:lnTo>
                  <a:lnTo>
                    <a:pt x="28371" y="7167740"/>
                  </a:lnTo>
                  <a:lnTo>
                    <a:pt x="510616" y="7167740"/>
                  </a:lnTo>
                  <a:lnTo>
                    <a:pt x="510616" y="7663612"/>
                  </a:lnTo>
                  <a:lnTo>
                    <a:pt x="14185" y="7663612"/>
                  </a:lnTo>
                  <a:lnTo>
                    <a:pt x="14185" y="7677582"/>
                  </a:lnTo>
                  <a:lnTo>
                    <a:pt x="0" y="7677582"/>
                  </a:lnTo>
                  <a:lnTo>
                    <a:pt x="0" y="7691552"/>
                  </a:lnTo>
                  <a:lnTo>
                    <a:pt x="0" y="8174152"/>
                  </a:lnTo>
                  <a:lnTo>
                    <a:pt x="0" y="10230282"/>
                  </a:lnTo>
                  <a:lnTo>
                    <a:pt x="28371" y="10230282"/>
                  </a:lnTo>
                  <a:lnTo>
                    <a:pt x="28371" y="9734982"/>
                  </a:lnTo>
                  <a:lnTo>
                    <a:pt x="510616" y="9734982"/>
                  </a:lnTo>
                  <a:lnTo>
                    <a:pt x="510616" y="10230853"/>
                  </a:lnTo>
                  <a:lnTo>
                    <a:pt x="14185" y="10230853"/>
                  </a:lnTo>
                  <a:lnTo>
                    <a:pt x="14185" y="10244823"/>
                  </a:lnTo>
                  <a:lnTo>
                    <a:pt x="0" y="10244823"/>
                  </a:lnTo>
                  <a:lnTo>
                    <a:pt x="0" y="10258793"/>
                  </a:lnTo>
                  <a:lnTo>
                    <a:pt x="0" y="10286733"/>
                  </a:lnTo>
                  <a:lnTo>
                    <a:pt x="28371" y="10286733"/>
                  </a:lnTo>
                  <a:lnTo>
                    <a:pt x="28371" y="10258793"/>
                  </a:lnTo>
                  <a:lnTo>
                    <a:pt x="2567241" y="10258793"/>
                  </a:lnTo>
                  <a:lnTo>
                    <a:pt x="2567241" y="10244823"/>
                  </a:lnTo>
                  <a:lnTo>
                    <a:pt x="2567241" y="10230853"/>
                  </a:lnTo>
                  <a:lnTo>
                    <a:pt x="2070811" y="10230853"/>
                  </a:lnTo>
                  <a:lnTo>
                    <a:pt x="2070811" y="9734982"/>
                  </a:lnTo>
                  <a:lnTo>
                    <a:pt x="2567241" y="9734982"/>
                  </a:lnTo>
                  <a:lnTo>
                    <a:pt x="2567241" y="9705772"/>
                  </a:lnTo>
                  <a:lnTo>
                    <a:pt x="2070811" y="9705772"/>
                  </a:lnTo>
                  <a:lnTo>
                    <a:pt x="2070811" y="9224442"/>
                  </a:lnTo>
                  <a:lnTo>
                    <a:pt x="2567241" y="9224442"/>
                  </a:lnTo>
                  <a:lnTo>
                    <a:pt x="2567241" y="9195232"/>
                  </a:lnTo>
                  <a:lnTo>
                    <a:pt x="2070811" y="9195232"/>
                  </a:lnTo>
                  <a:lnTo>
                    <a:pt x="2070811" y="8713203"/>
                  </a:lnTo>
                  <a:lnTo>
                    <a:pt x="2042452" y="8713203"/>
                  </a:lnTo>
                  <a:lnTo>
                    <a:pt x="2042452" y="10230853"/>
                  </a:lnTo>
                  <a:lnTo>
                    <a:pt x="1560207" y="10230853"/>
                  </a:lnTo>
                  <a:lnTo>
                    <a:pt x="1560207" y="9734982"/>
                  </a:lnTo>
                  <a:lnTo>
                    <a:pt x="2042452" y="9734982"/>
                  </a:lnTo>
                  <a:lnTo>
                    <a:pt x="2042452" y="9705772"/>
                  </a:lnTo>
                  <a:lnTo>
                    <a:pt x="1560207" y="9705772"/>
                  </a:lnTo>
                  <a:lnTo>
                    <a:pt x="1560207" y="9224442"/>
                  </a:lnTo>
                  <a:lnTo>
                    <a:pt x="2042452" y="9224442"/>
                  </a:lnTo>
                  <a:lnTo>
                    <a:pt x="2042452" y="9195232"/>
                  </a:lnTo>
                  <a:lnTo>
                    <a:pt x="1560207" y="9195232"/>
                  </a:lnTo>
                  <a:lnTo>
                    <a:pt x="1560207" y="8713203"/>
                  </a:lnTo>
                  <a:lnTo>
                    <a:pt x="1531835" y="8713203"/>
                  </a:lnTo>
                  <a:lnTo>
                    <a:pt x="1531835" y="10230853"/>
                  </a:lnTo>
                  <a:lnTo>
                    <a:pt x="1049591" y="10230853"/>
                  </a:lnTo>
                  <a:lnTo>
                    <a:pt x="1049591" y="9734982"/>
                  </a:lnTo>
                  <a:lnTo>
                    <a:pt x="1531835" y="9734982"/>
                  </a:lnTo>
                  <a:lnTo>
                    <a:pt x="1531835" y="9705772"/>
                  </a:lnTo>
                  <a:lnTo>
                    <a:pt x="1049591" y="9705772"/>
                  </a:lnTo>
                  <a:lnTo>
                    <a:pt x="1049591" y="9224442"/>
                  </a:lnTo>
                  <a:lnTo>
                    <a:pt x="1531835" y="9224442"/>
                  </a:lnTo>
                  <a:lnTo>
                    <a:pt x="1531835" y="9195232"/>
                  </a:lnTo>
                  <a:lnTo>
                    <a:pt x="1049591" y="9195232"/>
                  </a:lnTo>
                  <a:lnTo>
                    <a:pt x="1049591" y="8713203"/>
                  </a:lnTo>
                  <a:lnTo>
                    <a:pt x="1021219" y="8713203"/>
                  </a:lnTo>
                  <a:lnTo>
                    <a:pt x="1021219" y="10230853"/>
                  </a:lnTo>
                  <a:lnTo>
                    <a:pt x="538975" y="10230853"/>
                  </a:lnTo>
                  <a:lnTo>
                    <a:pt x="538975" y="9734982"/>
                  </a:lnTo>
                  <a:lnTo>
                    <a:pt x="1021219" y="9734982"/>
                  </a:lnTo>
                  <a:lnTo>
                    <a:pt x="1021219" y="9705772"/>
                  </a:lnTo>
                  <a:lnTo>
                    <a:pt x="538975" y="9705772"/>
                  </a:lnTo>
                  <a:lnTo>
                    <a:pt x="538975" y="9224442"/>
                  </a:lnTo>
                  <a:lnTo>
                    <a:pt x="1021219" y="9224442"/>
                  </a:lnTo>
                  <a:lnTo>
                    <a:pt x="1021219" y="9195232"/>
                  </a:lnTo>
                  <a:lnTo>
                    <a:pt x="538975" y="9195232"/>
                  </a:lnTo>
                  <a:lnTo>
                    <a:pt x="538975" y="8713203"/>
                  </a:lnTo>
                  <a:lnTo>
                    <a:pt x="510616" y="8713203"/>
                  </a:lnTo>
                  <a:lnTo>
                    <a:pt x="510616" y="9195232"/>
                  </a:lnTo>
                  <a:lnTo>
                    <a:pt x="510616" y="9224442"/>
                  </a:lnTo>
                  <a:lnTo>
                    <a:pt x="510616" y="9705772"/>
                  </a:lnTo>
                  <a:lnTo>
                    <a:pt x="28371" y="9705772"/>
                  </a:lnTo>
                  <a:lnTo>
                    <a:pt x="28371" y="9224442"/>
                  </a:lnTo>
                  <a:lnTo>
                    <a:pt x="510616" y="9224442"/>
                  </a:lnTo>
                  <a:lnTo>
                    <a:pt x="510616" y="9195232"/>
                  </a:lnTo>
                  <a:lnTo>
                    <a:pt x="28371" y="9195232"/>
                  </a:lnTo>
                  <a:lnTo>
                    <a:pt x="28371" y="8712632"/>
                  </a:lnTo>
                  <a:lnTo>
                    <a:pt x="2567241" y="8712632"/>
                  </a:lnTo>
                  <a:lnTo>
                    <a:pt x="2567241" y="8684692"/>
                  </a:lnTo>
                  <a:lnTo>
                    <a:pt x="2070811" y="8684692"/>
                  </a:lnTo>
                  <a:lnTo>
                    <a:pt x="2070811" y="8202600"/>
                  </a:lnTo>
                  <a:lnTo>
                    <a:pt x="2042452" y="8202600"/>
                  </a:lnTo>
                  <a:lnTo>
                    <a:pt x="2042452" y="8684692"/>
                  </a:lnTo>
                  <a:lnTo>
                    <a:pt x="1560207" y="8684692"/>
                  </a:lnTo>
                  <a:lnTo>
                    <a:pt x="1560207" y="8202600"/>
                  </a:lnTo>
                  <a:lnTo>
                    <a:pt x="1531835" y="8202600"/>
                  </a:lnTo>
                  <a:lnTo>
                    <a:pt x="1531835" y="8684692"/>
                  </a:lnTo>
                  <a:lnTo>
                    <a:pt x="1049591" y="8684692"/>
                  </a:lnTo>
                  <a:lnTo>
                    <a:pt x="1049591" y="8202600"/>
                  </a:lnTo>
                  <a:lnTo>
                    <a:pt x="1021219" y="8202600"/>
                  </a:lnTo>
                  <a:lnTo>
                    <a:pt x="1021219" y="8684692"/>
                  </a:lnTo>
                  <a:lnTo>
                    <a:pt x="538975" y="8684692"/>
                  </a:lnTo>
                  <a:lnTo>
                    <a:pt x="538975" y="8202600"/>
                  </a:lnTo>
                  <a:lnTo>
                    <a:pt x="510616" y="8202600"/>
                  </a:lnTo>
                  <a:lnTo>
                    <a:pt x="510616" y="8684692"/>
                  </a:lnTo>
                  <a:lnTo>
                    <a:pt x="28371" y="8684692"/>
                  </a:lnTo>
                  <a:lnTo>
                    <a:pt x="28371" y="8202092"/>
                  </a:lnTo>
                  <a:lnTo>
                    <a:pt x="2567241" y="8202092"/>
                  </a:lnTo>
                  <a:lnTo>
                    <a:pt x="2567241" y="8174152"/>
                  </a:lnTo>
                  <a:lnTo>
                    <a:pt x="2070811" y="8174152"/>
                  </a:lnTo>
                  <a:lnTo>
                    <a:pt x="2070811" y="7691983"/>
                  </a:lnTo>
                  <a:lnTo>
                    <a:pt x="2042452" y="7691983"/>
                  </a:lnTo>
                  <a:lnTo>
                    <a:pt x="2042452" y="8174152"/>
                  </a:lnTo>
                  <a:lnTo>
                    <a:pt x="1560207" y="8174152"/>
                  </a:lnTo>
                  <a:lnTo>
                    <a:pt x="1560207" y="7691983"/>
                  </a:lnTo>
                  <a:lnTo>
                    <a:pt x="1531835" y="7691983"/>
                  </a:lnTo>
                  <a:lnTo>
                    <a:pt x="1531835" y="8174152"/>
                  </a:lnTo>
                  <a:lnTo>
                    <a:pt x="1049591" y="8174152"/>
                  </a:lnTo>
                  <a:lnTo>
                    <a:pt x="1049591" y="7691983"/>
                  </a:lnTo>
                  <a:lnTo>
                    <a:pt x="1021219" y="7691983"/>
                  </a:lnTo>
                  <a:lnTo>
                    <a:pt x="1021219" y="8174152"/>
                  </a:lnTo>
                  <a:lnTo>
                    <a:pt x="538975" y="8174152"/>
                  </a:lnTo>
                  <a:lnTo>
                    <a:pt x="538975" y="7691983"/>
                  </a:lnTo>
                  <a:lnTo>
                    <a:pt x="510616" y="7691983"/>
                  </a:lnTo>
                  <a:lnTo>
                    <a:pt x="510616" y="8174152"/>
                  </a:lnTo>
                  <a:lnTo>
                    <a:pt x="28371" y="8174152"/>
                  </a:lnTo>
                  <a:lnTo>
                    <a:pt x="28371" y="7691552"/>
                  </a:lnTo>
                  <a:lnTo>
                    <a:pt x="2567241" y="7691552"/>
                  </a:lnTo>
                  <a:lnTo>
                    <a:pt x="2567241" y="7677582"/>
                  </a:lnTo>
                  <a:lnTo>
                    <a:pt x="2567241" y="7663612"/>
                  </a:lnTo>
                  <a:lnTo>
                    <a:pt x="2070811" y="7663612"/>
                  </a:lnTo>
                  <a:lnTo>
                    <a:pt x="2070811" y="7167740"/>
                  </a:lnTo>
                  <a:lnTo>
                    <a:pt x="2567241" y="7167740"/>
                  </a:lnTo>
                  <a:lnTo>
                    <a:pt x="2567241" y="7138530"/>
                  </a:lnTo>
                  <a:lnTo>
                    <a:pt x="2070811" y="7138530"/>
                  </a:lnTo>
                  <a:lnTo>
                    <a:pt x="2070811" y="6657200"/>
                  </a:lnTo>
                  <a:lnTo>
                    <a:pt x="2567241" y="6657200"/>
                  </a:lnTo>
                  <a:lnTo>
                    <a:pt x="2567241" y="6627990"/>
                  </a:lnTo>
                  <a:lnTo>
                    <a:pt x="2070811" y="6627990"/>
                  </a:lnTo>
                  <a:lnTo>
                    <a:pt x="2070811" y="6145962"/>
                  </a:lnTo>
                  <a:lnTo>
                    <a:pt x="2042452" y="6145962"/>
                  </a:lnTo>
                  <a:lnTo>
                    <a:pt x="2042452" y="6627990"/>
                  </a:lnTo>
                  <a:lnTo>
                    <a:pt x="2042452" y="6657200"/>
                  </a:lnTo>
                  <a:lnTo>
                    <a:pt x="2042452" y="7138530"/>
                  </a:lnTo>
                  <a:lnTo>
                    <a:pt x="2042452" y="7167740"/>
                  </a:lnTo>
                  <a:lnTo>
                    <a:pt x="2042452" y="7663612"/>
                  </a:lnTo>
                  <a:lnTo>
                    <a:pt x="1560207" y="7663612"/>
                  </a:lnTo>
                  <a:lnTo>
                    <a:pt x="1560207" y="7167740"/>
                  </a:lnTo>
                  <a:lnTo>
                    <a:pt x="2042452" y="7167740"/>
                  </a:lnTo>
                  <a:lnTo>
                    <a:pt x="2042452" y="7138530"/>
                  </a:lnTo>
                  <a:lnTo>
                    <a:pt x="1560207" y="7138530"/>
                  </a:lnTo>
                  <a:lnTo>
                    <a:pt x="1560207" y="6657200"/>
                  </a:lnTo>
                  <a:lnTo>
                    <a:pt x="2042452" y="6657200"/>
                  </a:lnTo>
                  <a:lnTo>
                    <a:pt x="2042452" y="6627990"/>
                  </a:lnTo>
                  <a:lnTo>
                    <a:pt x="1560207" y="6627990"/>
                  </a:lnTo>
                  <a:lnTo>
                    <a:pt x="1560207" y="6145962"/>
                  </a:lnTo>
                  <a:lnTo>
                    <a:pt x="1531835" y="6145962"/>
                  </a:lnTo>
                  <a:lnTo>
                    <a:pt x="1531835" y="7663612"/>
                  </a:lnTo>
                  <a:lnTo>
                    <a:pt x="1049591" y="7663612"/>
                  </a:lnTo>
                  <a:lnTo>
                    <a:pt x="1049591" y="7167740"/>
                  </a:lnTo>
                  <a:lnTo>
                    <a:pt x="1531835" y="7167740"/>
                  </a:lnTo>
                  <a:lnTo>
                    <a:pt x="1531835" y="7138530"/>
                  </a:lnTo>
                  <a:lnTo>
                    <a:pt x="1049591" y="7138530"/>
                  </a:lnTo>
                  <a:lnTo>
                    <a:pt x="1049591" y="6657200"/>
                  </a:lnTo>
                  <a:lnTo>
                    <a:pt x="1531835" y="6657200"/>
                  </a:lnTo>
                  <a:lnTo>
                    <a:pt x="1531835" y="6627990"/>
                  </a:lnTo>
                  <a:lnTo>
                    <a:pt x="1049591" y="6627990"/>
                  </a:lnTo>
                  <a:lnTo>
                    <a:pt x="1049591" y="6145962"/>
                  </a:lnTo>
                  <a:lnTo>
                    <a:pt x="1021219" y="6145962"/>
                  </a:lnTo>
                  <a:lnTo>
                    <a:pt x="1021219" y="7663612"/>
                  </a:lnTo>
                  <a:lnTo>
                    <a:pt x="538975" y="7663612"/>
                  </a:lnTo>
                  <a:lnTo>
                    <a:pt x="538975" y="7167740"/>
                  </a:lnTo>
                  <a:lnTo>
                    <a:pt x="1021219" y="7167740"/>
                  </a:lnTo>
                  <a:lnTo>
                    <a:pt x="1021219" y="7138530"/>
                  </a:lnTo>
                  <a:lnTo>
                    <a:pt x="538975" y="7138530"/>
                  </a:lnTo>
                  <a:lnTo>
                    <a:pt x="538975" y="6657200"/>
                  </a:lnTo>
                  <a:lnTo>
                    <a:pt x="1021219" y="6657200"/>
                  </a:lnTo>
                  <a:lnTo>
                    <a:pt x="1021219" y="6627990"/>
                  </a:lnTo>
                  <a:lnTo>
                    <a:pt x="538975" y="6627990"/>
                  </a:lnTo>
                  <a:lnTo>
                    <a:pt x="538975" y="6145962"/>
                  </a:lnTo>
                  <a:lnTo>
                    <a:pt x="510616" y="6145962"/>
                  </a:lnTo>
                  <a:lnTo>
                    <a:pt x="510616" y="6627990"/>
                  </a:lnTo>
                  <a:lnTo>
                    <a:pt x="510616" y="6657200"/>
                  </a:lnTo>
                  <a:lnTo>
                    <a:pt x="510616" y="7138530"/>
                  </a:lnTo>
                  <a:lnTo>
                    <a:pt x="28371" y="7138530"/>
                  </a:lnTo>
                  <a:lnTo>
                    <a:pt x="28371" y="6657200"/>
                  </a:lnTo>
                  <a:lnTo>
                    <a:pt x="510616" y="6657200"/>
                  </a:lnTo>
                  <a:lnTo>
                    <a:pt x="510616" y="6627990"/>
                  </a:lnTo>
                  <a:lnTo>
                    <a:pt x="28371" y="6627990"/>
                  </a:lnTo>
                  <a:lnTo>
                    <a:pt x="28371" y="6145390"/>
                  </a:lnTo>
                  <a:lnTo>
                    <a:pt x="2567241" y="6145390"/>
                  </a:lnTo>
                  <a:lnTo>
                    <a:pt x="2567241" y="6117450"/>
                  </a:lnTo>
                  <a:lnTo>
                    <a:pt x="2070811" y="6117450"/>
                  </a:lnTo>
                  <a:lnTo>
                    <a:pt x="2070811" y="5635358"/>
                  </a:lnTo>
                  <a:lnTo>
                    <a:pt x="2042452" y="5635358"/>
                  </a:lnTo>
                  <a:lnTo>
                    <a:pt x="2042452" y="6117450"/>
                  </a:lnTo>
                  <a:lnTo>
                    <a:pt x="1560207" y="6117450"/>
                  </a:lnTo>
                  <a:lnTo>
                    <a:pt x="1560207" y="5635358"/>
                  </a:lnTo>
                  <a:lnTo>
                    <a:pt x="1531835" y="5635358"/>
                  </a:lnTo>
                  <a:lnTo>
                    <a:pt x="1531835" y="6117450"/>
                  </a:lnTo>
                  <a:lnTo>
                    <a:pt x="1049591" y="6117450"/>
                  </a:lnTo>
                  <a:lnTo>
                    <a:pt x="1049591" y="5635358"/>
                  </a:lnTo>
                  <a:lnTo>
                    <a:pt x="1021219" y="5635358"/>
                  </a:lnTo>
                  <a:lnTo>
                    <a:pt x="1021219" y="6117450"/>
                  </a:lnTo>
                  <a:lnTo>
                    <a:pt x="538975" y="6117450"/>
                  </a:lnTo>
                  <a:lnTo>
                    <a:pt x="538975" y="5635358"/>
                  </a:lnTo>
                  <a:lnTo>
                    <a:pt x="510616" y="5635358"/>
                  </a:lnTo>
                  <a:lnTo>
                    <a:pt x="510616" y="6117450"/>
                  </a:lnTo>
                  <a:lnTo>
                    <a:pt x="28371" y="6117450"/>
                  </a:lnTo>
                  <a:lnTo>
                    <a:pt x="28371" y="5634850"/>
                  </a:lnTo>
                  <a:lnTo>
                    <a:pt x="2567241" y="5634850"/>
                  </a:lnTo>
                  <a:lnTo>
                    <a:pt x="2567241" y="5606910"/>
                  </a:lnTo>
                  <a:lnTo>
                    <a:pt x="2070811" y="5606910"/>
                  </a:lnTo>
                  <a:lnTo>
                    <a:pt x="2070811" y="5124742"/>
                  </a:lnTo>
                  <a:lnTo>
                    <a:pt x="2042452" y="5124742"/>
                  </a:lnTo>
                  <a:lnTo>
                    <a:pt x="2042452" y="5606910"/>
                  </a:lnTo>
                  <a:lnTo>
                    <a:pt x="1560207" y="5606910"/>
                  </a:lnTo>
                  <a:lnTo>
                    <a:pt x="1560207" y="5124742"/>
                  </a:lnTo>
                  <a:lnTo>
                    <a:pt x="1531835" y="5124742"/>
                  </a:lnTo>
                  <a:lnTo>
                    <a:pt x="1531835" y="5606910"/>
                  </a:lnTo>
                  <a:lnTo>
                    <a:pt x="1049591" y="5606910"/>
                  </a:lnTo>
                  <a:lnTo>
                    <a:pt x="1049591" y="5124742"/>
                  </a:lnTo>
                  <a:lnTo>
                    <a:pt x="1021219" y="5124742"/>
                  </a:lnTo>
                  <a:lnTo>
                    <a:pt x="1021219" y="5606910"/>
                  </a:lnTo>
                  <a:lnTo>
                    <a:pt x="538975" y="5606910"/>
                  </a:lnTo>
                  <a:lnTo>
                    <a:pt x="538975" y="5124742"/>
                  </a:lnTo>
                  <a:lnTo>
                    <a:pt x="510616" y="5124742"/>
                  </a:lnTo>
                  <a:lnTo>
                    <a:pt x="510616" y="5606910"/>
                  </a:lnTo>
                  <a:lnTo>
                    <a:pt x="28371" y="5606910"/>
                  </a:lnTo>
                  <a:lnTo>
                    <a:pt x="28371" y="5124310"/>
                  </a:lnTo>
                  <a:lnTo>
                    <a:pt x="2567241" y="5124310"/>
                  </a:lnTo>
                  <a:lnTo>
                    <a:pt x="2567241" y="5110340"/>
                  </a:lnTo>
                  <a:close/>
                </a:path>
                <a:path w="5134610" h="10287000">
                  <a:moveTo>
                    <a:pt x="5134483" y="472440"/>
                  </a:moveTo>
                  <a:lnTo>
                    <a:pt x="2595613" y="472440"/>
                  </a:lnTo>
                  <a:lnTo>
                    <a:pt x="2595613" y="0"/>
                  </a:lnTo>
                  <a:lnTo>
                    <a:pt x="2567241" y="0"/>
                  </a:lnTo>
                  <a:lnTo>
                    <a:pt x="2567241" y="472440"/>
                  </a:lnTo>
                  <a:lnTo>
                    <a:pt x="2567241" y="494614"/>
                  </a:lnTo>
                  <a:lnTo>
                    <a:pt x="2567241" y="500380"/>
                  </a:lnTo>
                  <a:lnTo>
                    <a:pt x="5134483" y="500380"/>
                  </a:lnTo>
                  <a:lnTo>
                    <a:pt x="5134483" y="494614"/>
                  </a:lnTo>
                  <a:lnTo>
                    <a:pt x="5134483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30853" y="11"/>
              <a:ext cx="5134610" cy="10287000"/>
            </a:xfrm>
            <a:custGeom>
              <a:avLst/>
              <a:gdLst/>
              <a:ahLst/>
              <a:cxnLst/>
              <a:rect l="l" t="t" r="r" b="b"/>
              <a:pathLst>
                <a:path w="5134610" h="10287000">
                  <a:moveTo>
                    <a:pt x="538975" y="10259225"/>
                  </a:moveTo>
                  <a:lnTo>
                    <a:pt x="510616" y="10259225"/>
                  </a:lnTo>
                  <a:lnTo>
                    <a:pt x="510616" y="10286987"/>
                  </a:lnTo>
                  <a:lnTo>
                    <a:pt x="538975" y="10286987"/>
                  </a:lnTo>
                  <a:lnTo>
                    <a:pt x="538975" y="10259225"/>
                  </a:lnTo>
                  <a:close/>
                </a:path>
                <a:path w="5134610" h="10287000">
                  <a:moveTo>
                    <a:pt x="1049591" y="10259225"/>
                  </a:moveTo>
                  <a:lnTo>
                    <a:pt x="1021219" y="10259225"/>
                  </a:lnTo>
                  <a:lnTo>
                    <a:pt x="1021219" y="10286987"/>
                  </a:lnTo>
                  <a:lnTo>
                    <a:pt x="1049591" y="10286987"/>
                  </a:lnTo>
                  <a:lnTo>
                    <a:pt x="1049591" y="10259225"/>
                  </a:lnTo>
                  <a:close/>
                </a:path>
                <a:path w="5134610" h="10287000">
                  <a:moveTo>
                    <a:pt x="1560207" y="10259225"/>
                  </a:moveTo>
                  <a:lnTo>
                    <a:pt x="1531835" y="10259225"/>
                  </a:lnTo>
                  <a:lnTo>
                    <a:pt x="1531835" y="10286987"/>
                  </a:lnTo>
                  <a:lnTo>
                    <a:pt x="1560207" y="10286987"/>
                  </a:lnTo>
                  <a:lnTo>
                    <a:pt x="1560207" y="10259225"/>
                  </a:lnTo>
                  <a:close/>
                </a:path>
                <a:path w="5134610" h="10287000">
                  <a:moveTo>
                    <a:pt x="2070811" y="10259225"/>
                  </a:moveTo>
                  <a:lnTo>
                    <a:pt x="2042452" y="10259225"/>
                  </a:lnTo>
                  <a:lnTo>
                    <a:pt x="2042452" y="10286987"/>
                  </a:lnTo>
                  <a:lnTo>
                    <a:pt x="2070811" y="10286987"/>
                  </a:lnTo>
                  <a:lnTo>
                    <a:pt x="2070811" y="10259225"/>
                  </a:lnTo>
                  <a:close/>
                </a:path>
                <a:path w="5134610" h="10287000">
                  <a:moveTo>
                    <a:pt x="2567241" y="8174152"/>
                  </a:moveTo>
                  <a:lnTo>
                    <a:pt x="2070811" y="8174152"/>
                  </a:lnTo>
                  <a:lnTo>
                    <a:pt x="2070811" y="7708595"/>
                  </a:lnTo>
                  <a:lnTo>
                    <a:pt x="2042452" y="7708595"/>
                  </a:lnTo>
                  <a:lnTo>
                    <a:pt x="2042452" y="8174152"/>
                  </a:lnTo>
                  <a:lnTo>
                    <a:pt x="1560207" y="8174152"/>
                  </a:lnTo>
                  <a:lnTo>
                    <a:pt x="1560207" y="7708595"/>
                  </a:lnTo>
                  <a:lnTo>
                    <a:pt x="1531835" y="7708595"/>
                  </a:lnTo>
                  <a:lnTo>
                    <a:pt x="1531835" y="8174152"/>
                  </a:lnTo>
                  <a:lnTo>
                    <a:pt x="1049591" y="8174152"/>
                  </a:lnTo>
                  <a:lnTo>
                    <a:pt x="1049591" y="7708595"/>
                  </a:lnTo>
                  <a:lnTo>
                    <a:pt x="1021219" y="7708595"/>
                  </a:lnTo>
                  <a:lnTo>
                    <a:pt x="1021219" y="8174152"/>
                  </a:lnTo>
                  <a:lnTo>
                    <a:pt x="538975" y="8174152"/>
                  </a:lnTo>
                  <a:lnTo>
                    <a:pt x="538975" y="7708595"/>
                  </a:lnTo>
                  <a:lnTo>
                    <a:pt x="510616" y="7708595"/>
                  </a:lnTo>
                  <a:lnTo>
                    <a:pt x="510616" y="8174152"/>
                  </a:lnTo>
                  <a:lnTo>
                    <a:pt x="28371" y="8174152"/>
                  </a:lnTo>
                  <a:lnTo>
                    <a:pt x="28371" y="7708595"/>
                  </a:lnTo>
                  <a:lnTo>
                    <a:pt x="0" y="7708595"/>
                  </a:lnTo>
                  <a:lnTo>
                    <a:pt x="0" y="10230282"/>
                  </a:lnTo>
                  <a:lnTo>
                    <a:pt x="28371" y="10230282"/>
                  </a:lnTo>
                  <a:lnTo>
                    <a:pt x="28371" y="9734982"/>
                  </a:lnTo>
                  <a:lnTo>
                    <a:pt x="510616" y="9734982"/>
                  </a:lnTo>
                  <a:lnTo>
                    <a:pt x="510616" y="10230853"/>
                  </a:lnTo>
                  <a:lnTo>
                    <a:pt x="14185" y="10230853"/>
                  </a:lnTo>
                  <a:lnTo>
                    <a:pt x="14185" y="10244823"/>
                  </a:lnTo>
                  <a:lnTo>
                    <a:pt x="0" y="10244823"/>
                  </a:lnTo>
                  <a:lnTo>
                    <a:pt x="0" y="10258793"/>
                  </a:lnTo>
                  <a:lnTo>
                    <a:pt x="0" y="10286733"/>
                  </a:lnTo>
                  <a:lnTo>
                    <a:pt x="28371" y="10286733"/>
                  </a:lnTo>
                  <a:lnTo>
                    <a:pt x="28371" y="10258793"/>
                  </a:lnTo>
                  <a:lnTo>
                    <a:pt x="2567241" y="10258793"/>
                  </a:lnTo>
                  <a:lnTo>
                    <a:pt x="2567241" y="10244823"/>
                  </a:lnTo>
                  <a:lnTo>
                    <a:pt x="2567241" y="10230853"/>
                  </a:lnTo>
                  <a:lnTo>
                    <a:pt x="2070811" y="10230853"/>
                  </a:lnTo>
                  <a:lnTo>
                    <a:pt x="2070811" y="9734982"/>
                  </a:lnTo>
                  <a:lnTo>
                    <a:pt x="2567241" y="9734982"/>
                  </a:lnTo>
                  <a:lnTo>
                    <a:pt x="2567241" y="9705772"/>
                  </a:lnTo>
                  <a:lnTo>
                    <a:pt x="2070811" y="9705772"/>
                  </a:lnTo>
                  <a:lnTo>
                    <a:pt x="2070811" y="9224442"/>
                  </a:lnTo>
                  <a:lnTo>
                    <a:pt x="2567241" y="9224442"/>
                  </a:lnTo>
                  <a:lnTo>
                    <a:pt x="2567241" y="9195232"/>
                  </a:lnTo>
                  <a:lnTo>
                    <a:pt x="2070811" y="9195232"/>
                  </a:lnTo>
                  <a:lnTo>
                    <a:pt x="2070811" y="8713203"/>
                  </a:lnTo>
                  <a:lnTo>
                    <a:pt x="2042452" y="8713203"/>
                  </a:lnTo>
                  <a:lnTo>
                    <a:pt x="2042452" y="10230853"/>
                  </a:lnTo>
                  <a:lnTo>
                    <a:pt x="1560207" y="10230853"/>
                  </a:lnTo>
                  <a:lnTo>
                    <a:pt x="1560207" y="9734982"/>
                  </a:lnTo>
                  <a:lnTo>
                    <a:pt x="2042452" y="9734982"/>
                  </a:lnTo>
                  <a:lnTo>
                    <a:pt x="2042452" y="9705772"/>
                  </a:lnTo>
                  <a:lnTo>
                    <a:pt x="1560207" y="9705772"/>
                  </a:lnTo>
                  <a:lnTo>
                    <a:pt x="1560207" y="9224442"/>
                  </a:lnTo>
                  <a:lnTo>
                    <a:pt x="2042452" y="9224442"/>
                  </a:lnTo>
                  <a:lnTo>
                    <a:pt x="2042452" y="9195232"/>
                  </a:lnTo>
                  <a:lnTo>
                    <a:pt x="1560207" y="9195232"/>
                  </a:lnTo>
                  <a:lnTo>
                    <a:pt x="1560207" y="8713203"/>
                  </a:lnTo>
                  <a:lnTo>
                    <a:pt x="1531835" y="8713203"/>
                  </a:lnTo>
                  <a:lnTo>
                    <a:pt x="1531835" y="10230853"/>
                  </a:lnTo>
                  <a:lnTo>
                    <a:pt x="1049591" y="10230853"/>
                  </a:lnTo>
                  <a:lnTo>
                    <a:pt x="1049591" y="9734982"/>
                  </a:lnTo>
                  <a:lnTo>
                    <a:pt x="1531835" y="9734982"/>
                  </a:lnTo>
                  <a:lnTo>
                    <a:pt x="1531835" y="9705772"/>
                  </a:lnTo>
                  <a:lnTo>
                    <a:pt x="1049591" y="9705772"/>
                  </a:lnTo>
                  <a:lnTo>
                    <a:pt x="1049591" y="9224442"/>
                  </a:lnTo>
                  <a:lnTo>
                    <a:pt x="1531835" y="9224442"/>
                  </a:lnTo>
                  <a:lnTo>
                    <a:pt x="1531835" y="9195232"/>
                  </a:lnTo>
                  <a:lnTo>
                    <a:pt x="1049591" y="9195232"/>
                  </a:lnTo>
                  <a:lnTo>
                    <a:pt x="1049591" y="8713203"/>
                  </a:lnTo>
                  <a:lnTo>
                    <a:pt x="1021219" y="8713203"/>
                  </a:lnTo>
                  <a:lnTo>
                    <a:pt x="1021219" y="10230853"/>
                  </a:lnTo>
                  <a:lnTo>
                    <a:pt x="538975" y="10230853"/>
                  </a:lnTo>
                  <a:lnTo>
                    <a:pt x="538975" y="9734982"/>
                  </a:lnTo>
                  <a:lnTo>
                    <a:pt x="1021219" y="9734982"/>
                  </a:lnTo>
                  <a:lnTo>
                    <a:pt x="1021219" y="9705772"/>
                  </a:lnTo>
                  <a:lnTo>
                    <a:pt x="538975" y="9705772"/>
                  </a:lnTo>
                  <a:lnTo>
                    <a:pt x="538975" y="9224442"/>
                  </a:lnTo>
                  <a:lnTo>
                    <a:pt x="1021219" y="9224442"/>
                  </a:lnTo>
                  <a:lnTo>
                    <a:pt x="1021219" y="9195232"/>
                  </a:lnTo>
                  <a:lnTo>
                    <a:pt x="538975" y="9195232"/>
                  </a:lnTo>
                  <a:lnTo>
                    <a:pt x="538975" y="8713203"/>
                  </a:lnTo>
                  <a:lnTo>
                    <a:pt x="510616" y="8713203"/>
                  </a:lnTo>
                  <a:lnTo>
                    <a:pt x="510616" y="9195232"/>
                  </a:lnTo>
                  <a:lnTo>
                    <a:pt x="510616" y="9224442"/>
                  </a:lnTo>
                  <a:lnTo>
                    <a:pt x="510616" y="9705772"/>
                  </a:lnTo>
                  <a:lnTo>
                    <a:pt x="28371" y="9705772"/>
                  </a:lnTo>
                  <a:lnTo>
                    <a:pt x="28371" y="9224442"/>
                  </a:lnTo>
                  <a:lnTo>
                    <a:pt x="510616" y="9224442"/>
                  </a:lnTo>
                  <a:lnTo>
                    <a:pt x="510616" y="9195232"/>
                  </a:lnTo>
                  <a:lnTo>
                    <a:pt x="28371" y="9195232"/>
                  </a:lnTo>
                  <a:lnTo>
                    <a:pt x="28371" y="8712632"/>
                  </a:lnTo>
                  <a:lnTo>
                    <a:pt x="2567241" y="8712632"/>
                  </a:lnTo>
                  <a:lnTo>
                    <a:pt x="2567241" y="8684692"/>
                  </a:lnTo>
                  <a:lnTo>
                    <a:pt x="2070811" y="8684692"/>
                  </a:lnTo>
                  <a:lnTo>
                    <a:pt x="2070811" y="8202600"/>
                  </a:lnTo>
                  <a:lnTo>
                    <a:pt x="2042452" y="8202600"/>
                  </a:lnTo>
                  <a:lnTo>
                    <a:pt x="2042452" y="8684692"/>
                  </a:lnTo>
                  <a:lnTo>
                    <a:pt x="1560207" y="8684692"/>
                  </a:lnTo>
                  <a:lnTo>
                    <a:pt x="1560207" y="8202600"/>
                  </a:lnTo>
                  <a:lnTo>
                    <a:pt x="1531835" y="8202600"/>
                  </a:lnTo>
                  <a:lnTo>
                    <a:pt x="1531835" y="8684692"/>
                  </a:lnTo>
                  <a:lnTo>
                    <a:pt x="1049591" y="8684692"/>
                  </a:lnTo>
                  <a:lnTo>
                    <a:pt x="1049591" y="8202600"/>
                  </a:lnTo>
                  <a:lnTo>
                    <a:pt x="1021219" y="8202600"/>
                  </a:lnTo>
                  <a:lnTo>
                    <a:pt x="1021219" y="8684692"/>
                  </a:lnTo>
                  <a:lnTo>
                    <a:pt x="538975" y="8684692"/>
                  </a:lnTo>
                  <a:lnTo>
                    <a:pt x="538975" y="8202600"/>
                  </a:lnTo>
                  <a:lnTo>
                    <a:pt x="510616" y="8202600"/>
                  </a:lnTo>
                  <a:lnTo>
                    <a:pt x="510616" y="8684692"/>
                  </a:lnTo>
                  <a:lnTo>
                    <a:pt x="28371" y="8684692"/>
                  </a:lnTo>
                  <a:lnTo>
                    <a:pt x="28371" y="8202092"/>
                  </a:lnTo>
                  <a:lnTo>
                    <a:pt x="2567241" y="8202092"/>
                  </a:lnTo>
                  <a:lnTo>
                    <a:pt x="2567241" y="8174152"/>
                  </a:lnTo>
                  <a:close/>
                </a:path>
                <a:path w="5134610" h="10287000">
                  <a:moveTo>
                    <a:pt x="5134483" y="472440"/>
                  </a:moveTo>
                  <a:lnTo>
                    <a:pt x="4638052" y="472440"/>
                  </a:lnTo>
                  <a:lnTo>
                    <a:pt x="4638052" y="0"/>
                  </a:lnTo>
                  <a:lnTo>
                    <a:pt x="4609693" y="0"/>
                  </a:lnTo>
                  <a:lnTo>
                    <a:pt x="4609693" y="472440"/>
                  </a:lnTo>
                  <a:lnTo>
                    <a:pt x="4127449" y="472440"/>
                  </a:lnTo>
                  <a:lnTo>
                    <a:pt x="4127449" y="0"/>
                  </a:lnTo>
                  <a:lnTo>
                    <a:pt x="4099077" y="0"/>
                  </a:lnTo>
                  <a:lnTo>
                    <a:pt x="4099077" y="472440"/>
                  </a:lnTo>
                  <a:lnTo>
                    <a:pt x="3616833" y="472440"/>
                  </a:lnTo>
                  <a:lnTo>
                    <a:pt x="3616833" y="0"/>
                  </a:lnTo>
                  <a:lnTo>
                    <a:pt x="3588461" y="0"/>
                  </a:lnTo>
                  <a:lnTo>
                    <a:pt x="3588461" y="472440"/>
                  </a:lnTo>
                  <a:lnTo>
                    <a:pt x="3106216" y="472440"/>
                  </a:lnTo>
                  <a:lnTo>
                    <a:pt x="3106216" y="0"/>
                  </a:lnTo>
                  <a:lnTo>
                    <a:pt x="3077857" y="0"/>
                  </a:lnTo>
                  <a:lnTo>
                    <a:pt x="3077857" y="472440"/>
                  </a:lnTo>
                  <a:lnTo>
                    <a:pt x="2595613" y="472440"/>
                  </a:lnTo>
                  <a:lnTo>
                    <a:pt x="2595613" y="0"/>
                  </a:lnTo>
                  <a:lnTo>
                    <a:pt x="2567241" y="0"/>
                  </a:lnTo>
                  <a:lnTo>
                    <a:pt x="2567241" y="472440"/>
                  </a:lnTo>
                  <a:lnTo>
                    <a:pt x="2070811" y="472440"/>
                  </a:lnTo>
                  <a:lnTo>
                    <a:pt x="2070811" y="0"/>
                  </a:lnTo>
                  <a:lnTo>
                    <a:pt x="2042452" y="0"/>
                  </a:lnTo>
                  <a:lnTo>
                    <a:pt x="2042452" y="472440"/>
                  </a:lnTo>
                  <a:lnTo>
                    <a:pt x="1560207" y="472440"/>
                  </a:lnTo>
                  <a:lnTo>
                    <a:pt x="1560207" y="0"/>
                  </a:lnTo>
                  <a:lnTo>
                    <a:pt x="1531835" y="0"/>
                  </a:lnTo>
                  <a:lnTo>
                    <a:pt x="1531835" y="472440"/>
                  </a:lnTo>
                  <a:lnTo>
                    <a:pt x="1049591" y="472440"/>
                  </a:lnTo>
                  <a:lnTo>
                    <a:pt x="1049591" y="0"/>
                  </a:lnTo>
                  <a:lnTo>
                    <a:pt x="1021219" y="0"/>
                  </a:lnTo>
                  <a:lnTo>
                    <a:pt x="1021219" y="472440"/>
                  </a:lnTo>
                  <a:lnTo>
                    <a:pt x="538975" y="472440"/>
                  </a:lnTo>
                  <a:lnTo>
                    <a:pt x="538975" y="0"/>
                  </a:lnTo>
                  <a:lnTo>
                    <a:pt x="510616" y="0"/>
                  </a:lnTo>
                  <a:lnTo>
                    <a:pt x="510616" y="472440"/>
                  </a:lnTo>
                  <a:lnTo>
                    <a:pt x="0" y="472440"/>
                  </a:lnTo>
                  <a:lnTo>
                    <a:pt x="0" y="494614"/>
                  </a:lnTo>
                  <a:lnTo>
                    <a:pt x="2567241" y="494614"/>
                  </a:lnTo>
                  <a:lnTo>
                    <a:pt x="2567241" y="500380"/>
                  </a:lnTo>
                  <a:lnTo>
                    <a:pt x="2567241" y="982980"/>
                  </a:lnTo>
                  <a:lnTo>
                    <a:pt x="2070811" y="982980"/>
                  </a:lnTo>
                  <a:lnTo>
                    <a:pt x="2070811" y="500875"/>
                  </a:lnTo>
                  <a:lnTo>
                    <a:pt x="2042452" y="500875"/>
                  </a:lnTo>
                  <a:lnTo>
                    <a:pt x="2042452" y="982980"/>
                  </a:lnTo>
                  <a:lnTo>
                    <a:pt x="1560207" y="982980"/>
                  </a:lnTo>
                  <a:lnTo>
                    <a:pt x="1560207" y="500875"/>
                  </a:lnTo>
                  <a:lnTo>
                    <a:pt x="1531835" y="500875"/>
                  </a:lnTo>
                  <a:lnTo>
                    <a:pt x="1531835" y="982980"/>
                  </a:lnTo>
                  <a:lnTo>
                    <a:pt x="1049591" y="982980"/>
                  </a:lnTo>
                  <a:lnTo>
                    <a:pt x="1049591" y="500875"/>
                  </a:lnTo>
                  <a:lnTo>
                    <a:pt x="1021219" y="500875"/>
                  </a:lnTo>
                  <a:lnTo>
                    <a:pt x="1021219" y="982980"/>
                  </a:lnTo>
                  <a:lnTo>
                    <a:pt x="580910" y="982980"/>
                  </a:lnTo>
                  <a:lnTo>
                    <a:pt x="580910" y="1010920"/>
                  </a:lnTo>
                  <a:lnTo>
                    <a:pt x="2567241" y="1010920"/>
                  </a:lnTo>
                  <a:lnTo>
                    <a:pt x="2567241" y="1493520"/>
                  </a:lnTo>
                  <a:lnTo>
                    <a:pt x="2567241" y="1522730"/>
                  </a:lnTo>
                  <a:lnTo>
                    <a:pt x="2567241" y="2004060"/>
                  </a:lnTo>
                  <a:lnTo>
                    <a:pt x="2070811" y="2004060"/>
                  </a:lnTo>
                  <a:lnTo>
                    <a:pt x="2070811" y="1522730"/>
                  </a:lnTo>
                  <a:lnTo>
                    <a:pt x="2567241" y="1522730"/>
                  </a:lnTo>
                  <a:lnTo>
                    <a:pt x="2567241" y="1493520"/>
                  </a:lnTo>
                  <a:lnTo>
                    <a:pt x="2070811" y="1493520"/>
                  </a:lnTo>
                  <a:lnTo>
                    <a:pt x="2070811" y="1011478"/>
                  </a:lnTo>
                  <a:lnTo>
                    <a:pt x="2042452" y="1011478"/>
                  </a:lnTo>
                  <a:lnTo>
                    <a:pt x="2042452" y="1493520"/>
                  </a:lnTo>
                  <a:lnTo>
                    <a:pt x="2042452" y="1522730"/>
                  </a:lnTo>
                  <a:lnTo>
                    <a:pt x="2042452" y="2004060"/>
                  </a:lnTo>
                  <a:lnTo>
                    <a:pt x="1560207" y="2004060"/>
                  </a:lnTo>
                  <a:lnTo>
                    <a:pt x="1560207" y="1522730"/>
                  </a:lnTo>
                  <a:lnTo>
                    <a:pt x="2042452" y="1522730"/>
                  </a:lnTo>
                  <a:lnTo>
                    <a:pt x="2042452" y="1493520"/>
                  </a:lnTo>
                  <a:lnTo>
                    <a:pt x="1560207" y="1493520"/>
                  </a:lnTo>
                  <a:lnTo>
                    <a:pt x="1560207" y="1011478"/>
                  </a:lnTo>
                  <a:lnTo>
                    <a:pt x="1531835" y="1011478"/>
                  </a:lnTo>
                  <a:lnTo>
                    <a:pt x="1531835" y="1493520"/>
                  </a:lnTo>
                  <a:lnTo>
                    <a:pt x="1531835" y="1522730"/>
                  </a:lnTo>
                  <a:lnTo>
                    <a:pt x="1531835" y="2004060"/>
                  </a:lnTo>
                  <a:lnTo>
                    <a:pt x="1049591" y="2004060"/>
                  </a:lnTo>
                  <a:lnTo>
                    <a:pt x="1049591" y="1522730"/>
                  </a:lnTo>
                  <a:lnTo>
                    <a:pt x="1531835" y="1522730"/>
                  </a:lnTo>
                  <a:lnTo>
                    <a:pt x="1531835" y="1493520"/>
                  </a:lnTo>
                  <a:lnTo>
                    <a:pt x="1049591" y="1493520"/>
                  </a:lnTo>
                  <a:lnTo>
                    <a:pt x="1049591" y="1011478"/>
                  </a:lnTo>
                  <a:lnTo>
                    <a:pt x="1021219" y="1011478"/>
                  </a:lnTo>
                  <a:lnTo>
                    <a:pt x="1021219" y="1493520"/>
                  </a:lnTo>
                  <a:lnTo>
                    <a:pt x="1021219" y="1522730"/>
                  </a:lnTo>
                  <a:lnTo>
                    <a:pt x="1021219" y="2004060"/>
                  </a:lnTo>
                  <a:lnTo>
                    <a:pt x="538975" y="2004060"/>
                  </a:lnTo>
                  <a:lnTo>
                    <a:pt x="538975" y="1522730"/>
                  </a:lnTo>
                  <a:lnTo>
                    <a:pt x="1021219" y="1522730"/>
                  </a:lnTo>
                  <a:lnTo>
                    <a:pt x="1021219" y="1493520"/>
                  </a:lnTo>
                  <a:lnTo>
                    <a:pt x="580910" y="1493520"/>
                  </a:lnTo>
                  <a:lnTo>
                    <a:pt x="580910" y="1518323"/>
                  </a:lnTo>
                  <a:lnTo>
                    <a:pt x="510616" y="1518323"/>
                  </a:lnTo>
                  <a:lnTo>
                    <a:pt x="510616" y="1522730"/>
                  </a:lnTo>
                  <a:lnTo>
                    <a:pt x="510616" y="2004060"/>
                  </a:lnTo>
                  <a:lnTo>
                    <a:pt x="28371" y="2004060"/>
                  </a:lnTo>
                  <a:lnTo>
                    <a:pt x="28371" y="1522730"/>
                  </a:lnTo>
                  <a:lnTo>
                    <a:pt x="510616" y="1522730"/>
                  </a:lnTo>
                  <a:lnTo>
                    <a:pt x="510616" y="1518323"/>
                  </a:lnTo>
                  <a:lnTo>
                    <a:pt x="0" y="1518323"/>
                  </a:lnTo>
                  <a:lnTo>
                    <a:pt x="0" y="1522730"/>
                  </a:lnTo>
                  <a:lnTo>
                    <a:pt x="0" y="2004060"/>
                  </a:lnTo>
                  <a:lnTo>
                    <a:pt x="0" y="2033270"/>
                  </a:lnTo>
                  <a:lnTo>
                    <a:pt x="2567241" y="2033270"/>
                  </a:lnTo>
                  <a:lnTo>
                    <a:pt x="5134483" y="2033270"/>
                  </a:lnTo>
                  <a:lnTo>
                    <a:pt x="5134483" y="2004060"/>
                  </a:lnTo>
                  <a:lnTo>
                    <a:pt x="2595613" y="2004060"/>
                  </a:lnTo>
                  <a:lnTo>
                    <a:pt x="2595613" y="1522730"/>
                  </a:lnTo>
                  <a:lnTo>
                    <a:pt x="5134483" y="1522730"/>
                  </a:lnTo>
                  <a:lnTo>
                    <a:pt x="5134483" y="1493520"/>
                  </a:lnTo>
                  <a:lnTo>
                    <a:pt x="2595613" y="1493520"/>
                  </a:lnTo>
                  <a:lnTo>
                    <a:pt x="2595613" y="1010920"/>
                  </a:lnTo>
                  <a:lnTo>
                    <a:pt x="5134483" y="1010920"/>
                  </a:lnTo>
                  <a:lnTo>
                    <a:pt x="5134483" y="982980"/>
                  </a:lnTo>
                  <a:lnTo>
                    <a:pt x="4127449" y="982980"/>
                  </a:lnTo>
                  <a:lnTo>
                    <a:pt x="4127449" y="500875"/>
                  </a:lnTo>
                  <a:lnTo>
                    <a:pt x="4099077" y="500875"/>
                  </a:lnTo>
                  <a:lnTo>
                    <a:pt x="4099077" y="982980"/>
                  </a:lnTo>
                  <a:lnTo>
                    <a:pt x="3616833" y="982980"/>
                  </a:lnTo>
                  <a:lnTo>
                    <a:pt x="3616833" y="500875"/>
                  </a:lnTo>
                  <a:lnTo>
                    <a:pt x="3588461" y="500875"/>
                  </a:lnTo>
                  <a:lnTo>
                    <a:pt x="3588461" y="982980"/>
                  </a:lnTo>
                  <a:lnTo>
                    <a:pt x="3106216" y="982980"/>
                  </a:lnTo>
                  <a:lnTo>
                    <a:pt x="3106216" y="500875"/>
                  </a:lnTo>
                  <a:lnTo>
                    <a:pt x="3077857" y="500875"/>
                  </a:lnTo>
                  <a:lnTo>
                    <a:pt x="3077857" y="982980"/>
                  </a:lnTo>
                  <a:lnTo>
                    <a:pt x="2595613" y="982980"/>
                  </a:lnTo>
                  <a:lnTo>
                    <a:pt x="2595613" y="500380"/>
                  </a:lnTo>
                  <a:lnTo>
                    <a:pt x="5134483" y="500380"/>
                  </a:lnTo>
                  <a:lnTo>
                    <a:pt x="5134483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98095" y="11"/>
              <a:ext cx="5134610" cy="10287000"/>
            </a:xfrm>
            <a:custGeom>
              <a:avLst/>
              <a:gdLst/>
              <a:ahLst/>
              <a:cxnLst/>
              <a:rect l="l" t="t" r="r" b="b"/>
              <a:pathLst>
                <a:path w="5134610" h="10287000">
                  <a:moveTo>
                    <a:pt x="538975" y="10259225"/>
                  </a:moveTo>
                  <a:lnTo>
                    <a:pt x="510616" y="10259225"/>
                  </a:lnTo>
                  <a:lnTo>
                    <a:pt x="510616" y="10286987"/>
                  </a:lnTo>
                  <a:lnTo>
                    <a:pt x="538975" y="10286987"/>
                  </a:lnTo>
                  <a:lnTo>
                    <a:pt x="538975" y="10259225"/>
                  </a:lnTo>
                  <a:close/>
                </a:path>
                <a:path w="5134610" h="10287000">
                  <a:moveTo>
                    <a:pt x="538975" y="1522095"/>
                  </a:moveTo>
                  <a:lnTo>
                    <a:pt x="510616" y="1522095"/>
                  </a:lnTo>
                  <a:lnTo>
                    <a:pt x="510616" y="2004339"/>
                  </a:lnTo>
                  <a:lnTo>
                    <a:pt x="538975" y="2004339"/>
                  </a:lnTo>
                  <a:lnTo>
                    <a:pt x="538975" y="1522095"/>
                  </a:lnTo>
                  <a:close/>
                </a:path>
                <a:path w="5134610" h="10287000">
                  <a:moveTo>
                    <a:pt x="538975" y="1011478"/>
                  </a:moveTo>
                  <a:lnTo>
                    <a:pt x="510616" y="1011478"/>
                  </a:lnTo>
                  <a:lnTo>
                    <a:pt x="510616" y="1493723"/>
                  </a:lnTo>
                  <a:lnTo>
                    <a:pt x="538975" y="1493723"/>
                  </a:lnTo>
                  <a:lnTo>
                    <a:pt x="538975" y="1011478"/>
                  </a:lnTo>
                  <a:close/>
                </a:path>
                <a:path w="5134610" h="10287000">
                  <a:moveTo>
                    <a:pt x="1049591" y="10259225"/>
                  </a:moveTo>
                  <a:lnTo>
                    <a:pt x="1021219" y="10259225"/>
                  </a:lnTo>
                  <a:lnTo>
                    <a:pt x="1021219" y="10286987"/>
                  </a:lnTo>
                  <a:lnTo>
                    <a:pt x="1049591" y="10286987"/>
                  </a:lnTo>
                  <a:lnTo>
                    <a:pt x="1049591" y="10259225"/>
                  </a:lnTo>
                  <a:close/>
                </a:path>
                <a:path w="5134610" h="10287000">
                  <a:moveTo>
                    <a:pt x="1049591" y="1522095"/>
                  </a:moveTo>
                  <a:lnTo>
                    <a:pt x="1021219" y="1522095"/>
                  </a:lnTo>
                  <a:lnTo>
                    <a:pt x="1021219" y="2004339"/>
                  </a:lnTo>
                  <a:lnTo>
                    <a:pt x="1049591" y="2004339"/>
                  </a:lnTo>
                  <a:lnTo>
                    <a:pt x="1049591" y="1522095"/>
                  </a:lnTo>
                  <a:close/>
                </a:path>
                <a:path w="5134610" h="10287000">
                  <a:moveTo>
                    <a:pt x="1049591" y="1011478"/>
                  </a:moveTo>
                  <a:lnTo>
                    <a:pt x="1021219" y="1011478"/>
                  </a:lnTo>
                  <a:lnTo>
                    <a:pt x="1021219" y="1493723"/>
                  </a:lnTo>
                  <a:lnTo>
                    <a:pt x="1049591" y="1493723"/>
                  </a:lnTo>
                  <a:lnTo>
                    <a:pt x="1049591" y="1011478"/>
                  </a:lnTo>
                  <a:close/>
                </a:path>
                <a:path w="5134610" h="10287000">
                  <a:moveTo>
                    <a:pt x="1560207" y="10259225"/>
                  </a:moveTo>
                  <a:lnTo>
                    <a:pt x="1531835" y="10259225"/>
                  </a:lnTo>
                  <a:lnTo>
                    <a:pt x="1531835" y="10286987"/>
                  </a:lnTo>
                  <a:lnTo>
                    <a:pt x="1560207" y="10286987"/>
                  </a:lnTo>
                  <a:lnTo>
                    <a:pt x="1560207" y="10259225"/>
                  </a:lnTo>
                  <a:close/>
                </a:path>
                <a:path w="5134610" h="10287000">
                  <a:moveTo>
                    <a:pt x="1560207" y="1522095"/>
                  </a:moveTo>
                  <a:lnTo>
                    <a:pt x="1531835" y="1522095"/>
                  </a:lnTo>
                  <a:lnTo>
                    <a:pt x="1531835" y="2004339"/>
                  </a:lnTo>
                  <a:lnTo>
                    <a:pt x="1560207" y="2004339"/>
                  </a:lnTo>
                  <a:lnTo>
                    <a:pt x="1560207" y="1522095"/>
                  </a:lnTo>
                  <a:close/>
                </a:path>
                <a:path w="5134610" h="10287000">
                  <a:moveTo>
                    <a:pt x="1560207" y="1011478"/>
                  </a:moveTo>
                  <a:lnTo>
                    <a:pt x="1531835" y="1011478"/>
                  </a:lnTo>
                  <a:lnTo>
                    <a:pt x="1531835" y="1493723"/>
                  </a:lnTo>
                  <a:lnTo>
                    <a:pt x="1560207" y="1493723"/>
                  </a:lnTo>
                  <a:lnTo>
                    <a:pt x="1560207" y="1011478"/>
                  </a:lnTo>
                  <a:close/>
                </a:path>
                <a:path w="5134610" h="10287000">
                  <a:moveTo>
                    <a:pt x="1560207" y="500875"/>
                  </a:moveTo>
                  <a:lnTo>
                    <a:pt x="1531835" y="500875"/>
                  </a:lnTo>
                  <a:lnTo>
                    <a:pt x="1531835" y="983119"/>
                  </a:lnTo>
                  <a:lnTo>
                    <a:pt x="1560207" y="983119"/>
                  </a:lnTo>
                  <a:lnTo>
                    <a:pt x="1560207" y="500875"/>
                  </a:lnTo>
                  <a:close/>
                </a:path>
                <a:path w="5134610" h="10287000">
                  <a:moveTo>
                    <a:pt x="2070811" y="10259225"/>
                  </a:moveTo>
                  <a:lnTo>
                    <a:pt x="2042452" y="10259225"/>
                  </a:lnTo>
                  <a:lnTo>
                    <a:pt x="2042452" y="10286987"/>
                  </a:lnTo>
                  <a:lnTo>
                    <a:pt x="2070811" y="10286987"/>
                  </a:lnTo>
                  <a:lnTo>
                    <a:pt x="2070811" y="10259225"/>
                  </a:lnTo>
                  <a:close/>
                </a:path>
                <a:path w="5134610" h="10287000">
                  <a:moveTo>
                    <a:pt x="2070811" y="1522095"/>
                  </a:moveTo>
                  <a:lnTo>
                    <a:pt x="2042452" y="1522095"/>
                  </a:lnTo>
                  <a:lnTo>
                    <a:pt x="2042452" y="2004339"/>
                  </a:lnTo>
                  <a:lnTo>
                    <a:pt x="2070811" y="2004339"/>
                  </a:lnTo>
                  <a:lnTo>
                    <a:pt x="2070811" y="1522095"/>
                  </a:lnTo>
                  <a:close/>
                </a:path>
                <a:path w="5134610" h="10287000">
                  <a:moveTo>
                    <a:pt x="2070811" y="1011478"/>
                  </a:moveTo>
                  <a:lnTo>
                    <a:pt x="2042452" y="1011478"/>
                  </a:lnTo>
                  <a:lnTo>
                    <a:pt x="2042452" y="1493723"/>
                  </a:lnTo>
                  <a:lnTo>
                    <a:pt x="2070811" y="1493723"/>
                  </a:lnTo>
                  <a:lnTo>
                    <a:pt x="2070811" y="1011478"/>
                  </a:lnTo>
                  <a:close/>
                </a:path>
                <a:path w="5134610" h="10287000">
                  <a:moveTo>
                    <a:pt x="2070811" y="500875"/>
                  </a:moveTo>
                  <a:lnTo>
                    <a:pt x="2042452" y="500875"/>
                  </a:lnTo>
                  <a:lnTo>
                    <a:pt x="2042452" y="983119"/>
                  </a:lnTo>
                  <a:lnTo>
                    <a:pt x="2070811" y="983119"/>
                  </a:lnTo>
                  <a:lnTo>
                    <a:pt x="2070811" y="500875"/>
                  </a:lnTo>
                  <a:close/>
                </a:path>
                <a:path w="5134610" h="10287000">
                  <a:moveTo>
                    <a:pt x="2567241" y="8174152"/>
                  </a:moveTo>
                  <a:lnTo>
                    <a:pt x="2070811" y="8174152"/>
                  </a:lnTo>
                  <a:lnTo>
                    <a:pt x="2070811" y="7708595"/>
                  </a:lnTo>
                  <a:lnTo>
                    <a:pt x="2042452" y="7708595"/>
                  </a:lnTo>
                  <a:lnTo>
                    <a:pt x="2042452" y="8174152"/>
                  </a:lnTo>
                  <a:lnTo>
                    <a:pt x="1560207" y="8174152"/>
                  </a:lnTo>
                  <a:lnTo>
                    <a:pt x="1560207" y="7708595"/>
                  </a:lnTo>
                  <a:lnTo>
                    <a:pt x="1531835" y="7708595"/>
                  </a:lnTo>
                  <a:lnTo>
                    <a:pt x="1531835" y="8174152"/>
                  </a:lnTo>
                  <a:lnTo>
                    <a:pt x="1049591" y="8174152"/>
                  </a:lnTo>
                  <a:lnTo>
                    <a:pt x="1049591" y="7708595"/>
                  </a:lnTo>
                  <a:lnTo>
                    <a:pt x="1021219" y="7708595"/>
                  </a:lnTo>
                  <a:lnTo>
                    <a:pt x="1021219" y="8174152"/>
                  </a:lnTo>
                  <a:lnTo>
                    <a:pt x="538975" y="8174152"/>
                  </a:lnTo>
                  <a:lnTo>
                    <a:pt x="538975" y="7708595"/>
                  </a:lnTo>
                  <a:lnTo>
                    <a:pt x="510616" y="7708595"/>
                  </a:lnTo>
                  <a:lnTo>
                    <a:pt x="510616" y="8174152"/>
                  </a:lnTo>
                  <a:lnTo>
                    <a:pt x="28371" y="8174152"/>
                  </a:lnTo>
                  <a:lnTo>
                    <a:pt x="28371" y="7708595"/>
                  </a:lnTo>
                  <a:lnTo>
                    <a:pt x="0" y="7708595"/>
                  </a:lnTo>
                  <a:lnTo>
                    <a:pt x="0" y="10230282"/>
                  </a:lnTo>
                  <a:lnTo>
                    <a:pt x="28371" y="10230282"/>
                  </a:lnTo>
                  <a:lnTo>
                    <a:pt x="28371" y="9734982"/>
                  </a:lnTo>
                  <a:lnTo>
                    <a:pt x="510616" y="9734982"/>
                  </a:lnTo>
                  <a:lnTo>
                    <a:pt x="510616" y="10230853"/>
                  </a:lnTo>
                  <a:lnTo>
                    <a:pt x="14185" y="10230853"/>
                  </a:lnTo>
                  <a:lnTo>
                    <a:pt x="14185" y="10244823"/>
                  </a:lnTo>
                  <a:lnTo>
                    <a:pt x="0" y="10244823"/>
                  </a:lnTo>
                  <a:lnTo>
                    <a:pt x="0" y="10258793"/>
                  </a:lnTo>
                  <a:lnTo>
                    <a:pt x="0" y="10286733"/>
                  </a:lnTo>
                  <a:lnTo>
                    <a:pt x="28371" y="10286733"/>
                  </a:lnTo>
                  <a:lnTo>
                    <a:pt x="28371" y="10258793"/>
                  </a:lnTo>
                  <a:lnTo>
                    <a:pt x="2567241" y="10258793"/>
                  </a:lnTo>
                  <a:lnTo>
                    <a:pt x="2567241" y="10244823"/>
                  </a:lnTo>
                  <a:lnTo>
                    <a:pt x="2567241" y="10230853"/>
                  </a:lnTo>
                  <a:lnTo>
                    <a:pt x="2070811" y="10230853"/>
                  </a:lnTo>
                  <a:lnTo>
                    <a:pt x="2070811" y="9734982"/>
                  </a:lnTo>
                  <a:lnTo>
                    <a:pt x="2567241" y="9734982"/>
                  </a:lnTo>
                  <a:lnTo>
                    <a:pt x="2567241" y="9705772"/>
                  </a:lnTo>
                  <a:lnTo>
                    <a:pt x="2070811" y="9705772"/>
                  </a:lnTo>
                  <a:lnTo>
                    <a:pt x="2070811" y="9224442"/>
                  </a:lnTo>
                  <a:lnTo>
                    <a:pt x="2140432" y="9224442"/>
                  </a:lnTo>
                  <a:lnTo>
                    <a:pt x="2140432" y="9195232"/>
                  </a:lnTo>
                  <a:lnTo>
                    <a:pt x="2070811" y="9195232"/>
                  </a:lnTo>
                  <a:lnTo>
                    <a:pt x="2070811" y="8713203"/>
                  </a:lnTo>
                  <a:lnTo>
                    <a:pt x="2042452" y="8713203"/>
                  </a:lnTo>
                  <a:lnTo>
                    <a:pt x="2042452" y="10230853"/>
                  </a:lnTo>
                  <a:lnTo>
                    <a:pt x="1560207" y="10230853"/>
                  </a:lnTo>
                  <a:lnTo>
                    <a:pt x="1560207" y="9734982"/>
                  </a:lnTo>
                  <a:lnTo>
                    <a:pt x="2042452" y="9734982"/>
                  </a:lnTo>
                  <a:lnTo>
                    <a:pt x="2042452" y="9705772"/>
                  </a:lnTo>
                  <a:lnTo>
                    <a:pt x="1560207" y="9705772"/>
                  </a:lnTo>
                  <a:lnTo>
                    <a:pt x="1560207" y="9224442"/>
                  </a:lnTo>
                  <a:lnTo>
                    <a:pt x="2042452" y="9224442"/>
                  </a:lnTo>
                  <a:lnTo>
                    <a:pt x="2042452" y="9195232"/>
                  </a:lnTo>
                  <a:lnTo>
                    <a:pt x="1560207" y="9195232"/>
                  </a:lnTo>
                  <a:lnTo>
                    <a:pt x="1560207" y="8713203"/>
                  </a:lnTo>
                  <a:lnTo>
                    <a:pt x="1531835" y="8713203"/>
                  </a:lnTo>
                  <a:lnTo>
                    <a:pt x="1531835" y="10230853"/>
                  </a:lnTo>
                  <a:lnTo>
                    <a:pt x="1049591" y="10230853"/>
                  </a:lnTo>
                  <a:lnTo>
                    <a:pt x="1049591" y="9734982"/>
                  </a:lnTo>
                  <a:lnTo>
                    <a:pt x="1531835" y="9734982"/>
                  </a:lnTo>
                  <a:lnTo>
                    <a:pt x="1531835" y="9705772"/>
                  </a:lnTo>
                  <a:lnTo>
                    <a:pt x="1049591" y="9705772"/>
                  </a:lnTo>
                  <a:lnTo>
                    <a:pt x="1049591" y="9224442"/>
                  </a:lnTo>
                  <a:lnTo>
                    <a:pt x="1531835" y="9224442"/>
                  </a:lnTo>
                  <a:lnTo>
                    <a:pt x="1531835" y="9195232"/>
                  </a:lnTo>
                  <a:lnTo>
                    <a:pt x="1049591" y="9195232"/>
                  </a:lnTo>
                  <a:lnTo>
                    <a:pt x="1049591" y="8713203"/>
                  </a:lnTo>
                  <a:lnTo>
                    <a:pt x="1021219" y="8713203"/>
                  </a:lnTo>
                  <a:lnTo>
                    <a:pt x="1021219" y="10230853"/>
                  </a:lnTo>
                  <a:lnTo>
                    <a:pt x="538975" y="10230853"/>
                  </a:lnTo>
                  <a:lnTo>
                    <a:pt x="538975" y="9734982"/>
                  </a:lnTo>
                  <a:lnTo>
                    <a:pt x="1021219" y="9734982"/>
                  </a:lnTo>
                  <a:lnTo>
                    <a:pt x="1021219" y="9705772"/>
                  </a:lnTo>
                  <a:lnTo>
                    <a:pt x="538975" y="9705772"/>
                  </a:lnTo>
                  <a:lnTo>
                    <a:pt x="538975" y="9224442"/>
                  </a:lnTo>
                  <a:lnTo>
                    <a:pt x="1021219" y="9224442"/>
                  </a:lnTo>
                  <a:lnTo>
                    <a:pt x="1021219" y="9195232"/>
                  </a:lnTo>
                  <a:lnTo>
                    <a:pt x="538975" y="9195232"/>
                  </a:lnTo>
                  <a:lnTo>
                    <a:pt x="538975" y="8713203"/>
                  </a:lnTo>
                  <a:lnTo>
                    <a:pt x="510616" y="8713203"/>
                  </a:lnTo>
                  <a:lnTo>
                    <a:pt x="510616" y="9195232"/>
                  </a:lnTo>
                  <a:lnTo>
                    <a:pt x="510616" y="9224442"/>
                  </a:lnTo>
                  <a:lnTo>
                    <a:pt x="510616" y="9705772"/>
                  </a:lnTo>
                  <a:lnTo>
                    <a:pt x="28371" y="9705772"/>
                  </a:lnTo>
                  <a:lnTo>
                    <a:pt x="28371" y="9224442"/>
                  </a:lnTo>
                  <a:lnTo>
                    <a:pt x="510616" y="9224442"/>
                  </a:lnTo>
                  <a:lnTo>
                    <a:pt x="510616" y="9195232"/>
                  </a:lnTo>
                  <a:lnTo>
                    <a:pt x="28371" y="9195232"/>
                  </a:lnTo>
                  <a:lnTo>
                    <a:pt x="28371" y="8712632"/>
                  </a:lnTo>
                  <a:lnTo>
                    <a:pt x="2567241" y="8712632"/>
                  </a:lnTo>
                  <a:lnTo>
                    <a:pt x="2567241" y="8684692"/>
                  </a:lnTo>
                  <a:lnTo>
                    <a:pt x="2070811" y="8684692"/>
                  </a:lnTo>
                  <a:lnTo>
                    <a:pt x="2070811" y="8202600"/>
                  </a:lnTo>
                  <a:lnTo>
                    <a:pt x="2042452" y="8202600"/>
                  </a:lnTo>
                  <a:lnTo>
                    <a:pt x="2042452" y="8684692"/>
                  </a:lnTo>
                  <a:lnTo>
                    <a:pt x="1560207" y="8684692"/>
                  </a:lnTo>
                  <a:lnTo>
                    <a:pt x="1560207" y="8202600"/>
                  </a:lnTo>
                  <a:lnTo>
                    <a:pt x="1531835" y="8202600"/>
                  </a:lnTo>
                  <a:lnTo>
                    <a:pt x="1531835" y="8684692"/>
                  </a:lnTo>
                  <a:lnTo>
                    <a:pt x="1049591" y="8684692"/>
                  </a:lnTo>
                  <a:lnTo>
                    <a:pt x="1049591" y="8202600"/>
                  </a:lnTo>
                  <a:lnTo>
                    <a:pt x="1021219" y="8202600"/>
                  </a:lnTo>
                  <a:lnTo>
                    <a:pt x="1021219" y="8684692"/>
                  </a:lnTo>
                  <a:lnTo>
                    <a:pt x="538975" y="8684692"/>
                  </a:lnTo>
                  <a:lnTo>
                    <a:pt x="538975" y="8202600"/>
                  </a:lnTo>
                  <a:lnTo>
                    <a:pt x="510616" y="8202600"/>
                  </a:lnTo>
                  <a:lnTo>
                    <a:pt x="510616" y="8684692"/>
                  </a:lnTo>
                  <a:lnTo>
                    <a:pt x="28371" y="8684692"/>
                  </a:lnTo>
                  <a:lnTo>
                    <a:pt x="28371" y="8202092"/>
                  </a:lnTo>
                  <a:lnTo>
                    <a:pt x="2567241" y="8202092"/>
                  </a:lnTo>
                  <a:lnTo>
                    <a:pt x="2567241" y="8174152"/>
                  </a:lnTo>
                  <a:close/>
                </a:path>
                <a:path w="5134610" h="10287000">
                  <a:moveTo>
                    <a:pt x="2567241" y="7663612"/>
                  </a:moveTo>
                  <a:lnTo>
                    <a:pt x="2146439" y="7663612"/>
                  </a:lnTo>
                  <a:lnTo>
                    <a:pt x="2146439" y="7677582"/>
                  </a:lnTo>
                  <a:lnTo>
                    <a:pt x="2146439" y="7691552"/>
                  </a:lnTo>
                  <a:lnTo>
                    <a:pt x="2567241" y="7691552"/>
                  </a:lnTo>
                  <a:lnTo>
                    <a:pt x="2567241" y="7677582"/>
                  </a:lnTo>
                  <a:lnTo>
                    <a:pt x="2567241" y="7663612"/>
                  </a:lnTo>
                  <a:close/>
                </a:path>
                <a:path w="5134610" h="10287000">
                  <a:moveTo>
                    <a:pt x="2567241" y="7138530"/>
                  </a:moveTo>
                  <a:lnTo>
                    <a:pt x="2146439" y="7138530"/>
                  </a:lnTo>
                  <a:lnTo>
                    <a:pt x="2146439" y="7167740"/>
                  </a:lnTo>
                  <a:lnTo>
                    <a:pt x="2567241" y="7167740"/>
                  </a:lnTo>
                  <a:lnTo>
                    <a:pt x="2567241" y="7138530"/>
                  </a:lnTo>
                  <a:close/>
                </a:path>
                <a:path w="5134610" h="10287000">
                  <a:moveTo>
                    <a:pt x="2567241" y="6627990"/>
                  </a:moveTo>
                  <a:lnTo>
                    <a:pt x="2146439" y="6627990"/>
                  </a:lnTo>
                  <a:lnTo>
                    <a:pt x="2146439" y="6657200"/>
                  </a:lnTo>
                  <a:lnTo>
                    <a:pt x="2567241" y="6657200"/>
                  </a:lnTo>
                  <a:lnTo>
                    <a:pt x="2567241" y="6627990"/>
                  </a:lnTo>
                  <a:close/>
                </a:path>
                <a:path w="5134610" h="10287000">
                  <a:moveTo>
                    <a:pt x="2567241" y="6117450"/>
                  </a:moveTo>
                  <a:lnTo>
                    <a:pt x="2146439" y="6117450"/>
                  </a:lnTo>
                  <a:lnTo>
                    <a:pt x="2146439" y="6145390"/>
                  </a:lnTo>
                  <a:lnTo>
                    <a:pt x="2567241" y="6145390"/>
                  </a:lnTo>
                  <a:lnTo>
                    <a:pt x="2567241" y="6117450"/>
                  </a:lnTo>
                  <a:close/>
                </a:path>
                <a:path w="5134610" h="10287000">
                  <a:moveTo>
                    <a:pt x="2567241" y="5606910"/>
                  </a:moveTo>
                  <a:lnTo>
                    <a:pt x="2146439" y="5606910"/>
                  </a:lnTo>
                  <a:lnTo>
                    <a:pt x="2146439" y="5634850"/>
                  </a:lnTo>
                  <a:lnTo>
                    <a:pt x="2567241" y="5634850"/>
                  </a:lnTo>
                  <a:lnTo>
                    <a:pt x="2567241" y="5606910"/>
                  </a:lnTo>
                  <a:close/>
                </a:path>
                <a:path w="5134610" h="10287000">
                  <a:moveTo>
                    <a:pt x="2567241" y="5096370"/>
                  </a:moveTo>
                  <a:lnTo>
                    <a:pt x="2146439" y="5096370"/>
                  </a:lnTo>
                  <a:lnTo>
                    <a:pt x="2146439" y="5110340"/>
                  </a:lnTo>
                  <a:lnTo>
                    <a:pt x="2146439" y="5124310"/>
                  </a:lnTo>
                  <a:lnTo>
                    <a:pt x="2567241" y="5124310"/>
                  </a:lnTo>
                  <a:lnTo>
                    <a:pt x="2567241" y="5110340"/>
                  </a:lnTo>
                  <a:lnTo>
                    <a:pt x="2567241" y="5096370"/>
                  </a:lnTo>
                  <a:close/>
                </a:path>
                <a:path w="5134610" h="10287000">
                  <a:moveTo>
                    <a:pt x="2567241" y="4571289"/>
                  </a:moveTo>
                  <a:lnTo>
                    <a:pt x="2146439" y="4571289"/>
                  </a:lnTo>
                  <a:lnTo>
                    <a:pt x="2146439" y="4600499"/>
                  </a:lnTo>
                  <a:lnTo>
                    <a:pt x="2567241" y="4600499"/>
                  </a:lnTo>
                  <a:lnTo>
                    <a:pt x="2567241" y="4571289"/>
                  </a:lnTo>
                  <a:close/>
                </a:path>
                <a:path w="5134610" h="10287000">
                  <a:moveTo>
                    <a:pt x="2567241" y="4060748"/>
                  </a:moveTo>
                  <a:lnTo>
                    <a:pt x="2146439" y="4060748"/>
                  </a:lnTo>
                  <a:lnTo>
                    <a:pt x="2146439" y="4089958"/>
                  </a:lnTo>
                  <a:lnTo>
                    <a:pt x="2567241" y="4089958"/>
                  </a:lnTo>
                  <a:lnTo>
                    <a:pt x="2567241" y="4060748"/>
                  </a:lnTo>
                  <a:close/>
                </a:path>
                <a:path w="5134610" h="10287000">
                  <a:moveTo>
                    <a:pt x="2567241" y="3550208"/>
                  </a:moveTo>
                  <a:lnTo>
                    <a:pt x="2146439" y="3550208"/>
                  </a:lnTo>
                  <a:lnTo>
                    <a:pt x="2146439" y="3578148"/>
                  </a:lnTo>
                  <a:lnTo>
                    <a:pt x="2567241" y="3578148"/>
                  </a:lnTo>
                  <a:lnTo>
                    <a:pt x="2567241" y="3550208"/>
                  </a:lnTo>
                  <a:close/>
                </a:path>
                <a:path w="5134610" h="10287000">
                  <a:moveTo>
                    <a:pt x="2567241" y="3039668"/>
                  </a:moveTo>
                  <a:lnTo>
                    <a:pt x="2146439" y="3039668"/>
                  </a:lnTo>
                  <a:lnTo>
                    <a:pt x="2146439" y="3067608"/>
                  </a:lnTo>
                  <a:lnTo>
                    <a:pt x="2567241" y="3067608"/>
                  </a:lnTo>
                  <a:lnTo>
                    <a:pt x="2567241" y="3039668"/>
                  </a:lnTo>
                  <a:close/>
                </a:path>
                <a:path w="5134610" h="10287000">
                  <a:moveTo>
                    <a:pt x="2567241" y="2529128"/>
                  </a:moveTo>
                  <a:lnTo>
                    <a:pt x="2146439" y="2529128"/>
                  </a:lnTo>
                  <a:lnTo>
                    <a:pt x="2146439" y="2543098"/>
                  </a:lnTo>
                  <a:lnTo>
                    <a:pt x="2146439" y="2557068"/>
                  </a:lnTo>
                  <a:lnTo>
                    <a:pt x="2567241" y="2557068"/>
                  </a:lnTo>
                  <a:lnTo>
                    <a:pt x="2567241" y="2543098"/>
                  </a:lnTo>
                  <a:lnTo>
                    <a:pt x="2567241" y="2529128"/>
                  </a:lnTo>
                  <a:close/>
                </a:path>
                <a:path w="5134610" h="10287000">
                  <a:moveTo>
                    <a:pt x="5134483" y="472440"/>
                  </a:moveTo>
                  <a:lnTo>
                    <a:pt x="3106216" y="472440"/>
                  </a:lnTo>
                  <a:lnTo>
                    <a:pt x="3106216" y="0"/>
                  </a:lnTo>
                  <a:lnTo>
                    <a:pt x="3077857" y="0"/>
                  </a:lnTo>
                  <a:lnTo>
                    <a:pt x="3077857" y="472440"/>
                  </a:lnTo>
                  <a:lnTo>
                    <a:pt x="2595613" y="472440"/>
                  </a:lnTo>
                  <a:lnTo>
                    <a:pt x="2595613" y="0"/>
                  </a:lnTo>
                  <a:lnTo>
                    <a:pt x="2567241" y="0"/>
                  </a:lnTo>
                  <a:lnTo>
                    <a:pt x="2567241" y="2528570"/>
                  </a:lnTo>
                  <a:lnTo>
                    <a:pt x="2595613" y="2528570"/>
                  </a:lnTo>
                  <a:lnTo>
                    <a:pt x="2595613" y="2033270"/>
                  </a:lnTo>
                  <a:lnTo>
                    <a:pt x="5134483" y="2033270"/>
                  </a:lnTo>
                  <a:lnTo>
                    <a:pt x="5134483" y="2004060"/>
                  </a:lnTo>
                  <a:lnTo>
                    <a:pt x="2595613" y="2004060"/>
                  </a:lnTo>
                  <a:lnTo>
                    <a:pt x="2595613" y="1522730"/>
                  </a:lnTo>
                  <a:lnTo>
                    <a:pt x="5134483" y="1522730"/>
                  </a:lnTo>
                  <a:lnTo>
                    <a:pt x="5134483" y="1518716"/>
                  </a:lnTo>
                  <a:lnTo>
                    <a:pt x="5134483" y="1493520"/>
                  </a:lnTo>
                  <a:lnTo>
                    <a:pt x="2595613" y="1493520"/>
                  </a:lnTo>
                  <a:lnTo>
                    <a:pt x="2595613" y="1010920"/>
                  </a:lnTo>
                  <a:lnTo>
                    <a:pt x="5134483" y="1010920"/>
                  </a:lnTo>
                  <a:lnTo>
                    <a:pt x="5134483" y="982980"/>
                  </a:lnTo>
                  <a:lnTo>
                    <a:pt x="2595613" y="982980"/>
                  </a:lnTo>
                  <a:lnTo>
                    <a:pt x="2595613" y="500380"/>
                  </a:lnTo>
                  <a:lnTo>
                    <a:pt x="5134483" y="500380"/>
                  </a:lnTo>
                  <a:lnTo>
                    <a:pt x="5134483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65336" y="11"/>
              <a:ext cx="2567305" cy="7663180"/>
            </a:xfrm>
            <a:custGeom>
              <a:avLst/>
              <a:gdLst/>
              <a:ahLst/>
              <a:cxnLst/>
              <a:rect l="l" t="t" r="r" b="b"/>
              <a:pathLst>
                <a:path w="2567305" h="7663180">
                  <a:moveTo>
                    <a:pt x="538975" y="1522095"/>
                  </a:moveTo>
                  <a:lnTo>
                    <a:pt x="510616" y="1522095"/>
                  </a:lnTo>
                  <a:lnTo>
                    <a:pt x="510616" y="2004339"/>
                  </a:lnTo>
                  <a:lnTo>
                    <a:pt x="538975" y="2004339"/>
                  </a:lnTo>
                  <a:lnTo>
                    <a:pt x="538975" y="1522095"/>
                  </a:lnTo>
                  <a:close/>
                </a:path>
                <a:path w="2567305" h="7663180">
                  <a:moveTo>
                    <a:pt x="538975" y="1011478"/>
                  </a:moveTo>
                  <a:lnTo>
                    <a:pt x="510616" y="1011478"/>
                  </a:lnTo>
                  <a:lnTo>
                    <a:pt x="510616" y="1493723"/>
                  </a:lnTo>
                  <a:lnTo>
                    <a:pt x="538975" y="1493723"/>
                  </a:lnTo>
                  <a:lnTo>
                    <a:pt x="538975" y="1011478"/>
                  </a:lnTo>
                  <a:close/>
                </a:path>
                <a:path w="2567305" h="7663180">
                  <a:moveTo>
                    <a:pt x="538975" y="500875"/>
                  </a:moveTo>
                  <a:lnTo>
                    <a:pt x="510616" y="500875"/>
                  </a:lnTo>
                  <a:lnTo>
                    <a:pt x="510616" y="983119"/>
                  </a:lnTo>
                  <a:lnTo>
                    <a:pt x="538975" y="983119"/>
                  </a:lnTo>
                  <a:lnTo>
                    <a:pt x="538975" y="500875"/>
                  </a:lnTo>
                  <a:close/>
                </a:path>
                <a:path w="2567305" h="7663180">
                  <a:moveTo>
                    <a:pt x="538975" y="0"/>
                  </a:moveTo>
                  <a:lnTo>
                    <a:pt x="510616" y="0"/>
                  </a:lnTo>
                  <a:lnTo>
                    <a:pt x="510616" y="472503"/>
                  </a:lnTo>
                  <a:lnTo>
                    <a:pt x="538975" y="472503"/>
                  </a:lnTo>
                  <a:lnTo>
                    <a:pt x="538975" y="0"/>
                  </a:lnTo>
                  <a:close/>
                </a:path>
                <a:path w="2567305" h="7663180">
                  <a:moveTo>
                    <a:pt x="1049591" y="1522095"/>
                  </a:moveTo>
                  <a:lnTo>
                    <a:pt x="1021219" y="1522095"/>
                  </a:lnTo>
                  <a:lnTo>
                    <a:pt x="1021219" y="2004339"/>
                  </a:lnTo>
                  <a:lnTo>
                    <a:pt x="1049591" y="2004339"/>
                  </a:lnTo>
                  <a:lnTo>
                    <a:pt x="1049591" y="1522095"/>
                  </a:lnTo>
                  <a:close/>
                </a:path>
                <a:path w="2567305" h="7663180">
                  <a:moveTo>
                    <a:pt x="1049591" y="1011478"/>
                  </a:moveTo>
                  <a:lnTo>
                    <a:pt x="1021219" y="1011478"/>
                  </a:lnTo>
                  <a:lnTo>
                    <a:pt x="1021219" y="1493723"/>
                  </a:lnTo>
                  <a:lnTo>
                    <a:pt x="1049591" y="1493723"/>
                  </a:lnTo>
                  <a:lnTo>
                    <a:pt x="1049591" y="1011478"/>
                  </a:lnTo>
                  <a:close/>
                </a:path>
                <a:path w="2567305" h="7663180">
                  <a:moveTo>
                    <a:pt x="1049591" y="500875"/>
                  </a:moveTo>
                  <a:lnTo>
                    <a:pt x="1021219" y="500875"/>
                  </a:lnTo>
                  <a:lnTo>
                    <a:pt x="1021219" y="983119"/>
                  </a:lnTo>
                  <a:lnTo>
                    <a:pt x="1049591" y="983119"/>
                  </a:lnTo>
                  <a:lnTo>
                    <a:pt x="1049591" y="500875"/>
                  </a:lnTo>
                  <a:close/>
                </a:path>
                <a:path w="2567305" h="7663180">
                  <a:moveTo>
                    <a:pt x="1049591" y="0"/>
                  </a:moveTo>
                  <a:lnTo>
                    <a:pt x="1021219" y="0"/>
                  </a:lnTo>
                  <a:lnTo>
                    <a:pt x="1021219" y="472503"/>
                  </a:lnTo>
                  <a:lnTo>
                    <a:pt x="1049591" y="472503"/>
                  </a:lnTo>
                  <a:lnTo>
                    <a:pt x="1049591" y="0"/>
                  </a:lnTo>
                  <a:close/>
                </a:path>
                <a:path w="2567305" h="7663180">
                  <a:moveTo>
                    <a:pt x="1560195" y="1522095"/>
                  </a:moveTo>
                  <a:lnTo>
                    <a:pt x="1531835" y="1522095"/>
                  </a:lnTo>
                  <a:lnTo>
                    <a:pt x="1531835" y="2004339"/>
                  </a:lnTo>
                  <a:lnTo>
                    <a:pt x="1560195" y="2004339"/>
                  </a:lnTo>
                  <a:lnTo>
                    <a:pt x="1560195" y="1522095"/>
                  </a:lnTo>
                  <a:close/>
                </a:path>
                <a:path w="2567305" h="7663180">
                  <a:moveTo>
                    <a:pt x="1560195" y="1011478"/>
                  </a:moveTo>
                  <a:lnTo>
                    <a:pt x="1531835" y="1011478"/>
                  </a:lnTo>
                  <a:lnTo>
                    <a:pt x="1531835" y="1493723"/>
                  </a:lnTo>
                  <a:lnTo>
                    <a:pt x="1560195" y="1493723"/>
                  </a:lnTo>
                  <a:lnTo>
                    <a:pt x="1560195" y="1011478"/>
                  </a:lnTo>
                  <a:close/>
                </a:path>
                <a:path w="2567305" h="7663180">
                  <a:moveTo>
                    <a:pt x="1560195" y="500875"/>
                  </a:moveTo>
                  <a:lnTo>
                    <a:pt x="1531835" y="500875"/>
                  </a:lnTo>
                  <a:lnTo>
                    <a:pt x="1531835" y="983119"/>
                  </a:lnTo>
                  <a:lnTo>
                    <a:pt x="1560195" y="983119"/>
                  </a:lnTo>
                  <a:lnTo>
                    <a:pt x="1560195" y="500875"/>
                  </a:lnTo>
                  <a:close/>
                </a:path>
                <a:path w="2567305" h="7663180">
                  <a:moveTo>
                    <a:pt x="1560195" y="0"/>
                  </a:moveTo>
                  <a:lnTo>
                    <a:pt x="1531835" y="0"/>
                  </a:lnTo>
                  <a:lnTo>
                    <a:pt x="1531835" y="472503"/>
                  </a:lnTo>
                  <a:lnTo>
                    <a:pt x="1560195" y="472503"/>
                  </a:lnTo>
                  <a:lnTo>
                    <a:pt x="1560195" y="0"/>
                  </a:lnTo>
                  <a:close/>
                </a:path>
                <a:path w="2567305" h="7663180">
                  <a:moveTo>
                    <a:pt x="2070811" y="1522095"/>
                  </a:moveTo>
                  <a:lnTo>
                    <a:pt x="2042439" y="1522095"/>
                  </a:lnTo>
                  <a:lnTo>
                    <a:pt x="2042439" y="2004339"/>
                  </a:lnTo>
                  <a:lnTo>
                    <a:pt x="2070811" y="2004339"/>
                  </a:lnTo>
                  <a:lnTo>
                    <a:pt x="2070811" y="1522095"/>
                  </a:lnTo>
                  <a:close/>
                </a:path>
                <a:path w="2567305" h="7663180">
                  <a:moveTo>
                    <a:pt x="2070811" y="500875"/>
                  </a:moveTo>
                  <a:lnTo>
                    <a:pt x="2042439" y="500875"/>
                  </a:lnTo>
                  <a:lnTo>
                    <a:pt x="2042439" y="983119"/>
                  </a:lnTo>
                  <a:lnTo>
                    <a:pt x="2070811" y="983119"/>
                  </a:lnTo>
                  <a:lnTo>
                    <a:pt x="2070811" y="500875"/>
                  </a:lnTo>
                  <a:close/>
                </a:path>
                <a:path w="2567305" h="7663180">
                  <a:moveTo>
                    <a:pt x="2070811" y="0"/>
                  </a:moveTo>
                  <a:lnTo>
                    <a:pt x="2042439" y="0"/>
                  </a:lnTo>
                  <a:lnTo>
                    <a:pt x="2042439" y="472503"/>
                  </a:lnTo>
                  <a:lnTo>
                    <a:pt x="2070811" y="472503"/>
                  </a:lnTo>
                  <a:lnTo>
                    <a:pt x="2070811" y="0"/>
                  </a:lnTo>
                  <a:close/>
                </a:path>
                <a:path w="2567305" h="7663180">
                  <a:moveTo>
                    <a:pt x="2567241" y="5096370"/>
                  </a:moveTo>
                  <a:lnTo>
                    <a:pt x="2148675" y="5096370"/>
                  </a:lnTo>
                  <a:lnTo>
                    <a:pt x="2148675" y="5110340"/>
                  </a:lnTo>
                  <a:lnTo>
                    <a:pt x="2148675" y="5124310"/>
                  </a:lnTo>
                  <a:lnTo>
                    <a:pt x="2567241" y="5124310"/>
                  </a:lnTo>
                  <a:lnTo>
                    <a:pt x="2567241" y="5110340"/>
                  </a:lnTo>
                  <a:lnTo>
                    <a:pt x="2567241" y="5096370"/>
                  </a:lnTo>
                  <a:close/>
                </a:path>
                <a:path w="2567305" h="7663180">
                  <a:moveTo>
                    <a:pt x="2567241" y="4571289"/>
                  </a:moveTo>
                  <a:lnTo>
                    <a:pt x="2148675" y="4571289"/>
                  </a:lnTo>
                  <a:lnTo>
                    <a:pt x="2148675" y="4600499"/>
                  </a:lnTo>
                  <a:lnTo>
                    <a:pt x="2567241" y="4600499"/>
                  </a:lnTo>
                  <a:lnTo>
                    <a:pt x="2567241" y="4571289"/>
                  </a:lnTo>
                  <a:close/>
                </a:path>
                <a:path w="2567305" h="7663180">
                  <a:moveTo>
                    <a:pt x="2567241" y="2529128"/>
                  </a:moveTo>
                  <a:lnTo>
                    <a:pt x="2070811" y="2529128"/>
                  </a:lnTo>
                  <a:lnTo>
                    <a:pt x="2070811" y="2032711"/>
                  </a:lnTo>
                  <a:lnTo>
                    <a:pt x="2042439" y="2032711"/>
                  </a:lnTo>
                  <a:lnTo>
                    <a:pt x="2042439" y="2529128"/>
                  </a:lnTo>
                  <a:lnTo>
                    <a:pt x="1560195" y="2529128"/>
                  </a:lnTo>
                  <a:lnTo>
                    <a:pt x="1560195" y="2032711"/>
                  </a:lnTo>
                  <a:lnTo>
                    <a:pt x="1531835" y="2032711"/>
                  </a:lnTo>
                  <a:lnTo>
                    <a:pt x="1531835" y="2529128"/>
                  </a:lnTo>
                  <a:lnTo>
                    <a:pt x="1049591" y="2529128"/>
                  </a:lnTo>
                  <a:lnTo>
                    <a:pt x="1049591" y="2032711"/>
                  </a:lnTo>
                  <a:lnTo>
                    <a:pt x="1021219" y="2032711"/>
                  </a:lnTo>
                  <a:lnTo>
                    <a:pt x="1021219" y="2529128"/>
                  </a:lnTo>
                  <a:lnTo>
                    <a:pt x="538975" y="2529128"/>
                  </a:lnTo>
                  <a:lnTo>
                    <a:pt x="538975" y="2032711"/>
                  </a:lnTo>
                  <a:lnTo>
                    <a:pt x="510616" y="2032711"/>
                  </a:lnTo>
                  <a:lnTo>
                    <a:pt x="510616" y="2529128"/>
                  </a:lnTo>
                  <a:lnTo>
                    <a:pt x="14185" y="2529128"/>
                  </a:lnTo>
                  <a:lnTo>
                    <a:pt x="14185" y="2543098"/>
                  </a:lnTo>
                  <a:lnTo>
                    <a:pt x="0" y="2543098"/>
                  </a:lnTo>
                  <a:lnTo>
                    <a:pt x="0" y="2557068"/>
                  </a:lnTo>
                  <a:lnTo>
                    <a:pt x="0" y="3039668"/>
                  </a:lnTo>
                  <a:lnTo>
                    <a:pt x="0" y="5095799"/>
                  </a:lnTo>
                  <a:lnTo>
                    <a:pt x="28371" y="5095799"/>
                  </a:lnTo>
                  <a:lnTo>
                    <a:pt x="28371" y="4600499"/>
                  </a:lnTo>
                  <a:lnTo>
                    <a:pt x="510616" y="4600499"/>
                  </a:lnTo>
                  <a:lnTo>
                    <a:pt x="510616" y="5096370"/>
                  </a:lnTo>
                  <a:lnTo>
                    <a:pt x="14185" y="5096370"/>
                  </a:lnTo>
                  <a:lnTo>
                    <a:pt x="14185" y="5110340"/>
                  </a:lnTo>
                  <a:lnTo>
                    <a:pt x="0" y="5110340"/>
                  </a:lnTo>
                  <a:lnTo>
                    <a:pt x="0" y="5124310"/>
                  </a:lnTo>
                  <a:lnTo>
                    <a:pt x="0" y="5606910"/>
                  </a:lnTo>
                  <a:lnTo>
                    <a:pt x="0" y="7663040"/>
                  </a:lnTo>
                  <a:lnTo>
                    <a:pt x="28371" y="7663040"/>
                  </a:lnTo>
                  <a:lnTo>
                    <a:pt x="28371" y="7167740"/>
                  </a:lnTo>
                  <a:lnTo>
                    <a:pt x="2567241" y="7167740"/>
                  </a:lnTo>
                  <a:lnTo>
                    <a:pt x="2567241" y="7138530"/>
                  </a:lnTo>
                  <a:lnTo>
                    <a:pt x="28371" y="7138530"/>
                  </a:lnTo>
                  <a:lnTo>
                    <a:pt x="28371" y="6657200"/>
                  </a:lnTo>
                  <a:lnTo>
                    <a:pt x="2567241" y="6657200"/>
                  </a:lnTo>
                  <a:lnTo>
                    <a:pt x="2567241" y="6627990"/>
                  </a:lnTo>
                  <a:lnTo>
                    <a:pt x="538975" y="6627990"/>
                  </a:lnTo>
                  <a:lnTo>
                    <a:pt x="538975" y="6145962"/>
                  </a:lnTo>
                  <a:lnTo>
                    <a:pt x="510616" y="6145962"/>
                  </a:lnTo>
                  <a:lnTo>
                    <a:pt x="510616" y="6627990"/>
                  </a:lnTo>
                  <a:lnTo>
                    <a:pt x="28371" y="6627990"/>
                  </a:lnTo>
                  <a:lnTo>
                    <a:pt x="28371" y="6145390"/>
                  </a:lnTo>
                  <a:lnTo>
                    <a:pt x="2567241" y="6145390"/>
                  </a:lnTo>
                  <a:lnTo>
                    <a:pt x="2567241" y="6117450"/>
                  </a:lnTo>
                  <a:lnTo>
                    <a:pt x="2070811" y="6117450"/>
                  </a:lnTo>
                  <a:lnTo>
                    <a:pt x="2070811" y="5635358"/>
                  </a:lnTo>
                  <a:lnTo>
                    <a:pt x="2042439" y="5635358"/>
                  </a:lnTo>
                  <a:lnTo>
                    <a:pt x="2042439" y="6117450"/>
                  </a:lnTo>
                  <a:lnTo>
                    <a:pt x="1560195" y="6117450"/>
                  </a:lnTo>
                  <a:lnTo>
                    <a:pt x="1560195" y="5635358"/>
                  </a:lnTo>
                  <a:lnTo>
                    <a:pt x="1531835" y="5635358"/>
                  </a:lnTo>
                  <a:lnTo>
                    <a:pt x="1531835" y="6117450"/>
                  </a:lnTo>
                  <a:lnTo>
                    <a:pt x="1049591" y="6117450"/>
                  </a:lnTo>
                  <a:lnTo>
                    <a:pt x="1049591" y="5635358"/>
                  </a:lnTo>
                  <a:lnTo>
                    <a:pt x="1021219" y="5635358"/>
                  </a:lnTo>
                  <a:lnTo>
                    <a:pt x="1021219" y="6117450"/>
                  </a:lnTo>
                  <a:lnTo>
                    <a:pt x="538975" y="6117450"/>
                  </a:lnTo>
                  <a:lnTo>
                    <a:pt x="538975" y="5635358"/>
                  </a:lnTo>
                  <a:lnTo>
                    <a:pt x="510616" y="5635358"/>
                  </a:lnTo>
                  <a:lnTo>
                    <a:pt x="510616" y="6117450"/>
                  </a:lnTo>
                  <a:lnTo>
                    <a:pt x="28371" y="6117450"/>
                  </a:lnTo>
                  <a:lnTo>
                    <a:pt x="28371" y="5634850"/>
                  </a:lnTo>
                  <a:lnTo>
                    <a:pt x="2567241" y="5634850"/>
                  </a:lnTo>
                  <a:lnTo>
                    <a:pt x="2567241" y="5606910"/>
                  </a:lnTo>
                  <a:lnTo>
                    <a:pt x="2070811" y="5606910"/>
                  </a:lnTo>
                  <a:lnTo>
                    <a:pt x="2070811" y="5140795"/>
                  </a:lnTo>
                  <a:lnTo>
                    <a:pt x="2042439" y="5140795"/>
                  </a:lnTo>
                  <a:lnTo>
                    <a:pt x="2042439" y="5606910"/>
                  </a:lnTo>
                  <a:lnTo>
                    <a:pt x="1560195" y="5606910"/>
                  </a:lnTo>
                  <a:lnTo>
                    <a:pt x="1560195" y="5140795"/>
                  </a:lnTo>
                  <a:lnTo>
                    <a:pt x="1531835" y="5140795"/>
                  </a:lnTo>
                  <a:lnTo>
                    <a:pt x="1531835" y="5606910"/>
                  </a:lnTo>
                  <a:lnTo>
                    <a:pt x="1049591" y="5606910"/>
                  </a:lnTo>
                  <a:lnTo>
                    <a:pt x="1049591" y="5124742"/>
                  </a:lnTo>
                  <a:lnTo>
                    <a:pt x="1021219" y="5124742"/>
                  </a:lnTo>
                  <a:lnTo>
                    <a:pt x="1021219" y="5606910"/>
                  </a:lnTo>
                  <a:lnTo>
                    <a:pt x="538975" y="5606910"/>
                  </a:lnTo>
                  <a:lnTo>
                    <a:pt x="538975" y="5124742"/>
                  </a:lnTo>
                  <a:lnTo>
                    <a:pt x="510616" y="5124742"/>
                  </a:lnTo>
                  <a:lnTo>
                    <a:pt x="510616" y="5606910"/>
                  </a:lnTo>
                  <a:lnTo>
                    <a:pt x="28371" y="5606910"/>
                  </a:lnTo>
                  <a:lnTo>
                    <a:pt x="28371" y="5124310"/>
                  </a:lnTo>
                  <a:lnTo>
                    <a:pt x="1127264" y="5124310"/>
                  </a:lnTo>
                  <a:lnTo>
                    <a:pt x="1127264" y="5110340"/>
                  </a:lnTo>
                  <a:lnTo>
                    <a:pt x="1127264" y="5096370"/>
                  </a:lnTo>
                  <a:lnTo>
                    <a:pt x="1049591" y="5096370"/>
                  </a:lnTo>
                  <a:lnTo>
                    <a:pt x="1049591" y="4600499"/>
                  </a:lnTo>
                  <a:lnTo>
                    <a:pt x="1127264" y="4600499"/>
                  </a:lnTo>
                  <a:lnTo>
                    <a:pt x="1127264" y="4571289"/>
                  </a:lnTo>
                  <a:lnTo>
                    <a:pt x="1049591" y="4571289"/>
                  </a:lnTo>
                  <a:lnTo>
                    <a:pt x="1049591" y="4089958"/>
                  </a:lnTo>
                  <a:lnTo>
                    <a:pt x="1531835" y="4089958"/>
                  </a:lnTo>
                  <a:lnTo>
                    <a:pt x="1531835" y="4104373"/>
                  </a:lnTo>
                  <a:lnTo>
                    <a:pt x="1560195" y="4104373"/>
                  </a:lnTo>
                  <a:lnTo>
                    <a:pt x="1560195" y="4089958"/>
                  </a:lnTo>
                  <a:lnTo>
                    <a:pt x="2042439" y="4089958"/>
                  </a:lnTo>
                  <a:lnTo>
                    <a:pt x="2042439" y="4104373"/>
                  </a:lnTo>
                  <a:lnTo>
                    <a:pt x="2070811" y="4104373"/>
                  </a:lnTo>
                  <a:lnTo>
                    <a:pt x="2070811" y="4089958"/>
                  </a:lnTo>
                  <a:lnTo>
                    <a:pt x="2567241" y="4089958"/>
                  </a:lnTo>
                  <a:lnTo>
                    <a:pt x="2567241" y="4060748"/>
                  </a:lnTo>
                  <a:lnTo>
                    <a:pt x="2070811" y="4060748"/>
                  </a:lnTo>
                  <a:lnTo>
                    <a:pt x="2070811" y="3578720"/>
                  </a:lnTo>
                  <a:lnTo>
                    <a:pt x="2042439" y="3578720"/>
                  </a:lnTo>
                  <a:lnTo>
                    <a:pt x="2042439" y="4060748"/>
                  </a:lnTo>
                  <a:lnTo>
                    <a:pt x="1560195" y="4060748"/>
                  </a:lnTo>
                  <a:lnTo>
                    <a:pt x="1560195" y="3578720"/>
                  </a:lnTo>
                  <a:lnTo>
                    <a:pt x="1531835" y="3578720"/>
                  </a:lnTo>
                  <a:lnTo>
                    <a:pt x="1531835" y="4060748"/>
                  </a:lnTo>
                  <a:lnTo>
                    <a:pt x="1049591" y="4060748"/>
                  </a:lnTo>
                  <a:lnTo>
                    <a:pt x="1049591" y="3578720"/>
                  </a:lnTo>
                  <a:lnTo>
                    <a:pt x="1021219" y="3578720"/>
                  </a:lnTo>
                  <a:lnTo>
                    <a:pt x="1021219" y="5096370"/>
                  </a:lnTo>
                  <a:lnTo>
                    <a:pt x="538975" y="5096370"/>
                  </a:lnTo>
                  <a:lnTo>
                    <a:pt x="538975" y="4600499"/>
                  </a:lnTo>
                  <a:lnTo>
                    <a:pt x="1021219" y="4600499"/>
                  </a:lnTo>
                  <a:lnTo>
                    <a:pt x="1021219" y="4571289"/>
                  </a:lnTo>
                  <a:lnTo>
                    <a:pt x="538975" y="4571289"/>
                  </a:lnTo>
                  <a:lnTo>
                    <a:pt x="538975" y="4089958"/>
                  </a:lnTo>
                  <a:lnTo>
                    <a:pt x="1021219" y="4089958"/>
                  </a:lnTo>
                  <a:lnTo>
                    <a:pt x="1021219" y="4060748"/>
                  </a:lnTo>
                  <a:lnTo>
                    <a:pt x="538975" y="4060748"/>
                  </a:lnTo>
                  <a:lnTo>
                    <a:pt x="538975" y="3578720"/>
                  </a:lnTo>
                  <a:lnTo>
                    <a:pt x="510616" y="3578720"/>
                  </a:lnTo>
                  <a:lnTo>
                    <a:pt x="510616" y="4060748"/>
                  </a:lnTo>
                  <a:lnTo>
                    <a:pt x="510616" y="4089958"/>
                  </a:lnTo>
                  <a:lnTo>
                    <a:pt x="510616" y="4571289"/>
                  </a:lnTo>
                  <a:lnTo>
                    <a:pt x="28371" y="4571289"/>
                  </a:lnTo>
                  <a:lnTo>
                    <a:pt x="28371" y="4089958"/>
                  </a:lnTo>
                  <a:lnTo>
                    <a:pt x="510616" y="4089958"/>
                  </a:lnTo>
                  <a:lnTo>
                    <a:pt x="510616" y="4060748"/>
                  </a:lnTo>
                  <a:lnTo>
                    <a:pt x="28371" y="4060748"/>
                  </a:lnTo>
                  <a:lnTo>
                    <a:pt x="28371" y="3578148"/>
                  </a:lnTo>
                  <a:lnTo>
                    <a:pt x="2567241" y="3578148"/>
                  </a:lnTo>
                  <a:lnTo>
                    <a:pt x="2567241" y="3550208"/>
                  </a:lnTo>
                  <a:lnTo>
                    <a:pt x="2070811" y="3550208"/>
                  </a:lnTo>
                  <a:lnTo>
                    <a:pt x="2070811" y="3068116"/>
                  </a:lnTo>
                  <a:lnTo>
                    <a:pt x="2042439" y="3068116"/>
                  </a:lnTo>
                  <a:lnTo>
                    <a:pt x="2042439" y="3550208"/>
                  </a:lnTo>
                  <a:lnTo>
                    <a:pt x="1560195" y="3550208"/>
                  </a:lnTo>
                  <a:lnTo>
                    <a:pt x="1560195" y="3068116"/>
                  </a:lnTo>
                  <a:lnTo>
                    <a:pt x="1531835" y="3068116"/>
                  </a:lnTo>
                  <a:lnTo>
                    <a:pt x="1531835" y="3550208"/>
                  </a:lnTo>
                  <a:lnTo>
                    <a:pt x="1049591" y="3550208"/>
                  </a:lnTo>
                  <a:lnTo>
                    <a:pt x="1049591" y="3068116"/>
                  </a:lnTo>
                  <a:lnTo>
                    <a:pt x="1021219" y="3068116"/>
                  </a:lnTo>
                  <a:lnTo>
                    <a:pt x="1021219" y="3550208"/>
                  </a:lnTo>
                  <a:lnTo>
                    <a:pt x="538975" y="3550208"/>
                  </a:lnTo>
                  <a:lnTo>
                    <a:pt x="538975" y="3068116"/>
                  </a:lnTo>
                  <a:lnTo>
                    <a:pt x="510616" y="3068116"/>
                  </a:lnTo>
                  <a:lnTo>
                    <a:pt x="510616" y="3550208"/>
                  </a:lnTo>
                  <a:lnTo>
                    <a:pt x="28371" y="3550208"/>
                  </a:lnTo>
                  <a:lnTo>
                    <a:pt x="28371" y="3067608"/>
                  </a:lnTo>
                  <a:lnTo>
                    <a:pt x="2567241" y="3067608"/>
                  </a:lnTo>
                  <a:lnTo>
                    <a:pt x="2567241" y="3039668"/>
                  </a:lnTo>
                  <a:lnTo>
                    <a:pt x="2070811" y="3039668"/>
                  </a:lnTo>
                  <a:lnTo>
                    <a:pt x="2070811" y="2557500"/>
                  </a:lnTo>
                  <a:lnTo>
                    <a:pt x="2042439" y="2557500"/>
                  </a:lnTo>
                  <a:lnTo>
                    <a:pt x="2042439" y="3039668"/>
                  </a:lnTo>
                  <a:lnTo>
                    <a:pt x="1560195" y="3039668"/>
                  </a:lnTo>
                  <a:lnTo>
                    <a:pt x="1560195" y="2557500"/>
                  </a:lnTo>
                  <a:lnTo>
                    <a:pt x="1531835" y="2557500"/>
                  </a:lnTo>
                  <a:lnTo>
                    <a:pt x="1531835" y="3039668"/>
                  </a:lnTo>
                  <a:lnTo>
                    <a:pt x="1049591" y="3039668"/>
                  </a:lnTo>
                  <a:lnTo>
                    <a:pt x="1049591" y="2557500"/>
                  </a:lnTo>
                  <a:lnTo>
                    <a:pt x="1021219" y="2557500"/>
                  </a:lnTo>
                  <a:lnTo>
                    <a:pt x="1021219" y="3039668"/>
                  </a:lnTo>
                  <a:lnTo>
                    <a:pt x="538975" y="3039668"/>
                  </a:lnTo>
                  <a:lnTo>
                    <a:pt x="538975" y="2557500"/>
                  </a:lnTo>
                  <a:lnTo>
                    <a:pt x="510616" y="2557500"/>
                  </a:lnTo>
                  <a:lnTo>
                    <a:pt x="510616" y="3039668"/>
                  </a:lnTo>
                  <a:lnTo>
                    <a:pt x="28371" y="3039668"/>
                  </a:lnTo>
                  <a:lnTo>
                    <a:pt x="28371" y="2557068"/>
                  </a:lnTo>
                  <a:lnTo>
                    <a:pt x="2567241" y="2557068"/>
                  </a:lnTo>
                  <a:lnTo>
                    <a:pt x="2567241" y="2543098"/>
                  </a:lnTo>
                  <a:lnTo>
                    <a:pt x="2567241" y="2529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65336" y="11"/>
              <a:ext cx="2922905" cy="10287000"/>
            </a:xfrm>
            <a:custGeom>
              <a:avLst/>
              <a:gdLst/>
              <a:ahLst/>
              <a:cxnLst/>
              <a:rect l="l" t="t" r="r" b="b"/>
              <a:pathLst>
                <a:path w="2922905" h="10287000">
                  <a:moveTo>
                    <a:pt x="538975" y="10259225"/>
                  </a:moveTo>
                  <a:lnTo>
                    <a:pt x="510616" y="10259225"/>
                  </a:lnTo>
                  <a:lnTo>
                    <a:pt x="510616" y="10286987"/>
                  </a:lnTo>
                  <a:lnTo>
                    <a:pt x="538975" y="10286987"/>
                  </a:lnTo>
                  <a:lnTo>
                    <a:pt x="538975" y="10259225"/>
                  </a:lnTo>
                  <a:close/>
                </a:path>
                <a:path w="2922905" h="10287000">
                  <a:moveTo>
                    <a:pt x="538975" y="6656578"/>
                  </a:moveTo>
                  <a:lnTo>
                    <a:pt x="510616" y="6656578"/>
                  </a:lnTo>
                  <a:lnTo>
                    <a:pt x="510616" y="7138822"/>
                  </a:lnTo>
                  <a:lnTo>
                    <a:pt x="538975" y="7138822"/>
                  </a:lnTo>
                  <a:lnTo>
                    <a:pt x="538975" y="6656578"/>
                  </a:lnTo>
                  <a:close/>
                </a:path>
                <a:path w="2922905" h="10287000">
                  <a:moveTo>
                    <a:pt x="538975" y="6145962"/>
                  </a:moveTo>
                  <a:lnTo>
                    <a:pt x="510616" y="6145962"/>
                  </a:lnTo>
                  <a:lnTo>
                    <a:pt x="510616" y="6628206"/>
                  </a:lnTo>
                  <a:lnTo>
                    <a:pt x="538975" y="6628206"/>
                  </a:lnTo>
                  <a:lnTo>
                    <a:pt x="538975" y="6145962"/>
                  </a:lnTo>
                  <a:close/>
                </a:path>
                <a:path w="2922905" h="10287000">
                  <a:moveTo>
                    <a:pt x="1049591" y="10259225"/>
                  </a:moveTo>
                  <a:lnTo>
                    <a:pt x="1021219" y="10259225"/>
                  </a:lnTo>
                  <a:lnTo>
                    <a:pt x="1021219" y="10286987"/>
                  </a:lnTo>
                  <a:lnTo>
                    <a:pt x="1049591" y="10286987"/>
                  </a:lnTo>
                  <a:lnTo>
                    <a:pt x="1049591" y="10259225"/>
                  </a:lnTo>
                  <a:close/>
                </a:path>
                <a:path w="2922905" h="10287000">
                  <a:moveTo>
                    <a:pt x="1049591" y="6656578"/>
                  </a:moveTo>
                  <a:lnTo>
                    <a:pt x="1021219" y="6656578"/>
                  </a:lnTo>
                  <a:lnTo>
                    <a:pt x="1021219" y="7138822"/>
                  </a:lnTo>
                  <a:lnTo>
                    <a:pt x="1049591" y="7138822"/>
                  </a:lnTo>
                  <a:lnTo>
                    <a:pt x="1049591" y="6656578"/>
                  </a:lnTo>
                  <a:close/>
                </a:path>
                <a:path w="2922905" h="10287000">
                  <a:moveTo>
                    <a:pt x="1049591" y="6145962"/>
                  </a:moveTo>
                  <a:lnTo>
                    <a:pt x="1021219" y="6145962"/>
                  </a:lnTo>
                  <a:lnTo>
                    <a:pt x="1021219" y="6628206"/>
                  </a:lnTo>
                  <a:lnTo>
                    <a:pt x="1049591" y="6628206"/>
                  </a:lnTo>
                  <a:lnTo>
                    <a:pt x="1049591" y="6145962"/>
                  </a:lnTo>
                  <a:close/>
                </a:path>
                <a:path w="2922905" h="10287000">
                  <a:moveTo>
                    <a:pt x="1560195" y="10259225"/>
                  </a:moveTo>
                  <a:lnTo>
                    <a:pt x="1531835" y="10259225"/>
                  </a:lnTo>
                  <a:lnTo>
                    <a:pt x="1531835" y="10286987"/>
                  </a:lnTo>
                  <a:lnTo>
                    <a:pt x="1560195" y="10286987"/>
                  </a:lnTo>
                  <a:lnTo>
                    <a:pt x="1560195" y="10259225"/>
                  </a:lnTo>
                  <a:close/>
                </a:path>
                <a:path w="2922905" h="10287000">
                  <a:moveTo>
                    <a:pt x="1560195" y="6656578"/>
                  </a:moveTo>
                  <a:lnTo>
                    <a:pt x="1531835" y="6656578"/>
                  </a:lnTo>
                  <a:lnTo>
                    <a:pt x="1531835" y="7138822"/>
                  </a:lnTo>
                  <a:lnTo>
                    <a:pt x="1560195" y="7138822"/>
                  </a:lnTo>
                  <a:lnTo>
                    <a:pt x="1560195" y="6656578"/>
                  </a:lnTo>
                  <a:close/>
                </a:path>
                <a:path w="2922905" h="10287000">
                  <a:moveTo>
                    <a:pt x="1560195" y="6145962"/>
                  </a:moveTo>
                  <a:lnTo>
                    <a:pt x="1531835" y="6145962"/>
                  </a:lnTo>
                  <a:lnTo>
                    <a:pt x="1531835" y="6628206"/>
                  </a:lnTo>
                  <a:lnTo>
                    <a:pt x="1560195" y="6628206"/>
                  </a:lnTo>
                  <a:lnTo>
                    <a:pt x="1560195" y="6145962"/>
                  </a:lnTo>
                  <a:close/>
                </a:path>
                <a:path w="2922905" h="10287000">
                  <a:moveTo>
                    <a:pt x="2070811" y="10259225"/>
                  </a:moveTo>
                  <a:lnTo>
                    <a:pt x="2042439" y="10259225"/>
                  </a:lnTo>
                  <a:lnTo>
                    <a:pt x="2042439" y="10286987"/>
                  </a:lnTo>
                  <a:lnTo>
                    <a:pt x="2070811" y="10286987"/>
                  </a:lnTo>
                  <a:lnTo>
                    <a:pt x="2070811" y="10259225"/>
                  </a:lnTo>
                  <a:close/>
                </a:path>
                <a:path w="2922905" h="10287000">
                  <a:moveTo>
                    <a:pt x="2070811" y="6656578"/>
                  </a:moveTo>
                  <a:lnTo>
                    <a:pt x="2042439" y="6656578"/>
                  </a:lnTo>
                  <a:lnTo>
                    <a:pt x="2042439" y="7138822"/>
                  </a:lnTo>
                  <a:lnTo>
                    <a:pt x="2070811" y="7138822"/>
                  </a:lnTo>
                  <a:lnTo>
                    <a:pt x="2070811" y="6656578"/>
                  </a:lnTo>
                  <a:close/>
                </a:path>
                <a:path w="2922905" h="10287000">
                  <a:moveTo>
                    <a:pt x="2070811" y="6145962"/>
                  </a:moveTo>
                  <a:lnTo>
                    <a:pt x="2042439" y="6145962"/>
                  </a:lnTo>
                  <a:lnTo>
                    <a:pt x="2042439" y="6628206"/>
                  </a:lnTo>
                  <a:lnTo>
                    <a:pt x="2070811" y="6628206"/>
                  </a:lnTo>
                  <a:lnTo>
                    <a:pt x="2070811" y="6145962"/>
                  </a:lnTo>
                  <a:close/>
                </a:path>
                <a:path w="2922905" h="10287000">
                  <a:moveTo>
                    <a:pt x="2567241" y="9195232"/>
                  </a:moveTo>
                  <a:lnTo>
                    <a:pt x="2070811" y="9195232"/>
                  </a:lnTo>
                  <a:lnTo>
                    <a:pt x="2070811" y="8713203"/>
                  </a:lnTo>
                  <a:lnTo>
                    <a:pt x="2042439" y="8713203"/>
                  </a:lnTo>
                  <a:lnTo>
                    <a:pt x="2042439" y="10230853"/>
                  </a:lnTo>
                  <a:lnTo>
                    <a:pt x="1560195" y="10230853"/>
                  </a:lnTo>
                  <a:lnTo>
                    <a:pt x="1560195" y="9734982"/>
                  </a:lnTo>
                  <a:lnTo>
                    <a:pt x="2042439" y="9734982"/>
                  </a:lnTo>
                  <a:lnTo>
                    <a:pt x="2042439" y="9705772"/>
                  </a:lnTo>
                  <a:lnTo>
                    <a:pt x="1560195" y="9705772"/>
                  </a:lnTo>
                  <a:lnTo>
                    <a:pt x="1560195" y="9224442"/>
                  </a:lnTo>
                  <a:lnTo>
                    <a:pt x="2042439" y="9224442"/>
                  </a:lnTo>
                  <a:lnTo>
                    <a:pt x="2042439" y="9195232"/>
                  </a:lnTo>
                  <a:lnTo>
                    <a:pt x="1560195" y="9195232"/>
                  </a:lnTo>
                  <a:lnTo>
                    <a:pt x="1560195" y="8713203"/>
                  </a:lnTo>
                  <a:lnTo>
                    <a:pt x="1531835" y="8713203"/>
                  </a:lnTo>
                  <a:lnTo>
                    <a:pt x="1531835" y="10230853"/>
                  </a:lnTo>
                  <a:lnTo>
                    <a:pt x="1049591" y="10230853"/>
                  </a:lnTo>
                  <a:lnTo>
                    <a:pt x="1049591" y="9734982"/>
                  </a:lnTo>
                  <a:lnTo>
                    <a:pt x="1531835" y="9734982"/>
                  </a:lnTo>
                  <a:lnTo>
                    <a:pt x="1531835" y="9705772"/>
                  </a:lnTo>
                  <a:lnTo>
                    <a:pt x="1049591" y="9705772"/>
                  </a:lnTo>
                  <a:lnTo>
                    <a:pt x="1049591" y="9224442"/>
                  </a:lnTo>
                  <a:lnTo>
                    <a:pt x="1531835" y="9224442"/>
                  </a:lnTo>
                  <a:lnTo>
                    <a:pt x="1531835" y="9195232"/>
                  </a:lnTo>
                  <a:lnTo>
                    <a:pt x="1049591" y="9195232"/>
                  </a:lnTo>
                  <a:lnTo>
                    <a:pt x="1049591" y="8713203"/>
                  </a:lnTo>
                  <a:lnTo>
                    <a:pt x="1021219" y="8713203"/>
                  </a:lnTo>
                  <a:lnTo>
                    <a:pt x="1021219" y="10230853"/>
                  </a:lnTo>
                  <a:lnTo>
                    <a:pt x="538975" y="10230853"/>
                  </a:lnTo>
                  <a:lnTo>
                    <a:pt x="538975" y="9734982"/>
                  </a:lnTo>
                  <a:lnTo>
                    <a:pt x="1021219" y="9734982"/>
                  </a:lnTo>
                  <a:lnTo>
                    <a:pt x="1021219" y="9705772"/>
                  </a:lnTo>
                  <a:lnTo>
                    <a:pt x="538975" y="9705772"/>
                  </a:lnTo>
                  <a:lnTo>
                    <a:pt x="538975" y="9224442"/>
                  </a:lnTo>
                  <a:lnTo>
                    <a:pt x="1021219" y="9224442"/>
                  </a:lnTo>
                  <a:lnTo>
                    <a:pt x="1021219" y="9195232"/>
                  </a:lnTo>
                  <a:lnTo>
                    <a:pt x="538975" y="9195232"/>
                  </a:lnTo>
                  <a:lnTo>
                    <a:pt x="538975" y="8713203"/>
                  </a:lnTo>
                  <a:lnTo>
                    <a:pt x="510616" y="8713203"/>
                  </a:lnTo>
                  <a:lnTo>
                    <a:pt x="510616" y="9195232"/>
                  </a:lnTo>
                  <a:lnTo>
                    <a:pt x="94615" y="9195232"/>
                  </a:lnTo>
                  <a:lnTo>
                    <a:pt x="94615" y="9224442"/>
                  </a:lnTo>
                  <a:lnTo>
                    <a:pt x="510616" y="9224442"/>
                  </a:lnTo>
                  <a:lnTo>
                    <a:pt x="510616" y="9705772"/>
                  </a:lnTo>
                  <a:lnTo>
                    <a:pt x="28371" y="9705772"/>
                  </a:lnTo>
                  <a:lnTo>
                    <a:pt x="28371" y="9254401"/>
                  </a:lnTo>
                  <a:lnTo>
                    <a:pt x="0" y="9254401"/>
                  </a:lnTo>
                  <a:lnTo>
                    <a:pt x="0" y="9705772"/>
                  </a:lnTo>
                  <a:lnTo>
                    <a:pt x="0" y="9734982"/>
                  </a:lnTo>
                  <a:lnTo>
                    <a:pt x="0" y="10230282"/>
                  </a:lnTo>
                  <a:lnTo>
                    <a:pt x="28371" y="10230282"/>
                  </a:lnTo>
                  <a:lnTo>
                    <a:pt x="28371" y="9734982"/>
                  </a:lnTo>
                  <a:lnTo>
                    <a:pt x="510616" y="9734982"/>
                  </a:lnTo>
                  <a:lnTo>
                    <a:pt x="510616" y="10230853"/>
                  </a:lnTo>
                  <a:lnTo>
                    <a:pt x="14185" y="10230853"/>
                  </a:lnTo>
                  <a:lnTo>
                    <a:pt x="14185" y="10244823"/>
                  </a:lnTo>
                  <a:lnTo>
                    <a:pt x="0" y="10244823"/>
                  </a:lnTo>
                  <a:lnTo>
                    <a:pt x="0" y="10258793"/>
                  </a:lnTo>
                  <a:lnTo>
                    <a:pt x="0" y="10286733"/>
                  </a:lnTo>
                  <a:lnTo>
                    <a:pt x="28371" y="10286733"/>
                  </a:lnTo>
                  <a:lnTo>
                    <a:pt x="28371" y="10258793"/>
                  </a:lnTo>
                  <a:lnTo>
                    <a:pt x="2567241" y="10258793"/>
                  </a:lnTo>
                  <a:lnTo>
                    <a:pt x="2567241" y="10244823"/>
                  </a:lnTo>
                  <a:lnTo>
                    <a:pt x="2567241" y="10230853"/>
                  </a:lnTo>
                  <a:lnTo>
                    <a:pt x="2070811" y="10230853"/>
                  </a:lnTo>
                  <a:lnTo>
                    <a:pt x="2070811" y="9734982"/>
                  </a:lnTo>
                  <a:lnTo>
                    <a:pt x="2567241" y="9734982"/>
                  </a:lnTo>
                  <a:lnTo>
                    <a:pt x="2567241" y="9705772"/>
                  </a:lnTo>
                  <a:lnTo>
                    <a:pt x="2070811" y="9705772"/>
                  </a:lnTo>
                  <a:lnTo>
                    <a:pt x="2070811" y="9224442"/>
                  </a:lnTo>
                  <a:lnTo>
                    <a:pt x="2567241" y="9224442"/>
                  </a:lnTo>
                  <a:lnTo>
                    <a:pt x="2567241" y="9195232"/>
                  </a:lnTo>
                  <a:close/>
                </a:path>
                <a:path w="2922905" h="10287000">
                  <a:moveTo>
                    <a:pt x="2567241" y="7663612"/>
                  </a:moveTo>
                  <a:lnTo>
                    <a:pt x="2070811" y="7663612"/>
                  </a:lnTo>
                  <a:lnTo>
                    <a:pt x="2070811" y="7167181"/>
                  </a:lnTo>
                  <a:lnTo>
                    <a:pt x="2042439" y="7167181"/>
                  </a:lnTo>
                  <a:lnTo>
                    <a:pt x="2042439" y="7663612"/>
                  </a:lnTo>
                  <a:lnTo>
                    <a:pt x="1560195" y="7663612"/>
                  </a:lnTo>
                  <a:lnTo>
                    <a:pt x="1560195" y="7167181"/>
                  </a:lnTo>
                  <a:lnTo>
                    <a:pt x="1531835" y="7167181"/>
                  </a:lnTo>
                  <a:lnTo>
                    <a:pt x="1531835" y="7663612"/>
                  </a:lnTo>
                  <a:lnTo>
                    <a:pt x="1049591" y="7663612"/>
                  </a:lnTo>
                  <a:lnTo>
                    <a:pt x="1049591" y="7167181"/>
                  </a:lnTo>
                  <a:lnTo>
                    <a:pt x="1021219" y="7167181"/>
                  </a:lnTo>
                  <a:lnTo>
                    <a:pt x="1021219" y="7663612"/>
                  </a:lnTo>
                  <a:lnTo>
                    <a:pt x="538975" y="7663612"/>
                  </a:lnTo>
                  <a:lnTo>
                    <a:pt x="538975" y="7167181"/>
                  </a:lnTo>
                  <a:lnTo>
                    <a:pt x="510616" y="7167181"/>
                  </a:lnTo>
                  <a:lnTo>
                    <a:pt x="510616" y="7663612"/>
                  </a:lnTo>
                  <a:lnTo>
                    <a:pt x="14185" y="7663612"/>
                  </a:lnTo>
                  <a:lnTo>
                    <a:pt x="14185" y="7677582"/>
                  </a:lnTo>
                  <a:lnTo>
                    <a:pt x="0" y="7677582"/>
                  </a:lnTo>
                  <a:lnTo>
                    <a:pt x="0" y="7691552"/>
                  </a:lnTo>
                  <a:lnTo>
                    <a:pt x="0" y="8174152"/>
                  </a:lnTo>
                  <a:lnTo>
                    <a:pt x="0" y="8202092"/>
                  </a:lnTo>
                  <a:lnTo>
                    <a:pt x="0" y="8684692"/>
                  </a:lnTo>
                  <a:lnTo>
                    <a:pt x="0" y="8712632"/>
                  </a:lnTo>
                  <a:lnTo>
                    <a:pt x="0" y="8750808"/>
                  </a:lnTo>
                  <a:lnTo>
                    <a:pt x="28371" y="8750808"/>
                  </a:lnTo>
                  <a:lnTo>
                    <a:pt x="28371" y="8712632"/>
                  </a:lnTo>
                  <a:lnTo>
                    <a:pt x="2567241" y="8712632"/>
                  </a:lnTo>
                  <a:lnTo>
                    <a:pt x="2567241" y="8684692"/>
                  </a:lnTo>
                  <a:lnTo>
                    <a:pt x="2070811" y="8684692"/>
                  </a:lnTo>
                  <a:lnTo>
                    <a:pt x="2070811" y="8202600"/>
                  </a:lnTo>
                  <a:lnTo>
                    <a:pt x="2042439" y="8202600"/>
                  </a:lnTo>
                  <a:lnTo>
                    <a:pt x="2042439" y="8684692"/>
                  </a:lnTo>
                  <a:lnTo>
                    <a:pt x="1560195" y="8684692"/>
                  </a:lnTo>
                  <a:lnTo>
                    <a:pt x="1560195" y="8202600"/>
                  </a:lnTo>
                  <a:lnTo>
                    <a:pt x="1531835" y="8202600"/>
                  </a:lnTo>
                  <a:lnTo>
                    <a:pt x="1531835" y="8684692"/>
                  </a:lnTo>
                  <a:lnTo>
                    <a:pt x="1049591" y="8684692"/>
                  </a:lnTo>
                  <a:lnTo>
                    <a:pt x="1049591" y="8202600"/>
                  </a:lnTo>
                  <a:lnTo>
                    <a:pt x="1021219" y="8202600"/>
                  </a:lnTo>
                  <a:lnTo>
                    <a:pt x="1021219" y="8684692"/>
                  </a:lnTo>
                  <a:lnTo>
                    <a:pt x="538975" y="8684692"/>
                  </a:lnTo>
                  <a:lnTo>
                    <a:pt x="538975" y="8202600"/>
                  </a:lnTo>
                  <a:lnTo>
                    <a:pt x="510616" y="8202600"/>
                  </a:lnTo>
                  <a:lnTo>
                    <a:pt x="510616" y="8684692"/>
                  </a:lnTo>
                  <a:lnTo>
                    <a:pt x="28371" y="8684692"/>
                  </a:lnTo>
                  <a:lnTo>
                    <a:pt x="28371" y="8202092"/>
                  </a:lnTo>
                  <a:lnTo>
                    <a:pt x="2567241" y="8202092"/>
                  </a:lnTo>
                  <a:lnTo>
                    <a:pt x="2567241" y="8174152"/>
                  </a:lnTo>
                  <a:lnTo>
                    <a:pt x="2070811" y="8174152"/>
                  </a:lnTo>
                  <a:lnTo>
                    <a:pt x="2070811" y="7691983"/>
                  </a:lnTo>
                  <a:lnTo>
                    <a:pt x="2042439" y="7691983"/>
                  </a:lnTo>
                  <a:lnTo>
                    <a:pt x="2042439" y="8174152"/>
                  </a:lnTo>
                  <a:lnTo>
                    <a:pt x="1560195" y="8174152"/>
                  </a:lnTo>
                  <a:lnTo>
                    <a:pt x="1560195" y="7691983"/>
                  </a:lnTo>
                  <a:lnTo>
                    <a:pt x="1531835" y="7691983"/>
                  </a:lnTo>
                  <a:lnTo>
                    <a:pt x="1531835" y="8174152"/>
                  </a:lnTo>
                  <a:lnTo>
                    <a:pt x="1049591" y="8174152"/>
                  </a:lnTo>
                  <a:lnTo>
                    <a:pt x="1049591" y="7691983"/>
                  </a:lnTo>
                  <a:lnTo>
                    <a:pt x="1021219" y="7691983"/>
                  </a:lnTo>
                  <a:lnTo>
                    <a:pt x="1021219" y="8174152"/>
                  </a:lnTo>
                  <a:lnTo>
                    <a:pt x="538975" y="8174152"/>
                  </a:lnTo>
                  <a:lnTo>
                    <a:pt x="538975" y="7691983"/>
                  </a:lnTo>
                  <a:lnTo>
                    <a:pt x="510616" y="7691983"/>
                  </a:lnTo>
                  <a:lnTo>
                    <a:pt x="510616" y="8174152"/>
                  </a:lnTo>
                  <a:lnTo>
                    <a:pt x="28371" y="8174152"/>
                  </a:lnTo>
                  <a:lnTo>
                    <a:pt x="28371" y="7691552"/>
                  </a:lnTo>
                  <a:lnTo>
                    <a:pt x="2567241" y="7691552"/>
                  </a:lnTo>
                  <a:lnTo>
                    <a:pt x="2567241" y="7677582"/>
                  </a:lnTo>
                  <a:lnTo>
                    <a:pt x="2567241" y="7663612"/>
                  </a:lnTo>
                  <a:close/>
                </a:path>
                <a:path w="2922905" h="10287000">
                  <a:moveTo>
                    <a:pt x="2922663" y="5096370"/>
                  </a:moveTo>
                  <a:lnTo>
                    <a:pt x="2581427" y="5096370"/>
                  </a:lnTo>
                  <a:lnTo>
                    <a:pt x="2581427" y="5110340"/>
                  </a:lnTo>
                  <a:lnTo>
                    <a:pt x="2922663" y="5110340"/>
                  </a:lnTo>
                  <a:lnTo>
                    <a:pt x="2922663" y="5096370"/>
                  </a:lnTo>
                  <a:close/>
                </a:path>
                <a:path w="2922905" h="10287000">
                  <a:moveTo>
                    <a:pt x="2922663" y="2529128"/>
                  </a:moveTo>
                  <a:lnTo>
                    <a:pt x="2581427" y="2529128"/>
                  </a:lnTo>
                  <a:lnTo>
                    <a:pt x="2581427" y="2543098"/>
                  </a:lnTo>
                  <a:lnTo>
                    <a:pt x="2567241" y="2543098"/>
                  </a:lnTo>
                  <a:lnTo>
                    <a:pt x="2567241" y="5095799"/>
                  </a:lnTo>
                  <a:lnTo>
                    <a:pt x="2595613" y="5095799"/>
                  </a:lnTo>
                  <a:lnTo>
                    <a:pt x="2595613" y="4600499"/>
                  </a:lnTo>
                  <a:lnTo>
                    <a:pt x="2922663" y="4600499"/>
                  </a:lnTo>
                  <a:lnTo>
                    <a:pt x="2922663" y="4571289"/>
                  </a:lnTo>
                  <a:lnTo>
                    <a:pt x="2595613" y="4571289"/>
                  </a:lnTo>
                  <a:lnTo>
                    <a:pt x="2595613" y="4089958"/>
                  </a:lnTo>
                  <a:lnTo>
                    <a:pt x="2922663" y="4089958"/>
                  </a:lnTo>
                  <a:lnTo>
                    <a:pt x="2922663" y="4060748"/>
                  </a:lnTo>
                  <a:lnTo>
                    <a:pt x="2595613" y="4060748"/>
                  </a:lnTo>
                  <a:lnTo>
                    <a:pt x="2595613" y="3578148"/>
                  </a:lnTo>
                  <a:lnTo>
                    <a:pt x="2922663" y="3578148"/>
                  </a:lnTo>
                  <a:lnTo>
                    <a:pt x="2922663" y="3550208"/>
                  </a:lnTo>
                  <a:lnTo>
                    <a:pt x="2595613" y="3550208"/>
                  </a:lnTo>
                  <a:lnTo>
                    <a:pt x="2595613" y="3067608"/>
                  </a:lnTo>
                  <a:lnTo>
                    <a:pt x="2922663" y="3067608"/>
                  </a:lnTo>
                  <a:lnTo>
                    <a:pt x="2922663" y="3039668"/>
                  </a:lnTo>
                  <a:lnTo>
                    <a:pt x="2595613" y="3039668"/>
                  </a:lnTo>
                  <a:lnTo>
                    <a:pt x="2595613" y="2557068"/>
                  </a:lnTo>
                  <a:lnTo>
                    <a:pt x="2922663" y="2557068"/>
                  </a:lnTo>
                  <a:lnTo>
                    <a:pt x="2922663" y="2543098"/>
                  </a:lnTo>
                  <a:lnTo>
                    <a:pt x="2922663" y="2529128"/>
                  </a:lnTo>
                  <a:close/>
                </a:path>
                <a:path w="2922905" h="10287000">
                  <a:moveTo>
                    <a:pt x="2922663" y="472440"/>
                  </a:moveTo>
                  <a:lnTo>
                    <a:pt x="2595613" y="472440"/>
                  </a:lnTo>
                  <a:lnTo>
                    <a:pt x="2595613" y="0"/>
                  </a:lnTo>
                  <a:lnTo>
                    <a:pt x="2567241" y="0"/>
                  </a:lnTo>
                  <a:lnTo>
                    <a:pt x="2567241" y="2528570"/>
                  </a:lnTo>
                  <a:lnTo>
                    <a:pt x="2595613" y="2528570"/>
                  </a:lnTo>
                  <a:lnTo>
                    <a:pt x="2595613" y="2033270"/>
                  </a:lnTo>
                  <a:lnTo>
                    <a:pt x="2922663" y="2033270"/>
                  </a:lnTo>
                  <a:lnTo>
                    <a:pt x="2922663" y="2004060"/>
                  </a:lnTo>
                  <a:lnTo>
                    <a:pt x="2595613" y="2004060"/>
                  </a:lnTo>
                  <a:lnTo>
                    <a:pt x="2595613" y="1522730"/>
                  </a:lnTo>
                  <a:lnTo>
                    <a:pt x="2922663" y="1522730"/>
                  </a:lnTo>
                  <a:lnTo>
                    <a:pt x="2922663" y="1493520"/>
                  </a:lnTo>
                  <a:lnTo>
                    <a:pt x="2595613" y="1493520"/>
                  </a:lnTo>
                  <a:lnTo>
                    <a:pt x="2595613" y="1010920"/>
                  </a:lnTo>
                  <a:lnTo>
                    <a:pt x="2922663" y="1010920"/>
                  </a:lnTo>
                  <a:lnTo>
                    <a:pt x="2922663" y="982980"/>
                  </a:lnTo>
                  <a:lnTo>
                    <a:pt x="2595613" y="982980"/>
                  </a:lnTo>
                  <a:lnTo>
                    <a:pt x="2595613" y="500380"/>
                  </a:lnTo>
                  <a:lnTo>
                    <a:pt x="2922663" y="500380"/>
                  </a:lnTo>
                  <a:lnTo>
                    <a:pt x="2922663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0489" y="2276753"/>
              <a:ext cx="15487650" cy="8010525"/>
            </a:xfrm>
            <a:custGeom>
              <a:avLst/>
              <a:gdLst/>
              <a:ahLst/>
              <a:cxnLst/>
              <a:rect l="l" t="t" r="r" b="b"/>
              <a:pathLst>
                <a:path w="15487650" h="8010525">
                  <a:moveTo>
                    <a:pt x="12389231" y="0"/>
                  </a:moveTo>
                  <a:lnTo>
                    <a:pt x="12365406" y="0"/>
                  </a:lnTo>
                  <a:lnTo>
                    <a:pt x="12144045" y="0"/>
                  </a:lnTo>
                  <a:lnTo>
                    <a:pt x="12144045" y="11912"/>
                  </a:lnTo>
                  <a:lnTo>
                    <a:pt x="11912" y="11912"/>
                  </a:lnTo>
                  <a:lnTo>
                    <a:pt x="11912" y="5431853"/>
                  </a:lnTo>
                  <a:lnTo>
                    <a:pt x="0" y="5431853"/>
                  </a:lnTo>
                  <a:lnTo>
                    <a:pt x="0" y="5695404"/>
                  </a:lnTo>
                  <a:lnTo>
                    <a:pt x="23825" y="5695404"/>
                  </a:lnTo>
                  <a:lnTo>
                    <a:pt x="12365406" y="5695404"/>
                  </a:lnTo>
                  <a:lnTo>
                    <a:pt x="12389231" y="5695404"/>
                  </a:lnTo>
                  <a:lnTo>
                    <a:pt x="12389231" y="0"/>
                  </a:lnTo>
                  <a:close/>
                </a:path>
                <a:path w="15487650" h="8010525">
                  <a:moveTo>
                    <a:pt x="15487511" y="7954111"/>
                  </a:moveTo>
                  <a:lnTo>
                    <a:pt x="15146274" y="7954111"/>
                  </a:lnTo>
                  <a:lnTo>
                    <a:pt x="15146274" y="7968081"/>
                  </a:lnTo>
                  <a:lnTo>
                    <a:pt x="15132088" y="7968081"/>
                  </a:lnTo>
                  <a:lnTo>
                    <a:pt x="15132088" y="7982051"/>
                  </a:lnTo>
                  <a:lnTo>
                    <a:pt x="15132088" y="8009991"/>
                  </a:lnTo>
                  <a:lnTo>
                    <a:pt x="15160460" y="8009991"/>
                  </a:lnTo>
                  <a:lnTo>
                    <a:pt x="15160460" y="7982051"/>
                  </a:lnTo>
                  <a:lnTo>
                    <a:pt x="15487511" y="7982051"/>
                  </a:lnTo>
                  <a:lnTo>
                    <a:pt x="15487511" y="7968081"/>
                  </a:lnTo>
                  <a:lnTo>
                    <a:pt x="15487511" y="7954111"/>
                  </a:lnTo>
                  <a:close/>
                </a:path>
                <a:path w="15487650" h="8010525">
                  <a:moveTo>
                    <a:pt x="15487511" y="5386870"/>
                  </a:moveTo>
                  <a:lnTo>
                    <a:pt x="15146274" y="5386870"/>
                  </a:lnTo>
                  <a:lnTo>
                    <a:pt x="15146274" y="5400840"/>
                  </a:lnTo>
                  <a:lnTo>
                    <a:pt x="15132088" y="5400840"/>
                  </a:lnTo>
                  <a:lnTo>
                    <a:pt x="15132088" y="7953540"/>
                  </a:lnTo>
                  <a:lnTo>
                    <a:pt x="15160460" y="7953540"/>
                  </a:lnTo>
                  <a:lnTo>
                    <a:pt x="15160460" y="7458240"/>
                  </a:lnTo>
                  <a:lnTo>
                    <a:pt x="15487511" y="7458240"/>
                  </a:lnTo>
                  <a:lnTo>
                    <a:pt x="15487511" y="7429030"/>
                  </a:lnTo>
                  <a:lnTo>
                    <a:pt x="15160460" y="7429030"/>
                  </a:lnTo>
                  <a:lnTo>
                    <a:pt x="15160460" y="6947700"/>
                  </a:lnTo>
                  <a:lnTo>
                    <a:pt x="15487511" y="6947700"/>
                  </a:lnTo>
                  <a:lnTo>
                    <a:pt x="15487511" y="6918490"/>
                  </a:lnTo>
                  <a:lnTo>
                    <a:pt x="15160460" y="6918490"/>
                  </a:lnTo>
                  <a:lnTo>
                    <a:pt x="15160460" y="6435890"/>
                  </a:lnTo>
                  <a:lnTo>
                    <a:pt x="15487511" y="6435890"/>
                  </a:lnTo>
                  <a:lnTo>
                    <a:pt x="15487511" y="6407950"/>
                  </a:lnTo>
                  <a:lnTo>
                    <a:pt x="15160460" y="6407950"/>
                  </a:lnTo>
                  <a:lnTo>
                    <a:pt x="15160460" y="5925350"/>
                  </a:lnTo>
                  <a:lnTo>
                    <a:pt x="15487511" y="5925350"/>
                  </a:lnTo>
                  <a:lnTo>
                    <a:pt x="15487511" y="5897410"/>
                  </a:lnTo>
                  <a:lnTo>
                    <a:pt x="15160460" y="5897410"/>
                  </a:lnTo>
                  <a:lnTo>
                    <a:pt x="15160460" y="5414810"/>
                  </a:lnTo>
                  <a:lnTo>
                    <a:pt x="15487511" y="5414810"/>
                  </a:lnTo>
                  <a:lnTo>
                    <a:pt x="15487511" y="5400840"/>
                  </a:lnTo>
                  <a:lnTo>
                    <a:pt x="15487511" y="5386870"/>
                  </a:lnTo>
                  <a:close/>
                </a:path>
                <a:path w="15487650" h="8010525">
                  <a:moveTo>
                    <a:pt x="15487511" y="2819628"/>
                  </a:moveTo>
                  <a:lnTo>
                    <a:pt x="15146274" y="2819628"/>
                  </a:lnTo>
                  <a:lnTo>
                    <a:pt x="15146274" y="2833598"/>
                  </a:lnTo>
                  <a:lnTo>
                    <a:pt x="15132088" y="2833598"/>
                  </a:lnTo>
                  <a:lnTo>
                    <a:pt x="15132088" y="5386298"/>
                  </a:lnTo>
                  <a:lnTo>
                    <a:pt x="15160460" y="5386298"/>
                  </a:lnTo>
                  <a:lnTo>
                    <a:pt x="15160460" y="4890998"/>
                  </a:lnTo>
                  <a:lnTo>
                    <a:pt x="15487511" y="4890998"/>
                  </a:lnTo>
                  <a:lnTo>
                    <a:pt x="15487511" y="4861788"/>
                  </a:lnTo>
                  <a:lnTo>
                    <a:pt x="15160460" y="4861788"/>
                  </a:lnTo>
                  <a:lnTo>
                    <a:pt x="15160460" y="4380458"/>
                  </a:lnTo>
                  <a:lnTo>
                    <a:pt x="15487511" y="4380458"/>
                  </a:lnTo>
                  <a:lnTo>
                    <a:pt x="15487511" y="4351248"/>
                  </a:lnTo>
                  <a:lnTo>
                    <a:pt x="15160460" y="4351248"/>
                  </a:lnTo>
                  <a:lnTo>
                    <a:pt x="15160460" y="3868648"/>
                  </a:lnTo>
                  <a:lnTo>
                    <a:pt x="15487511" y="3868648"/>
                  </a:lnTo>
                  <a:lnTo>
                    <a:pt x="15487511" y="3840708"/>
                  </a:lnTo>
                  <a:lnTo>
                    <a:pt x="15160460" y="3840708"/>
                  </a:lnTo>
                  <a:lnTo>
                    <a:pt x="15160460" y="3358108"/>
                  </a:lnTo>
                  <a:lnTo>
                    <a:pt x="15487511" y="3358108"/>
                  </a:lnTo>
                  <a:lnTo>
                    <a:pt x="15487511" y="3330168"/>
                  </a:lnTo>
                  <a:lnTo>
                    <a:pt x="15160460" y="3330168"/>
                  </a:lnTo>
                  <a:lnTo>
                    <a:pt x="15160460" y="2847568"/>
                  </a:lnTo>
                  <a:lnTo>
                    <a:pt x="15487511" y="2847568"/>
                  </a:lnTo>
                  <a:lnTo>
                    <a:pt x="15487511" y="2833598"/>
                  </a:lnTo>
                  <a:lnTo>
                    <a:pt x="15487511" y="2819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79141" y="2037029"/>
              <a:ext cx="12365990" cy="5671820"/>
            </a:xfrm>
            <a:custGeom>
              <a:avLst/>
              <a:gdLst/>
              <a:ahLst/>
              <a:cxnLst/>
              <a:rect l="l" t="t" r="r" b="b"/>
              <a:pathLst>
                <a:path w="12365990" h="5671820">
                  <a:moveTo>
                    <a:pt x="12365403" y="5671570"/>
                  </a:moveTo>
                  <a:lnTo>
                    <a:pt x="0" y="5671570"/>
                  </a:lnTo>
                  <a:lnTo>
                    <a:pt x="0" y="0"/>
                  </a:lnTo>
                  <a:lnTo>
                    <a:pt x="12365403" y="0"/>
                  </a:lnTo>
                  <a:lnTo>
                    <a:pt x="12365403" y="5671570"/>
                  </a:lnTo>
                  <a:close/>
                </a:path>
              </a:pathLst>
            </a:custGeom>
            <a:solidFill>
              <a:srgbClr val="FF6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243" y="1508975"/>
              <a:ext cx="14478635" cy="8265795"/>
            </a:xfrm>
            <a:custGeom>
              <a:avLst/>
              <a:gdLst/>
              <a:ahLst/>
              <a:cxnLst/>
              <a:rect l="l" t="t" r="r" b="b"/>
              <a:pathLst>
                <a:path w="14478635" h="8265795">
                  <a:moveTo>
                    <a:pt x="1028827" y="0"/>
                  </a:moveTo>
                  <a:lnTo>
                    <a:pt x="1004379" y="0"/>
                  </a:lnTo>
                  <a:lnTo>
                    <a:pt x="24460" y="0"/>
                  </a:lnTo>
                  <a:lnTo>
                    <a:pt x="0" y="0"/>
                  </a:lnTo>
                  <a:lnTo>
                    <a:pt x="0" y="1032294"/>
                  </a:lnTo>
                  <a:lnTo>
                    <a:pt x="24460" y="1032294"/>
                  </a:lnTo>
                  <a:lnTo>
                    <a:pt x="1004379" y="1032294"/>
                  </a:lnTo>
                  <a:lnTo>
                    <a:pt x="1028827" y="1032294"/>
                  </a:lnTo>
                  <a:lnTo>
                    <a:pt x="1028827" y="0"/>
                  </a:lnTo>
                  <a:close/>
                </a:path>
                <a:path w="14478635" h="8265795">
                  <a:moveTo>
                    <a:pt x="8772601" y="7233183"/>
                  </a:moveTo>
                  <a:lnTo>
                    <a:pt x="8748141" y="7233183"/>
                  </a:lnTo>
                  <a:lnTo>
                    <a:pt x="7768222" y="7233183"/>
                  </a:lnTo>
                  <a:lnTo>
                    <a:pt x="7743761" y="7233183"/>
                  </a:lnTo>
                  <a:lnTo>
                    <a:pt x="7743761" y="8265477"/>
                  </a:lnTo>
                  <a:lnTo>
                    <a:pt x="7768222" y="8265477"/>
                  </a:lnTo>
                  <a:lnTo>
                    <a:pt x="8748141" y="8265477"/>
                  </a:lnTo>
                  <a:lnTo>
                    <a:pt x="8772601" y="8265477"/>
                  </a:lnTo>
                  <a:lnTo>
                    <a:pt x="8772601" y="7233183"/>
                  </a:lnTo>
                  <a:close/>
                </a:path>
                <a:path w="14478635" h="8265795">
                  <a:moveTo>
                    <a:pt x="14478203" y="516140"/>
                  </a:moveTo>
                  <a:lnTo>
                    <a:pt x="14454378" y="516140"/>
                  </a:lnTo>
                  <a:lnTo>
                    <a:pt x="14454378" y="539978"/>
                  </a:lnTo>
                  <a:lnTo>
                    <a:pt x="14454378" y="6187719"/>
                  </a:lnTo>
                  <a:lnTo>
                    <a:pt x="2112810" y="6187719"/>
                  </a:lnTo>
                  <a:lnTo>
                    <a:pt x="2112810" y="539978"/>
                  </a:lnTo>
                  <a:lnTo>
                    <a:pt x="14454378" y="539978"/>
                  </a:lnTo>
                  <a:lnTo>
                    <a:pt x="14454378" y="516140"/>
                  </a:lnTo>
                  <a:lnTo>
                    <a:pt x="2112810" y="516140"/>
                  </a:lnTo>
                  <a:lnTo>
                    <a:pt x="2088972" y="516140"/>
                  </a:lnTo>
                  <a:lnTo>
                    <a:pt x="2088972" y="6211544"/>
                  </a:lnTo>
                  <a:lnTo>
                    <a:pt x="2112810" y="6211544"/>
                  </a:lnTo>
                  <a:lnTo>
                    <a:pt x="14454378" y="6211544"/>
                  </a:lnTo>
                  <a:lnTo>
                    <a:pt x="14478203" y="6211544"/>
                  </a:lnTo>
                  <a:lnTo>
                    <a:pt x="14478203" y="516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4893" y="8242995"/>
              <a:ext cx="1021715" cy="1017905"/>
            </a:xfrm>
            <a:custGeom>
              <a:avLst/>
              <a:gdLst/>
              <a:ahLst/>
              <a:cxnLst/>
              <a:rect l="l" t="t" r="r" b="b"/>
              <a:pathLst>
                <a:path w="1021715" h="1017904">
                  <a:moveTo>
                    <a:pt x="1021401" y="1017362"/>
                  </a:moveTo>
                  <a:lnTo>
                    <a:pt x="0" y="1017362"/>
                  </a:lnTo>
                  <a:lnTo>
                    <a:pt x="0" y="0"/>
                  </a:lnTo>
                  <a:lnTo>
                    <a:pt x="1021401" y="0"/>
                  </a:lnTo>
                  <a:lnTo>
                    <a:pt x="1021401" y="1017362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2657" y="8230768"/>
              <a:ext cx="1046480" cy="1042035"/>
            </a:xfrm>
            <a:custGeom>
              <a:avLst/>
              <a:gdLst/>
              <a:ahLst/>
              <a:cxnLst/>
              <a:rect l="l" t="t" r="r" b="b"/>
              <a:pathLst>
                <a:path w="1046479" h="1042034">
                  <a:moveTo>
                    <a:pt x="1045857" y="0"/>
                  </a:moveTo>
                  <a:lnTo>
                    <a:pt x="1021397" y="0"/>
                  </a:lnTo>
                  <a:lnTo>
                    <a:pt x="1021397" y="24460"/>
                  </a:lnTo>
                  <a:lnTo>
                    <a:pt x="1021397" y="1017371"/>
                  </a:lnTo>
                  <a:lnTo>
                    <a:pt x="24460" y="1017371"/>
                  </a:lnTo>
                  <a:lnTo>
                    <a:pt x="24460" y="24460"/>
                  </a:lnTo>
                  <a:lnTo>
                    <a:pt x="1021397" y="24460"/>
                  </a:lnTo>
                  <a:lnTo>
                    <a:pt x="1021397" y="0"/>
                  </a:lnTo>
                  <a:lnTo>
                    <a:pt x="24460" y="0"/>
                  </a:lnTo>
                  <a:lnTo>
                    <a:pt x="0" y="0"/>
                  </a:lnTo>
                  <a:lnTo>
                    <a:pt x="0" y="1041819"/>
                  </a:lnTo>
                  <a:lnTo>
                    <a:pt x="24460" y="1041819"/>
                  </a:lnTo>
                  <a:lnTo>
                    <a:pt x="1021397" y="1041819"/>
                  </a:lnTo>
                  <a:lnTo>
                    <a:pt x="1045857" y="1041819"/>
                  </a:lnTo>
                  <a:lnTo>
                    <a:pt x="1045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76086" y="494619"/>
              <a:ext cx="1035685" cy="1024255"/>
            </a:xfrm>
            <a:custGeom>
              <a:avLst/>
              <a:gdLst/>
              <a:ahLst/>
              <a:cxnLst/>
              <a:rect l="l" t="t" r="r" b="b"/>
              <a:pathLst>
                <a:path w="1035684" h="1024255">
                  <a:moveTo>
                    <a:pt x="1035688" y="1023712"/>
                  </a:moveTo>
                  <a:lnTo>
                    <a:pt x="0" y="1023712"/>
                  </a:lnTo>
                  <a:lnTo>
                    <a:pt x="0" y="0"/>
                  </a:lnTo>
                  <a:lnTo>
                    <a:pt x="1035688" y="0"/>
                  </a:lnTo>
                  <a:lnTo>
                    <a:pt x="1035688" y="1023712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63848" y="482396"/>
              <a:ext cx="1060450" cy="1048385"/>
            </a:xfrm>
            <a:custGeom>
              <a:avLst/>
              <a:gdLst/>
              <a:ahLst/>
              <a:cxnLst/>
              <a:rect l="l" t="t" r="r" b="b"/>
              <a:pathLst>
                <a:path w="1060450" h="1048385">
                  <a:moveTo>
                    <a:pt x="1060145" y="0"/>
                  </a:moveTo>
                  <a:lnTo>
                    <a:pt x="1035697" y="0"/>
                  </a:lnTo>
                  <a:lnTo>
                    <a:pt x="1035697" y="24460"/>
                  </a:lnTo>
                  <a:lnTo>
                    <a:pt x="1035697" y="1023708"/>
                  </a:lnTo>
                  <a:lnTo>
                    <a:pt x="24460" y="1023708"/>
                  </a:lnTo>
                  <a:lnTo>
                    <a:pt x="24460" y="24460"/>
                  </a:lnTo>
                  <a:lnTo>
                    <a:pt x="1035697" y="24460"/>
                  </a:lnTo>
                  <a:lnTo>
                    <a:pt x="1035697" y="0"/>
                  </a:lnTo>
                  <a:lnTo>
                    <a:pt x="24460" y="0"/>
                  </a:lnTo>
                  <a:lnTo>
                    <a:pt x="0" y="0"/>
                  </a:lnTo>
                  <a:lnTo>
                    <a:pt x="0" y="1048169"/>
                  </a:lnTo>
                  <a:lnTo>
                    <a:pt x="24460" y="1048169"/>
                  </a:lnTo>
                  <a:lnTo>
                    <a:pt x="1035697" y="1048169"/>
                  </a:lnTo>
                  <a:lnTo>
                    <a:pt x="1060145" y="1048169"/>
                  </a:lnTo>
                  <a:lnTo>
                    <a:pt x="1060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92610" y="4104382"/>
              <a:ext cx="1021715" cy="1036955"/>
            </a:xfrm>
            <a:custGeom>
              <a:avLst/>
              <a:gdLst/>
              <a:ahLst/>
              <a:cxnLst/>
              <a:rect l="l" t="t" r="r" b="b"/>
              <a:pathLst>
                <a:path w="1021715" h="1036954">
                  <a:moveTo>
                    <a:pt x="1021401" y="1036412"/>
                  </a:moveTo>
                  <a:lnTo>
                    <a:pt x="0" y="1036412"/>
                  </a:lnTo>
                  <a:lnTo>
                    <a:pt x="0" y="0"/>
                  </a:lnTo>
                  <a:lnTo>
                    <a:pt x="1021401" y="0"/>
                  </a:lnTo>
                  <a:lnTo>
                    <a:pt x="1021401" y="1036412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80372" y="4092155"/>
              <a:ext cx="1046480" cy="1061085"/>
            </a:xfrm>
            <a:custGeom>
              <a:avLst/>
              <a:gdLst/>
              <a:ahLst/>
              <a:cxnLst/>
              <a:rect l="l" t="t" r="r" b="b"/>
              <a:pathLst>
                <a:path w="1046480" h="1061085">
                  <a:moveTo>
                    <a:pt x="1045857" y="0"/>
                  </a:moveTo>
                  <a:lnTo>
                    <a:pt x="1021410" y="0"/>
                  </a:lnTo>
                  <a:lnTo>
                    <a:pt x="1021410" y="24460"/>
                  </a:lnTo>
                  <a:lnTo>
                    <a:pt x="1021410" y="1036421"/>
                  </a:lnTo>
                  <a:lnTo>
                    <a:pt x="24460" y="1036421"/>
                  </a:lnTo>
                  <a:lnTo>
                    <a:pt x="24460" y="24460"/>
                  </a:lnTo>
                  <a:lnTo>
                    <a:pt x="1021410" y="24460"/>
                  </a:lnTo>
                  <a:lnTo>
                    <a:pt x="1021410" y="0"/>
                  </a:lnTo>
                  <a:lnTo>
                    <a:pt x="24460" y="0"/>
                  </a:lnTo>
                  <a:lnTo>
                    <a:pt x="0" y="0"/>
                  </a:lnTo>
                  <a:lnTo>
                    <a:pt x="0" y="1060869"/>
                  </a:lnTo>
                  <a:lnTo>
                    <a:pt x="24460" y="1060869"/>
                  </a:lnTo>
                  <a:lnTo>
                    <a:pt x="1021410" y="1060869"/>
                  </a:lnTo>
                  <a:lnTo>
                    <a:pt x="1045857" y="1060869"/>
                  </a:lnTo>
                  <a:lnTo>
                    <a:pt x="1045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38534" y="8750810"/>
              <a:ext cx="521970" cy="504190"/>
            </a:xfrm>
            <a:custGeom>
              <a:avLst/>
              <a:gdLst/>
              <a:ahLst/>
              <a:cxnLst/>
              <a:rect l="l" t="t" r="r" b="b"/>
              <a:pathLst>
                <a:path w="521969" h="504190">
                  <a:moveTo>
                    <a:pt x="521426" y="503591"/>
                  </a:moveTo>
                  <a:lnTo>
                    <a:pt x="0" y="503591"/>
                  </a:lnTo>
                  <a:lnTo>
                    <a:pt x="0" y="0"/>
                  </a:lnTo>
                  <a:lnTo>
                    <a:pt x="521426" y="0"/>
                  </a:lnTo>
                  <a:lnTo>
                    <a:pt x="521426" y="5035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929866" y="8742158"/>
              <a:ext cx="539115" cy="521334"/>
            </a:xfrm>
            <a:custGeom>
              <a:avLst/>
              <a:gdLst/>
              <a:ahLst/>
              <a:cxnLst/>
              <a:rect l="l" t="t" r="r" b="b"/>
              <a:pathLst>
                <a:path w="539115" h="521334">
                  <a:moveTo>
                    <a:pt x="538746" y="0"/>
                  </a:moveTo>
                  <a:lnTo>
                    <a:pt x="521423" y="0"/>
                  </a:lnTo>
                  <a:lnTo>
                    <a:pt x="521423" y="17322"/>
                  </a:lnTo>
                  <a:lnTo>
                    <a:pt x="521423" y="503593"/>
                  </a:lnTo>
                  <a:lnTo>
                    <a:pt x="17322" y="503593"/>
                  </a:lnTo>
                  <a:lnTo>
                    <a:pt x="17322" y="17322"/>
                  </a:lnTo>
                  <a:lnTo>
                    <a:pt x="521423" y="17322"/>
                  </a:lnTo>
                  <a:lnTo>
                    <a:pt x="521423" y="0"/>
                  </a:lnTo>
                  <a:lnTo>
                    <a:pt x="17322" y="0"/>
                  </a:lnTo>
                  <a:lnTo>
                    <a:pt x="0" y="0"/>
                  </a:lnTo>
                  <a:lnTo>
                    <a:pt x="0" y="520903"/>
                  </a:lnTo>
                  <a:lnTo>
                    <a:pt x="17322" y="520903"/>
                  </a:lnTo>
                  <a:lnTo>
                    <a:pt x="521423" y="520903"/>
                  </a:lnTo>
                  <a:lnTo>
                    <a:pt x="538746" y="520903"/>
                  </a:lnTo>
                  <a:lnTo>
                    <a:pt x="538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21556" y="1015133"/>
              <a:ext cx="496570" cy="504190"/>
            </a:xfrm>
            <a:custGeom>
              <a:avLst/>
              <a:gdLst/>
              <a:ahLst/>
              <a:cxnLst/>
              <a:rect l="l" t="t" r="r" b="b"/>
              <a:pathLst>
                <a:path w="496569" h="504190">
                  <a:moveTo>
                    <a:pt x="496026" y="503591"/>
                  </a:moveTo>
                  <a:lnTo>
                    <a:pt x="0" y="503591"/>
                  </a:lnTo>
                  <a:lnTo>
                    <a:pt x="0" y="0"/>
                  </a:lnTo>
                  <a:lnTo>
                    <a:pt x="496026" y="0"/>
                  </a:lnTo>
                  <a:lnTo>
                    <a:pt x="496026" y="5035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12894" y="1006474"/>
              <a:ext cx="513715" cy="521334"/>
            </a:xfrm>
            <a:custGeom>
              <a:avLst/>
              <a:gdLst/>
              <a:ahLst/>
              <a:cxnLst/>
              <a:rect l="l" t="t" r="r" b="b"/>
              <a:pathLst>
                <a:path w="513715" h="521334">
                  <a:moveTo>
                    <a:pt x="513334" y="0"/>
                  </a:moveTo>
                  <a:lnTo>
                    <a:pt x="496023" y="0"/>
                  </a:lnTo>
                  <a:lnTo>
                    <a:pt x="496023" y="17322"/>
                  </a:lnTo>
                  <a:lnTo>
                    <a:pt x="496023" y="503593"/>
                  </a:lnTo>
                  <a:lnTo>
                    <a:pt x="17310" y="503593"/>
                  </a:lnTo>
                  <a:lnTo>
                    <a:pt x="17310" y="17322"/>
                  </a:lnTo>
                  <a:lnTo>
                    <a:pt x="496023" y="17322"/>
                  </a:lnTo>
                  <a:lnTo>
                    <a:pt x="496023" y="0"/>
                  </a:lnTo>
                  <a:lnTo>
                    <a:pt x="17310" y="0"/>
                  </a:lnTo>
                  <a:lnTo>
                    <a:pt x="0" y="0"/>
                  </a:lnTo>
                  <a:lnTo>
                    <a:pt x="0" y="520915"/>
                  </a:lnTo>
                  <a:lnTo>
                    <a:pt x="17310" y="520915"/>
                  </a:lnTo>
                  <a:lnTo>
                    <a:pt x="496023" y="520915"/>
                  </a:lnTo>
                  <a:lnTo>
                    <a:pt x="513334" y="520915"/>
                  </a:lnTo>
                  <a:lnTo>
                    <a:pt x="513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05256" y="8250083"/>
              <a:ext cx="496570" cy="493395"/>
            </a:xfrm>
            <a:custGeom>
              <a:avLst/>
              <a:gdLst/>
              <a:ahLst/>
              <a:cxnLst/>
              <a:rect l="l" t="t" r="r" b="b"/>
              <a:pathLst>
                <a:path w="496570" h="493395">
                  <a:moveTo>
                    <a:pt x="496025" y="492935"/>
                  </a:moveTo>
                  <a:lnTo>
                    <a:pt x="0" y="492935"/>
                  </a:lnTo>
                  <a:lnTo>
                    <a:pt x="0" y="0"/>
                  </a:lnTo>
                  <a:lnTo>
                    <a:pt x="496025" y="0"/>
                  </a:lnTo>
                  <a:lnTo>
                    <a:pt x="496025" y="49293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96588" y="8241435"/>
              <a:ext cx="513715" cy="510540"/>
            </a:xfrm>
            <a:custGeom>
              <a:avLst/>
              <a:gdLst/>
              <a:ahLst/>
              <a:cxnLst/>
              <a:rect l="l" t="t" r="r" b="b"/>
              <a:pathLst>
                <a:path w="513714" h="510540">
                  <a:moveTo>
                    <a:pt x="513346" y="0"/>
                  </a:moveTo>
                  <a:lnTo>
                    <a:pt x="496023" y="0"/>
                  </a:lnTo>
                  <a:lnTo>
                    <a:pt x="496023" y="17310"/>
                  </a:lnTo>
                  <a:lnTo>
                    <a:pt x="496023" y="492925"/>
                  </a:lnTo>
                  <a:lnTo>
                    <a:pt x="17322" y="492925"/>
                  </a:lnTo>
                  <a:lnTo>
                    <a:pt x="17322" y="17310"/>
                  </a:lnTo>
                  <a:lnTo>
                    <a:pt x="496023" y="17310"/>
                  </a:lnTo>
                  <a:lnTo>
                    <a:pt x="496023" y="0"/>
                  </a:lnTo>
                  <a:lnTo>
                    <a:pt x="17322" y="0"/>
                  </a:lnTo>
                  <a:lnTo>
                    <a:pt x="0" y="0"/>
                  </a:lnTo>
                  <a:lnTo>
                    <a:pt x="0" y="510247"/>
                  </a:lnTo>
                  <a:lnTo>
                    <a:pt x="17322" y="510247"/>
                  </a:lnTo>
                  <a:lnTo>
                    <a:pt x="496023" y="510247"/>
                  </a:lnTo>
                  <a:lnTo>
                    <a:pt x="513346" y="510247"/>
                  </a:lnTo>
                  <a:lnTo>
                    <a:pt x="513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5256" y="491049"/>
              <a:ext cx="496570" cy="507365"/>
            </a:xfrm>
            <a:custGeom>
              <a:avLst/>
              <a:gdLst/>
              <a:ahLst/>
              <a:cxnLst/>
              <a:rect l="l" t="t" r="r" b="b"/>
              <a:pathLst>
                <a:path w="496570" h="507365">
                  <a:moveTo>
                    <a:pt x="496025" y="506766"/>
                  </a:moveTo>
                  <a:lnTo>
                    <a:pt x="0" y="506766"/>
                  </a:lnTo>
                  <a:lnTo>
                    <a:pt x="0" y="0"/>
                  </a:lnTo>
                  <a:lnTo>
                    <a:pt x="496025" y="0"/>
                  </a:lnTo>
                  <a:lnTo>
                    <a:pt x="496025" y="50676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96588" y="482396"/>
              <a:ext cx="4982845" cy="3036570"/>
            </a:xfrm>
            <a:custGeom>
              <a:avLst/>
              <a:gdLst/>
              <a:ahLst/>
              <a:cxnLst/>
              <a:rect l="l" t="t" r="r" b="b"/>
              <a:pathLst>
                <a:path w="4982845" h="3036570">
                  <a:moveTo>
                    <a:pt x="513346" y="0"/>
                  </a:moveTo>
                  <a:lnTo>
                    <a:pt x="496023" y="0"/>
                  </a:lnTo>
                  <a:lnTo>
                    <a:pt x="496023" y="17322"/>
                  </a:lnTo>
                  <a:lnTo>
                    <a:pt x="496023" y="506768"/>
                  </a:lnTo>
                  <a:lnTo>
                    <a:pt x="17322" y="506768"/>
                  </a:lnTo>
                  <a:lnTo>
                    <a:pt x="17322" y="17322"/>
                  </a:lnTo>
                  <a:lnTo>
                    <a:pt x="496023" y="17322"/>
                  </a:lnTo>
                  <a:lnTo>
                    <a:pt x="496023" y="0"/>
                  </a:lnTo>
                  <a:lnTo>
                    <a:pt x="17322" y="0"/>
                  </a:lnTo>
                  <a:lnTo>
                    <a:pt x="0" y="0"/>
                  </a:lnTo>
                  <a:lnTo>
                    <a:pt x="0" y="524090"/>
                  </a:lnTo>
                  <a:lnTo>
                    <a:pt x="17322" y="524090"/>
                  </a:lnTo>
                  <a:lnTo>
                    <a:pt x="496023" y="524090"/>
                  </a:lnTo>
                  <a:lnTo>
                    <a:pt x="513346" y="524090"/>
                  </a:lnTo>
                  <a:lnTo>
                    <a:pt x="513346" y="0"/>
                  </a:lnTo>
                  <a:close/>
                </a:path>
                <a:path w="4982845" h="3036570">
                  <a:moveTo>
                    <a:pt x="4714316" y="2042934"/>
                  </a:moveTo>
                  <a:lnTo>
                    <a:pt x="4712843" y="2035670"/>
                  </a:lnTo>
                  <a:lnTo>
                    <a:pt x="4708830" y="2029739"/>
                  </a:lnTo>
                  <a:lnTo>
                    <a:pt x="4702861" y="2025738"/>
                  </a:lnTo>
                  <a:lnTo>
                    <a:pt x="4695558" y="2024265"/>
                  </a:lnTo>
                  <a:lnTo>
                    <a:pt x="4688256" y="2025738"/>
                  </a:lnTo>
                  <a:lnTo>
                    <a:pt x="4682287" y="2029739"/>
                  </a:lnTo>
                  <a:lnTo>
                    <a:pt x="4678261" y="2035670"/>
                  </a:lnTo>
                  <a:lnTo>
                    <a:pt x="4676787" y="2042934"/>
                  </a:lnTo>
                  <a:lnTo>
                    <a:pt x="4676787" y="2206904"/>
                  </a:lnTo>
                  <a:lnTo>
                    <a:pt x="4678261" y="2214168"/>
                  </a:lnTo>
                  <a:lnTo>
                    <a:pt x="4682287" y="2220099"/>
                  </a:lnTo>
                  <a:lnTo>
                    <a:pt x="4688256" y="2224100"/>
                  </a:lnTo>
                  <a:lnTo>
                    <a:pt x="4695558" y="2225560"/>
                  </a:lnTo>
                  <a:lnTo>
                    <a:pt x="4702861" y="2224100"/>
                  </a:lnTo>
                  <a:lnTo>
                    <a:pt x="4708830" y="2220099"/>
                  </a:lnTo>
                  <a:lnTo>
                    <a:pt x="4712843" y="2214168"/>
                  </a:lnTo>
                  <a:lnTo>
                    <a:pt x="4714316" y="2206904"/>
                  </a:lnTo>
                  <a:lnTo>
                    <a:pt x="4714316" y="2042934"/>
                  </a:lnTo>
                  <a:close/>
                </a:path>
                <a:path w="4982845" h="3036570">
                  <a:moveTo>
                    <a:pt x="4982515" y="2559545"/>
                  </a:moveTo>
                  <a:lnTo>
                    <a:pt x="4978755" y="2513317"/>
                  </a:lnTo>
                  <a:lnTo>
                    <a:pt x="4967859" y="2469426"/>
                  </a:lnTo>
                  <a:lnTo>
                    <a:pt x="4950434" y="2428494"/>
                  </a:lnTo>
                  <a:lnTo>
                    <a:pt x="4944986" y="2419769"/>
                  </a:lnTo>
                  <a:lnTo>
                    <a:pt x="4944986" y="2559545"/>
                  </a:lnTo>
                  <a:lnTo>
                    <a:pt x="4940516" y="2606192"/>
                  </a:lnTo>
                  <a:lnTo>
                    <a:pt x="4927600" y="2650312"/>
                  </a:lnTo>
                  <a:lnTo>
                    <a:pt x="4906988" y="2690914"/>
                  </a:lnTo>
                  <a:lnTo>
                    <a:pt x="4879416" y="2727020"/>
                  </a:lnTo>
                  <a:lnTo>
                    <a:pt x="4845659" y="2757652"/>
                  </a:lnTo>
                  <a:lnTo>
                    <a:pt x="4806429" y="2781846"/>
                  </a:lnTo>
                  <a:lnTo>
                    <a:pt x="4780775" y="2791637"/>
                  </a:lnTo>
                  <a:lnTo>
                    <a:pt x="4780775" y="2948190"/>
                  </a:lnTo>
                  <a:lnTo>
                    <a:pt x="4774806" y="2944203"/>
                  </a:lnTo>
                  <a:lnTo>
                    <a:pt x="4767504" y="2942729"/>
                  </a:lnTo>
                  <a:lnTo>
                    <a:pt x="4774793" y="2944190"/>
                  </a:lnTo>
                  <a:lnTo>
                    <a:pt x="4780775" y="2948190"/>
                  </a:lnTo>
                  <a:lnTo>
                    <a:pt x="4780775" y="2791637"/>
                  </a:lnTo>
                  <a:lnTo>
                    <a:pt x="4762487" y="2798610"/>
                  </a:lnTo>
                  <a:lnTo>
                    <a:pt x="4754359" y="2800858"/>
                  </a:lnTo>
                  <a:lnTo>
                    <a:pt x="4748746" y="2808211"/>
                  </a:lnTo>
                  <a:lnTo>
                    <a:pt x="4748746" y="2880271"/>
                  </a:lnTo>
                  <a:lnTo>
                    <a:pt x="4748746" y="2917596"/>
                  </a:lnTo>
                  <a:lnTo>
                    <a:pt x="4748746" y="2942729"/>
                  </a:lnTo>
                  <a:lnTo>
                    <a:pt x="4748746" y="2980055"/>
                  </a:lnTo>
                  <a:lnTo>
                    <a:pt x="4748746" y="2998800"/>
                  </a:lnTo>
                  <a:lnTo>
                    <a:pt x="4642370" y="2998800"/>
                  </a:lnTo>
                  <a:lnTo>
                    <a:pt x="4642370" y="2980055"/>
                  </a:lnTo>
                  <a:lnTo>
                    <a:pt x="4748746" y="2980055"/>
                  </a:lnTo>
                  <a:lnTo>
                    <a:pt x="4748746" y="2942729"/>
                  </a:lnTo>
                  <a:lnTo>
                    <a:pt x="4642370" y="2942729"/>
                  </a:lnTo>
                  <a:lnTo>
                    <a:pt x="4642370" y="2917596"/>
                  </a:lnTo>
                  <a:lnTo>
                    <a:pt x="4748746" y="2917596"/>
                  </a:lnTo>
                  <a:lnTo>
                    <a:pt x="4748746" y="2880271"/>
                  </a:lnTo>
                  <a:lnTo>
                    <a:pt x="4642370" y="2880271"/>
                  </a:lnTo>
                  <a:lnTo>
                    <a:pt x="4642358" y="2808211"/>
                  </a:lnTo>
                  <a:lnTo>
                    <a:pt x="4636744" y="2800858"/>
                  </a:lnTo>
                  <a:lnTo>
                    <a:pt x="4628616" y="2798610"/>
                  </a:lnTo>
                  <a:lnTo>
                    <a:pt x="4623600" y="2796705"/>
                  </a:lnTo>
                  <a:lnTo>
                    <a:pt x="4623600" y="2942729"/>
                  </a:lnTo>
                  <a:lnTo>
                    <a:pt x="4616297" y="2944203"/>
                  </a:lnTo>
                  <a:lnTo>
                    <a:pt x="4616297" y="2978594"/>
                  </a:lnTo>
                  <a:lnTo>
                    <a:pt x="4610328" y="2974594"/>
                  </a:lnTo>
                  <a:lnTo>
                    <a:pt x="4616297" y="2978594"/>
                  </a:lnTo>
                  <a:lnTo>
                    <a:pt x="4616297" y="2944203"/>
                  </a:lnTo>
                  <a:lnTo>
                    <a:pt x="4623587" y="2942729"/>
                  </a:lnTo>
                  <a:lnTo>
                    <a:pt x="4623600" y="2796705"/>
                  </a:lnTo>
                  <a:lnTo>
                    <a:pt x="4584674" y="2781846"/>
                  </a:lnTo>
                  <a:lnTo>
                    <a:pt x="4545457" y="2757652"/>
                  </a:lnTo>
                  <a:lnTo>
                    <a:pt x="4511687" y="2727020"/>
                  </a:lnTo>
                  <a:lnTo>
                    <a:pt x="4484116" y="2690914"/>
                  </a:lnTo>
                  <a:lnTo>
                    <a:pt x="4463504" y="2650312"/>
                  </a:lnTo>
                  <a:lnTo>
                    <a:pt x="4450588" y="2606192"/>
                  </a:lnTo>
                  <a:lnTo>
                    <a:pt x="4446130" y="2559545"/>
                  </a:lnTo>
                  <a:lnTo>
                    <a:pt x="4450143" y="2515006"/>
                  </a:lnTo>
                  <a:lnTo>
                    <a:pt x="4461751" y="2473071"/>
                  </a:lnTo>
                  <a:lnTo>
                    <a:pt x="4480230" y="2434425"/>
                  </a:lnTo>
                  <a:lnTo>
                    <a:pt x="4504855" y="2399792"/>
                  </a:lnTo>
                  <a:lnTo>
                    <a:pt x="4534941" y="2369870"/>
                  </a:lnTo>
                  <a:lnTo>
                    <a:pt x="4569765" y="2345372"/>
                  </a:lnTo>
                  <a:lnTo>
                    <a:pt x="4608614" y="2326995"/>
                  </a:lnTo>
                  <a:lnTo>
                    <a:pt x="4650778" y="2315451"/>
                  </a:lnTo>
                  <a:lnTo>
                    <a:pt x="4695558" y="2311450"/>
                  </a:lnTo>
                  <a:lnTo>
                    <a:pt x="4740326" y="2315451"/>
                  </a:lnTo>
                  <a:lnTo>
                    <a:pt x="4782502" y="2326995"/>
                  </a:lnTo>
                  <a:lnTo>
                    <a:pt x="4821352" y="2345372"/>
                  </a:lnTo>
                  <a:lnTo>
                    <a:pt x="4856162" y="2369870"/>
                  </a:lnTo>
                  <a:lnTo>
                    <a:pt x="4886249" y="2399792"/>
                  </a:lnTo>
                  <a:lnTo>
                    <a:pt x="4910874" y="2434425"/>
                  </a:lnTo>
                  <a:lnTo>
                    <a:pt x="4929352" y="2473071"/>
                  </a:lnTo>
                  <a:lnTo>
                    <a:pt x="4940960" y="2515006"/>
                  </a:lnTo>
                  <a:lnTo>
                    <a:pt x="4944986" y="2559545"/>
                  </a:lnTo>
                  <a:lnTo>
                    <a:pt x="4944986" y="2419769"/>
                  </a:lnTo>
                  <a:lnTo>
                    <a:pt x="4898364" y="2357818"/>
                  </a:lnTo>
                  <a:lnTo>
                    <a:pt x="4864925" y="2329269"/>
                  </a:lnTo>
                  <a:lnTo>
                    <a:pt x="4827321" y="2306028"/>
                  </a:lnTo>
                  <a:lnTo>
                    <a:pt x="4786160" y="2288705"/>
                  </a:lnTo>
                  <a:lnTo>
                    <a:pt x="4742040" y="2277872"/>
                  </a:lnTo>
                  <a:lnTo>
                    <a:pt x="4695558" y="2274125"/>
                  </a:lnTo>
                  <a:lnTo>
                    <a:pt x="4649076" y="2277872"/>
                  </a:lnTo>
                  <a:lnTo>
                    <a:pt x="4604956" y="2288705"/>
                  </a:lnTo>
                  <a:lnTo>
                    <a:pt x="4563796" y="2306028"/>
                  </a:lnTo>
                  <a:lnTo>
                    <a:pt x="4526191" y="2329269"/>
                  </a:lnTo>
                  <a:lnTo>
                    <a:pt x="4492739" y="2357818"/>
                  </a:lnTo>
                  <a:lnTo>
                    <a:pt x="4464037" y="2391092"/>
                  </a:lnTo>
                  <a:lnTo>
                    <a:pt x="4440669" y="2428494"/>
                  </a:lnTo>
                  <a:lnTo>
                    <a:pt x="4423245" y="2469426"/>
                  </a:lnTo>
                  <a:lnTo>
                    <a:pt x="4412361" y="2513317"/>
                  </a:lnTo>
                  <a:lnTo>
                    <a:pt x="4408589" y="2559545"/>
                  </a:lnTo>
                  <a:lnTo>
                    <a:pt x="4413364" y="2611247"/>
                  </a:lnTo>
                  <a:lnTo>
                    <a:pt x="4427169" y="2660294"/>
                  </a:lnTo>
                  <a:lnTo>
                    <a:pt x="4449229" y="2705658"/>
                  </a:lnTo>
                  <a:lnTo>
                    <a:pt x="4478794" y="2746362"/>
                  </a:lnTo>
                  <a:lnTo>
                    <a:pt x="4515091" y="2781389"/>
                  </a:lnTo>
                  <a:lnTo>
                    <a:pt x="4557369" y="2809735"/>
                  </a:lnTo>
                  <a:lnTo>
                    <a:pt x="4604829" y="2830411"/>
                  </a:lnTo>
                  <a:lnTo>
                    <a:pt x="4604829" y="2898927"/>
                  </a:lnTo>
                  <a:lnTo>
                    <a:pt x="4606315" y="2891663"/>
                  </a:lnTo>
                  <a:lnTo>
                    <a:pt x="4610328" y="2885732"/>
                  </a:lnTo>
                  <a:lnTo>
                    <a:pt x="4606315" y="2891663"/>
                  </a:lnTo>
                  <a:lnTo>
                    <a:pt x="4604842" y="2898927"/>
                  </a:lnTo>
                  <a:lnTo>
                    <a:pt x="4606315" y="2906191"/>
                  </a:lnTo>
                  <a:lnTo>
                    <a:pt x="4604829" y="2898927"/>
                  </a:lnTo>
                  <a:lnTo>
                    <a:pt x="4604829" y="2961398"/>
                  </a:lnTo>
                  <a:lnTo>
                    <a:pt x="4606315" y="2954134"/>
                  </a:lnTo>
                  <a:lnTo>
                    <a:pt x="4610328" y="2948203"/>
                  </a:lnTo>
                  <a:lnTo>
                    <a:pt x="4606315" y="2954134"/>
                  </a:lnTo>
                  <a:lnTo>
                    <a:pt x="4604842" y="2961398"/>
                  </a:lnTo>
                  <a:lnTo>
                    <a:pt x="4606315" y="2968663"/>
                  </a:lnTo>
                  <a:lnTo>
                    <a:pt x="4604829" y="2961398"/>
                  </a:lnTo>
                  <a:lnTo>
                    <a:pt x="4604829" y="3017469"/>
                  </a:lnTo>
                  <a:lnTo>
                    <a:pt x="4606315" y="3024733"/>
                  </a:lnTo>
                  <a:lnTo>
                    <a:pt x="4610328" y="3030664"/>
                  </a:lnTo>
                  <a:lnTo>
                    <a:pt x="4616297" y="3034665"/>
                  </a:lnTo>
                  <a:lnTo>
                    <a:pt x="4623600" y="3036125"/>
                  </a:lnTo>
                  <a:lnTo>
                    <a:pt x="4767504" y="3036125"/>
                  </a:lnTo>
                  <a:lnTo>
                    <a:pt x="4774806" y="3034665"/>
                  </a:lnTo>
                  <a:lnTo>
                    <a:pt x="4780775" y="3030664"/>
                  </a:lnTo>
                  <a:lnTo>
                    <a:pt x="4784801" y="3024733"/>
                  </a:lnTo>
                  <a:lnTo>
                    <a:pt x="4786274" y="3017469"/>
                  </a:lnTo>
                  <a:lnTo>
                    <a:pt x="4786274" y="2998800"/>
                  </a:lnTo>
                  <a:lnTo>
                    <a:pt x="4786274" y="2961398"/>
                  </a:lnTo>
                  <a:lnTo>
                    <a:pt x="4786274" y="2898927"/>
                  </a:lnTo>
                  <a:lnTo>
                    <a:pt x="4786274" y="2830411"/>
                  </a:lnTo>
                  <a:lnTo>
                    <a:pt x="4833747" y="2809735"/>
                  </a:lnTo>
                  <a:lnTo>
                    <a:pt x="4876012" y="2781389"/>
                  </a:lnTo>
                  <a:lnTo>
                    <a:pt x="4912309" y="2746362"/>
                  </a:lnTo>
                  <a:lnTo>
                    <a:pt x="4941875" y="2705658"/>
                  </a:lnTo>
                  <a:lnTo>
                    <a:pt x="4963947" y="2660294"/>
                  </a:lnTo>
                  <a:lnTo>
                    <a:pt x="4977739" y="2611259"/>
                  </a:lnTo>
                  <a:lnTo>
                    <a:pt x="4982515" y="25595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4436" y="2671974"/>
              <a:ext cx="154089" cy="15327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8602" y="2667342"/>
              <a:ext cx="154098" cy="15327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251012" y="3039210"/>
              <a:ext cx="1096010" cy="50165"/>
            </a:xfrm>
            <a:custGeom>
              <a:avLst/>
              <a:gdLst/>
              <a:ahLst/>
              <a:cxnLst/>
              <a:rect l="l" t="t" r="r" b="b"/>
              <a:pathLst>
                <a:path w="1096009" h="50164">
                  <a:moveTo>
                    <a:pt x="202374" y="31051"/>
                  </a:moveTo>
                  <a:lnTo>
                    <a:pt x="200901" y="23787"/>
                  </a:lnTo>
                  <a:lnTo>
                    <a:pt x="196875" y="17856"/>
                  </a:lnTo>
                  <a:lnTo>
                    <a:pt x="190906" y="13855"/>
                  </a:lnTo>
                  <a:lnTo>
                    <a:pt x="183603" y="12395"/>
                  </a:lnTo>
                  <a:lnTo>
                    <a:pt x="18757" y="12395"/>
                  </a:lnTo>
                  <a:lnTo>
                    <a:pt x="11455" y="13855"/>
                  </a:lnTo>
                  <a:lnTo>
                    <a:pt x="5499" y="17856"/>
                  </a:lnTo>
                  <a:lnTo>
                    <a:pt x="1473" y="23787"/>
                  </a:lnTo>
                  <a:lnTo>
                    <a:pt x="0" y="31051"/>
                  </a:lnTo>
                  <a:lnTo>
                    <a:pt x="1473" y="38315"/>
                  </a:lnTo>
                  <a:lnTo>
                    <a:pt x="5499" y="44246"/>
                  </a:lnTo>
                  <a:lnTo>
                    <a:pt x="11455" y="48247"/>
                  </a:lnTo>
                  <a:lnTo>
                    <a:pt x="18757" y="49720"/>
                  </a:lnTo>
                  <a:lnTo>
                    <a:pt x="183603" y="49720"/>
                  </a:lnTo>
                  <a:lnTo>
                    <a:pt x="190906" y="48247"/>
                  </a:lnTo>
                  <a:lnTo>
                    <a:pt x="196875" y="44246"/>
                  </a:lnTo>
                  <a:lnTo>
                    <a:pt x="200901" y="38315"/>
                  </a:lnTo>
                  <a:lnTo>
                    <a:pt x="202374" y="31051"/>
                  </a:lnTo>
                  <a:close/>
                </a:path>
                <a:path w="1096009" h="50164">
                  <a:moveTo>
                    <a:pt x="1095667" y="18669"/>
                  </a:moveTo>
                  <a:lnTo>
                    <a:pt x="1094181" y="11404"/>
                  </a:lnTo>
                  <a:lnTo>
                    <a:pt x="1090168" y="5473"/>
                  </a:lnTo>
                  <a:lnTo>
                    <a:pt x="1084199" y="1473"/>
                  </a:lnTo>
                  <a:lnTo>
                    <a:pt x="1076896" y="0"/>
                  </a:lnTo>
                  <a:lnTo>
                    <a:pt x="912050" y="0"/>
                  </a:lnTo>
                  <a:lnTo>
                    <a:pt x="904748" y="1473"/>
                  </a:lnTo>
                  <a:lnTo>
                    <a:pt x="898791" y="5473"/>
                  </a:lnTo>
                  <a:lnTo>
                    <a:pt x="894765" y="11404"/>
                  </a:lnTo>
                  <a:lnTo>
                    <a:pt x="893292" y="18669"/>
                  </a:lnTo>
                  <a:lnTo>
                    <a:pt x="894765" y="25933"/>
                  </a:lnTo>
                  <a:lnTo>
                    <a:pt x="898791" y="31864"/>
                  </a:lnTo>
                  <a:lnTo>
                    <a:pt x="904748" y="35864"/>
                  </a:lnTo>
                  <a:lnTo>
                    <a:pt x="912050" y="37338"/>
                  </a:lnTo>
                  <a:lnTo>
                    <a:pt x="1076896" y="37338"/>
                  </a:lnTo>
                  <a:lnTo>
                    <a:pt x="1084199" y="35864"/>
                  </a:lnTo>
                  <a:lnTo>
                    <a:pt x="1090168" y="31864"/>
                  </a:lnTo>
                  <a:lnTo>
                    <a:pt x="1094181" y="25933"/>
                  </a:lnTo>
                  <a:lnTo>
                    <a:pt x="1095667" y="18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787793" y="4857182"/>
            <a:ext cx="11788775" cy="188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8300"/>
              </a:lnSpc>
              <a:spcBef>
                <a:spcPts val="95"/>
              </a:spcBef>
            </a:pPr>
            <a:r>
              <a:rPr sz="3750" spc="270" dirty="0">
                <a:latin typeface="Tahoma"/>
                <a:cs typeface="Tahoma"/>
              </a:rPr>
              <a:t>Tamil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305" dirty="0">
                <a:latin typeface="Tahoma"/>
                <a:cs typeface="Tahoma"/>
              </a:rPr>
              <a:t>Nadu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370" dirty="0">
                <a:latin typeface="Tahoma"/>
                <a:cs typeface="Tahoma"/>
              </a:rPr>
              <a:t>needs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180" dirty="0">
                <a:latin typeface="Tahoma"/>
                <a:cs typeface="Tahoma"/>
              </a:rPr>
              <a:t>a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270" dirty="0">
                <a:latin typeface="Tahoma"/>
                <a:cs typeface="Tahoma"/>
              </a:rPr>
              <a:t>welfare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459" dirty="0">
                <a:latin typeface="Tahoma"/>
                <a:cs typeface="Tahoma"/>
              </a:rPr>
              <a:t>schemes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340" dirty="0">
                <a:latin typeface="Tahoma"/>
                <a:cs typeface="Tahoma"/>
              </a:rPr>
              <a:t>dashboard </a:t>
            </a:r>
            <a:r>
              <a:rPr sz="3750" spc="-1160" dirty="0">
                <a:latin typeface="Tahoma"/>
                <a:cs typeface="Tahoma"/>
              </a:rPr>
              <a:t> </a:t>
            </a:r>
            <a:r>
              <a:rPr sz="3750" spc="170" dirty="0">
                <a:latin typeface="Tahoma"/>
                <a:cs typeface="Tahoma"/>
              </a:rPr>
              <a:t>to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360" dirty="0">
                <a:latin typeface="Tahoma"/>
                <a:cs typeface="Tahoma"/>
              </a:rPr>
              <a:t>enhance</a:t>
            </a:r>
            <a:r>
              <a:rPr sz="3750" spc="-110" dirty="0">
                <a:latin typeface="Tahoma"/>
                <a:cs typeface="Tahoma"/>
              </a:rPr>
              <a:t> </a:t>
            </a:r>
            <a:r>
              <a:rPr sz="3750" spc="300" dirty="0">
                <a:latin typeface="Tahoma"/>
                <a:cs typeface="Tahoma"/>
              </a:rPr>
              <a:t>visualization</a:t>
            </a:r>
            <a:r>
              <a:rPr sz="3750" spc="-110" dirty="0">
                <a:latin typeface="Tahoma"/>
                <a:cs typeface="Tahoma"/>
              </a:rPr>
              <a:t> </a:t>
            </a:r>
            <a:r>
              <a:rPr sz="3750" spc="320" dirty="0">
                <a:latin typeface="Tahoma"/>
                <a:cs typeface="Tahoma"/>
              </a:rPr>
              <a:t>and</a:t>
            </a:r>
            <a:r>
              <a:rPr sz="3750" spc="-110" dirty="0">
                <a:latin typeface="Tahoma"/>
                <a:cs typeface="Tahoma"/>
              </a:rPr>
              <a:t> </a:t>
            </a:r>
            <a:r>
              <a:rPr sz="3750" spc="340" dirty="0">
                <a:latin typeface="Tahoma"/>
                <a:cs typeface="Tahoma"/>
              </a:rPr>
              <a:t>transparency</a:t>
            </a:r>
            <a:r>
              <a:rPr sz="3750" spc="-110" dirty="0">
                <a:latin typeface="Tahoma"/>
                <a:cs typeface="Tahoma"/>
              </a:rPr>
              <a:t> </a:t>
            </a:r>
            <a:r>
              <a:rPr sz="3750" spc="250" dirty="0">
                <a:latin typeface="Tahoma"/>
                <a:cs typeface="Tahoma"/>
              </a:rPr>
              <a:t>in</a:t>
            </a:r>
            <a:r>
              <a:rPr sz="3750" spc="-110" dirty="0">
                <a:latin typeface="Tahoma"/>
                <a:cs typeface="Tahoma"/>
              </a:rPr>
              <a:t> </a:t>
            </a:r>
            <a:r>
              <a:rPr sz="3750" spc="235" dirty="0">
                <a:latin typeface="Tahoma"/>
                <a:cs typeface="Tahoma"/>
              </a:rPr>
              <a:t>the </a:t>
            </a:r>
            <a:r>
              <a:rPr sz="3750" spc="-1160" dirty="0">
                <a:latin typeface="Tahoma"/>
                <a:cs typeface="Tahoma"/>
              </a:rPr>
              <a:t> </a:t>
            </a:r>
            <a:r>
              <a:rPr sz="3750" spc="340" dirty="0">
                <a:latin typeface="Tahoma"/>
                <a:cs typeface="Tahoma"/>
              </a:rPr>
              <a:t>implementation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140" dirty="0">
                <a:latin typeface="Tahoma"/>
                <a:cs typeface="Tahoma"/>
              </a:rPr>
              <a:t>of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240" dirty="0">
                <a:latin typeface="Tahoma"/>
                <a:cs typeface="Tahoma"/>
              </a:rPr>
              <a:t>its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315" dirty="0">
                <a:latin typeface="Tahoma"/>
                <a:cs typeface="Tahoma"/>
              </a:rPr>
              <a:t>social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270" dirty="0">
                <a:latin typeface="Tahoma"/>
                <a:cs typeface="Tahoma"/>
              </a:rPr>
              <a:t>welfare</a:t>
            </a:r>
            <a:r>
              <a:rPr sz="3750" spc="-114" dirty="0">
                <a:latin typeface="Tahoma"/>
                <a:cs typeface="Tahoma"/>
              </a:rPr>
              <a:t> </a:t>
            </a:r>
            <a:r>
              <a:rPr sz="3750" spc="325" dirty="0">
                <a:latin typeface="Tahoma"/>
                <a:cs typeface="Tahoma"/>
              </a:rPr>
              <a:t>programs.</a:t>
            </a:r>
            <a:endParaRPr sz="375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69874" y="3816294"/>
            <a:ext cx="6654165" cy="843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350" spc="509" dirty="0"/>
              <a:t>problem</a:t>
            </a:r>
            <a:r>
              <a:rPr sz="5350" spc="-210" dirty="0"/>
              <a:t> </a:t>
            </a:r>
            <a:r>
              <a:rPr sz="5350" spc="455" dirty="0"/>
              <a:t>statement</a:t>
            </a:r>
            <a:endParaRPr sz="5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279015"/>
            <a:chOff x="0" y="0"/>
            <a:chExt cx="18288000" cy="22790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267585"/>
            </a:xfrm>
            <a:custGeom>
              <a:avLst/>
              <a:gdLst/>
              <a:ahLst/>
              <a:cxnLst/>
              <a:rect l="l" t="t" r="r" b="b"/>
              <a:pathLst>
                <a:path w="18288000" h="2267585">
                  <a:moveTo>
                    <a:pt x="18287998" y="2267030"/>
                  </a:moveTo>
                  <a:lnTo>
                    <a:pt x="0" y="2267030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2267030"/>
                  </a:lnTo>
                  <a:close/>
                </a:path>
              </a:pathLst>
            </a:custGeom>
            <a:solidFill>
              <a:srgbClr val="FF6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55115"/>
              <a:ext cx="18288000" cy="24130"/>
            </a:xfrm>
            <a:custGeom>
              <a:avLst/>
              <a:gdLst/>
              <a:ahLst/>
              <a:cxnLst/>
              <a:rect l="l" t="t" r="r" b="b"/>
              <a:pathLst>
                <a:path w="18288000" h="24130">
                  <a:moveTo>
                    <a:pt x="18287998" y="23827"/>
                  </a:moveTo>
                  <a:lnTo>
                    <a:pt x="0" y="23827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2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71477" y="469162"/>
            <a:ext cx="534543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45" dirty="0"/>
              <a:t>I</a:t>
            </a:r>
            <a:r>
              <a:rPr sz="7000" spc="535" dirty="0"/>
              <a:t>n</a:t>
            </a:r>
            <a:r>
              <a:rPr sz="7000" dirty="0"/>
              <a:t>t</a:t>
            </a:r>
            <a:r>
              <a:rPr sz="7000" spc="310" dirty="0"/>
              <a:t>r</a:t>
            </a:r>
            <a:r>
              <a:rPr sz="7000" spc="380" dirty="0"/>
              <a:t>o</a:t>
            </a:r>
            <a:r>
              <a:rPr sz="7000" spc="440" dirty="0"/>
              <a:t>d</a:t>
            </a:r>
            <a:r>
              <a:rPr sz="7000" spc="430" dirty="0"/>
              <a:t>u</a:t>
            </a:r>
            <a:r>
              <a:rPr sz="7000" spc="675" dirty="0"/>
              <a:t>c</a:t>
            </a:r>
            <a:r>
              <a:rPr sz="7000" dirty="0"/>
              <a:t>t</a:t>
            </a:r>
            <a:r>
              <a:rPr sz="7000" spc="155" dirty="0"/>
              <a:t>i</a:t>
            </a:r>
            <a:r>
              <a:rPr sz="7000" spc="380" dirty="0"/>
              <a:t>o</a:t>
            </a:r>
            <a:r>
              <a:rPr sz="7000" spc="540" dirty="0"/>
              <a:t>n</a:t>
            </a:r>
            <a:endParaRPr sz="7000"/>
          </a:p>
        </p:txBody>
      </p:sp>
      <p:sp>
        <p:nvSpPr>
          <p:cNvPr id="6" name="object 6"/>
          <p:cNvSpPr txBox="1"/>
          <p:nvPr/>
        </p:nvSpPr>
        <p:spPr>
          <a:xfrm>
            <a:off x="2002538" y="2856672"/>
            <a:ext cx="1279207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3500" spc="180" dirty="0">
                <a:latin typeface="Tahoma"/>
                <a:cs typeface="Tahoma"/>
              </a:rPr>
              <a:t>Introducing </a:t>
            </a:r>
            <a:r>
              <a:rPr sz="3500" spc="155" dirty="0">
                <a:latin typeface="Tahoma"/>
                <a:cs typeface="Tahoma"/>
              </a:rPr>
              <a:t>Tamil </a:t>
            </a:r>
            <a:r>
              <a:rPr sz="3500" spc="170" dirty="0">
                <a:latin typeface="Tahoma"/>
                <a:cs typeface="Tahoma"/>
              </a:rPr>
              <a:t>Nadu's </a:t>
            </a:r>
            <a:r>
              <a:rPr sz="3500" spc="190" dirty="0">
                <a:latin typeface="Tahoma"/>
                <a:cs typeface="Tahoma"/>
              </a:rPr>
              <a:t>groundbreaking </a:t>
            </a:r>
            <a:r>
              <a:rPr sz="3500" spc="235" dirty="0">
                <a:latin typeface="Tahoma"/>
                <a:cs typeface="Tahoma"/>
              </a:rPr>
              <a:t>Comprehensive </a:t>
            </a:r>
            <a:r>
              <a:rPr sz="3500" spc="240" dirty="0">
                <a:latin typeface="Tahoma"/>
                <a:cs typeface="Tahoma"/>
              </a:rPr>
              <a:t> </a:t>
            </a:r>
            <a:r>
              <a:rPr sz="3500" spc="105" dirty="0">
                <a:latin typeface="Tahoma"/>
                <a:cs typeface="Tahoma"/>
              </a:rPr>
              <a:t>Welfare </a:t>
            </a:r>
            <a:r>
              <a:rPr sz="3500" spc="320" dirty="0">
                <a:latin typeface="Tahoma"/>
                <a:cs typeface="Tahoma"/>
              </a:rPr>
              <a:t>Schemes </a:t>
            </a:r>
            <a:r>
              <a:rPr sz="3500" spc="145" dirty="0">
                <a:latin typeface="Tahoma"/>
                <a:cs typeface="Tahoma"/>
              </a:rPr>
              <a:t>Dashboard, </a:t>
            </a:r>
            <a:r>
              <a:rPr sz="3500" spc="155" dirty="0">
                <a:latin typeface="Tahoma"/>
                <a:cs typeface="Tahoma"/>
              </a:rPr>
              <a:t>a </a:t>
            </a:r>
            <a:r>
              <a:rPr sz="3500" spc="195" dirty="0">
                <a:latin typeface="Tahoma"/>
                <a:cs typeface="Tahoma"/>
              </a:rPr>
              <a:t>visionary </a:t>
            </a:r>
            <a:r>
              <a:rPr sz="3500" spc="145" dirty="0">
                <a:latin typeface="Tahoma"/>
                <a:cs typeface="Tahoma"/>
              </a:rPr>
              <a:t>project </a:t>
            </a:r>
            <a:r>
              <a:rPr sz="3500" spc="185" dirty="0">
                <a:latin typeface="Tahoma"/>
                <a:cs typeface="Tahoma"/>
              </a:rPr>
              <a:t>set </a:t>
            </a:r>
            <a:r>
              <a:rPr sz="3500" spc="90" dirty="0">
                <a:latin typeface="Tahoma"/>
                <a:cs typeface="Tahoma"/>
              </a:rPr>
              <a:t>to </a:t>
            </a:r>
            <a:r>
              <a:rPr sz="3500" spc="95" dirty="0">
                <a:latin typeface="Tahoma"/>
                <a:cs typeface="Tahoma"/>
              </a:rPr>
              <a:t> </a:t>
            </a:r>
            <a:r>
              <a:rPr sz="3500" spc="229" dirty="0">
                <a:latin typeface="Tahoma"/>
                <a:cs typeface="Tahoma"/>
              </a:rPr>
              <a:t>enhance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04" dirty="0">
                <a:latin typeface="Tahoma"/>
                <a:cs typeface="Tahoma"/>
              </a:rPr>
              <a:t>transparency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210" dirty="0">
                <a:latin typeface="Tahoma"/>
                <a:cs typeface="Tahoma"/>
              </a:rPr>
              <a:t>and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90" dirty="0">
                <a:latin typeface="Tahoma"/>
                <a:cs typeface="Tahoma"/>
              </a:rPr>
              <a:t>accessibility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170" dirty="0">
                <a:latin typeface="Tahoma"/>
                <a:cs typeface="Tahoma"/>
              </a:rPr>
              <a:t>in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140" dirty="0">
                <a:latin typeface="Tahoma"/>
                <a:cs typeface="Tahoma"/>
              </a:rPr>
              <a:t>the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40" dirty="0">
                <a:latin typeface="Tahoma"/>
                <a:cs typeface="Tahoma"/>
              </a:rPr>
              <a:t>state's</a:t>
            </a:r>
            <a:r>
              <a:rPr sz="3500" spc="-315" dirty="0">
                <a:latin typeface="Tahoma"/>
                <a:cs typeface="Tahoma"/>
              </a:rPr>
              <a:t> </a:t>
            </a:r>
            <a:r>
              <a:rPr sz="3500" spc="195" dirty="0">
                <a:latin typeface="Tahoma"/>
                <a:cs typeface="Tahoma"/>
              </a:rPr>
              <a:t>social </a:t>
            </a:r>
            <a:r>
              <a:rPr sz="3500" spc="200" dirty="0">
                <a:latin typeface="Tahoma"/>
                <a:cs typeface="Tahoma"/>
              </a:rPr>
              <a:t> </a:t>
            </a:r>
            <a:r>
              <a:rPr sz="3500" spc="330" dirty="0">
                <a:latin typeface="Tahoma"/>
                <a:cs typeface="Tahoma"/>
              </a:rPr>
              <a:t>w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70" dirty="0">
                <a:latin typeface="Tahoma"/>
                <a:cs typeface="Tahoma"/>
              </a:rPr>
              <a:t>l</a:t>
            </a:r>
            <a:r>
              <a:rPr sz="3500" spc="-60" dirty="0">
                <a:latin typeface="Tahoma"/>
                <a:cs typeface="Tahoma"/>
              </a:rPr>
              <a:t>f</a:t>
            </a:r>
            <a:r>
              <a:rPr sz="3500" spc="150" dirty="0">
                <a:latin typeface="Tahoma"/>
                <a:cs typeface="Tahoma"/>
              </a:rPr>
              <a:t>ar</a:t>
            </a:r>
            <a:r>
              <a:rPr sz="3500" spc="195" dirty="0">
                <a:latin typeface="Tahoma"/>
                <a:cs typeface="Tahoma"/>
              </a:rPr>
              <a:t>e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15" dirty="0">
                <a:latin typeface="Tahoma"/>
                <a:cs typeface="Tahoma"/>
              </a:rPr>
              <a:t>p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215" dirty="0">
                <a:latin typeface="Tahoma"/>
                <a:cs typeface="Tahoma"/>
              </a:rPr>
              <a:t>g</a:t>
            </a:r>
            <a:r>
              <a:rPr sz="3500" spc="150" dirty="0">
                <a:latin typeface="Tahoma"/>
                <a:cs typeface="Tahoma"/>
              </a:rPr>
              <a:t>ra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-280" dirty="0">
                <a:latin typeface="Tahoma"/>
                <a:cs typeface="Tahoma"/>
              </a:rPr>
              <a:t>.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55" dirty="0">
                <a:latin typeface="Tahoma"/>
                <a:cs typeface="Tahoma"/>
              </a:rPr>
              <a:t>C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275" dirty="0">
                <a:latin typeface="Tahoma"/>
                <a:cs typeface="Tahoma"/>
              </a:rPr>
              <a:t>v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220" dirty="0">
                <a:latin typeface="Tahoma"/>
                <a:cs typeface="Tahoma"/>
              </a:rPr>
              <a:t>g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15" dirty="0">
                <a:latin typeface="Tahoma"/>
                <a:cs typeface="Tahoma"/>
              </a:rPr>
              <a:t>d</a:t>
            </a:r>
            <a:r>
              <a:rPr sz="3500" spc="210" dirty="0">
                <a:latin typeface="Tahoma"/>
                <a:cs typeface="Tahoma"/>
              </a:rPr>
              <a:t>u</a:t>
            </a:r>
            <a:r>
              <a:rPr sz="3500" spc="335" dirty="0">
                <a:latin typeface="Tahoma"/>
                <a:cs typeface="Tahoma"/>
              </a:rPr>
              <a:t>c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-280" dirty="0">
                <a:latin typeface="Tahoma"/>
                <a:cs typeface="Tahoma"/>
              </a:rPr>
              <a:t>,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25" dirty="0">
                <a:latin typeface="Tahoma"/>
                <a:cs typeface="Tahoma"/>
              </a:rPr>
              <a:t>h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70" dirty="0">
                <a:latin typeface="Tahoma"/>
                <a:cs typeface="Tahoma"/>
              </a:rPr>
              <a:t>l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225" dirty="0">
                <a:latin typeface="Tahoma"/>
                <a:cs typeface="Tahoma"/>
              </a:rPr>
              <a:t>h</a:t>
            </a:r>
            <a:r>
              <a:rPr sz="3500" spc="335" dirty="0">
                <a:latin typeface="Tahoma"/>
                <a:cs typeface="Tahoma"/>
              </a:rPr>
              <a:t>c</a:t>
            </a:r>
            <a:r>
              <a:rPr sz="3500" spc="150" dirty="0">
                <a:latin typeface="Tahoma"/>
                <a:cs typeface="Tahoma"/>
              </a:rPr>
              <a:t>ar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-285" dirty="0">
                <a:latin typeface="Tahoma"/>
                <a:cs typeface="Tahoma"/>
              </a:rPr>
              <a:t>,  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215" dirty="0">
                <a:latin typeface="Tahoma"/>
                <a:cs typeface="Tahoma"/>
              </a:rPr>
              <a:t>g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335" dirty="0">
                <a:latin typeface="Tahoma"/>
                <a:cs typeface="Tahoma"/>
              </a:rPr>
              <a:t>c</a:t>
            </a:r>
            <a:r>
              <a:rPr sz="3500" spc="210" dirty="0">
                <a:latin typeface="Tahoma"/>
                <a:cs typeface="Tahoma"/>
              </a:rPr>
              <a:t>u</a:t>
            </a:r>
            <a:r>
              <a:rPr sz="3500" spc="70" dirty="0">
                <a:latin typeface="Tahoma"/>
                <a:cs typeface="Tahoma"/>
              </a:rPr>
              <a:t>l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210" dirty="0">
                <a:latin typeface="Tahoma"/>
                <a:cs typeface="Tahoma"/>
              </a:rPr>
              <a:t>u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-280" dirty="0">
                <a:latin typeface="Tahoma"/>
                <a:cs typeface="Tahoma"/>
              </a:rPr>
              <a:t>,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30" dirty="0">
                <a:latin typeface="Tahoma"/>
                <a:cs typeface="Tahoma"/>
              </a:rPr>
              <a:t>w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-75" dirty="0">
                <a:latin typeface="Tahoma"/>
                <a:cs typeface="Tahoma"/>
              </a:rPr>
              <a:t>'</a:t>
            </a:r>
            <a:r>
              <a:rPr sz="3500" spc="365" dirty="0">
                <a:latin typeface="Tahoma"/>
                <a:cs typeface="Tahoma"/>
              </a:rPr>
              <a:t>s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215" dirty="0">
                <a:latin typeface="Tahoma"/>
                <a:cs typeface="Tahoma"/>
              </a:rPr>
              <a:t>p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330" dirty="0">
                <a:latin typeface="Tahoma"/>
                <a:cs typeface="Tahoma"/>
              </a:rPr>
              <a:t>w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-280" dirty="0">
                <a:latin typeface="Tahoma"/>
                <a:cs typeface="Tahoma"/>
              </a:rPr>
              <a:t>,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220" dirty="0">
                <a:latin typeface="Tahoma"/>
                <a:cs typeface="Tahoma"/>
              </a:rPr>
              <a:t>d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335" dirty="0">
                <a:latin typeface="Tahoma"/>
                <a:cs typeface="Tahoma"/>
              </a:rPr>
              <a:t>c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75" dirty="0">
                <a:latin typeface="Tahoma"/>
                <a:cs typeface="Tahoma"/>
              </a:rPr>
              <a:t>l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30" dirty="0">
                <a:latin typeface="Tahoma"/>
                <a:cs typeface="Tahoma"/>
              </a:rPr>
              <a:t>w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70" dirty="0">
                <a:latin typeface="Tahoma"/>
                <a:cs typeface="Tahoma"/>
              </a:rPr>
              <a:t>l</a:t>
            </a:r>
            <a:r>
              <a:rPr sz="3500" spc="-60" dirty="0">
                <a:latin typeface="Tahoma"/>
                <a:cs typeface="Tahoma"/>
              </a:rPr>
              <a:t>f</a:t>
            </a:r>
            <a:r>
              <a:rPr sz="3500" spc="150" dirty="0">
                <a:latin typeface="Tahoma"/>
                <a:cs typeface="Tahoma"/>
              </a:rPr>
              <a:t>ar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-280" dirty="0">
                <a:latin typeface="Tahoma"/>
                <a:cs typeface="Tahoma"/>
              </a:rPr>
              <a:t>,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225" dirty="0">
                <a:latin typeface="Tahoma"/>
                <a:cs typeface="Tahoma"/>
              </a:rPr>
              <a:t>h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290" dirty="0">
                <a:latin typeface="Tahoma"/>
                <a:cs typeface="Tahoma"/>
              </a:rPr>
              <a:t>s  </a:t>
            </a:r>
            <a:r>
              <a:rPr sz="3500" spc="215" dirty="0">
                <a:latin typeface="Tahoma"/>
                <a:cs typeface="Tahoma"/>
              </a:rPr>
              <a:t>d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225" dirty="0">
                <a:latin typeface="Tahoma"/>
                <a:cs typeface="Tahoma"/>
              </a:rPr>
              <a:t>h</a:t>
            </a:r>
            <a:r>
              <a:rPr sz="3500" spc="215" dirty="0">
                <a:latin typeface="Tahoma"/>
                <a:cs typeface="Tahoma"/>
              </a:rPr>
              <a:t>b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150" dirty="0">
                <a:latin typeface="Tahoma"/>
                <a:cs typeface="Tahoma"/>
              </a:rPr>
              <a:t>ar</a:t>
            </a:r>
            <a:r>
              <a:rPr sz="3500" spc="220" dirty="0">
                <a:latin typeface="Tahoma"/>
                <a:cs typeface="Tahoma"/>
              </a:rPr>
              <a:t>d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215" dirty="0">
                <a:latin typeface="Tahoma"/>
                <a:cs typeface="Tahoma"/>
              </a:rPr>
              <a:t>p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330" dirty="0">
                <a:latin typeface="Tahoma"/>
                <a:cs typeface="Tahoma"/>
              </a:rPr>
              <a:t>w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365" dirty="0">
                <a:latin typeface="Tahoma"/>
                <a:cs typeface="Tahoma"/>
              </a:rPr>
              <a:t>s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15" dirty="0">
                <a:latin typeface="Tahoma"/>
                <a:cs typeface="Tahoma"/>
              </a:rPr>
              <a:t>b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229" dirty="0">
                <a:latin typeface="Tahoma"/>
                <a:cs typeface="Tahoma"/>
              </a:rPr>
              <a:t>h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15" dirty="0">
                <a:latin typeface="Tahoma"/>
                <a:cs typeface="Tahoma"/>
              </a:rPr>
              <a:t>g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275" dirty="0">
                <a:latin typeface="Tahoma"/>
                <a:cs typeface="Tahoma"/>
              </a:rPr>
              <a:t>v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dirty="0">
                <a:latin typeface="Tahoma"/>
                <a:cs typeface="Tahoma"/>
              </a:rPr>
              <a:t>t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220" dirty="0">
                <a:latin typeface="Tahoma"/>
                <a:cs typeface="Tahoma"/>
              </a:rPr>
              <a:t>d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35" dirty="0">
                <a:latin typeface="Tahoma"/>
                <a:cs typeface="Tahoma"/>
              </a:rPr>
              <a:t>c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345" dirty="0">
                <a:latin typeface="Tahoma"/>
                <a:cs typeface="Tahoma"/>
              </a:rPr>
              <a:t>z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-280" dirty="0">
                <a:latin typeface="Tahoma"/>
                <a:cs typeface="Tahoma"/>
              </a:rPr>
              <a:t>.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-75" dirty="0">
                <a:latin typeface="Tahoma"/>
                <a:cs typeface="Tahoma"/>
              </a:rPr>
              <a:t>'</a:t>
            </a:r>
            <a:r>
              <a:rPr sz="3500" spc="290" dirty="0">
                <a:latin typeface="Tahoma"/>
                <a:cs typeface="Tahoma"/>
              </a:rPr>
              <a:t>s  </a:t>
            </a:r>
            <a:r>
              <a:rPr sz="3500" spc="280" dirty="0">
                <a:latin typeface="Tahoma"/>
                <a:cs typeface="Tahoma"/>
              </a:rPr>
              <a:t>more </a:t>
            </a:r>
            <a:r>
              <a:rPr sz="3500" spc="160" dirty="0">
                <a:latin typeface="Tahoma"/>
                <a:cs typeface="Tahoma"/>
              </a:rPr>
              <a:t>than </a:t>
            </a:r>
            <a:r>
              <a:rPr sz="3500" spc="155" dirty="0">
                <a:latin typeface="Tahoma"/>
                <a:cs typeface="Tahoma"/>
              </a:rPr>
              <a:t>a </a:t>
            </a:r>
            <a:r>
              <a:rPr sz="3500" spc="140" dirty="0">
                <a:latin typeface="Tahoma"/>
                <a:cs typeface="Tahoma"/>
              </a:rPr>
              <a:t>dashboard; </a:t>
            </a:r>
            <a:r>
              <a:rPr sz="3500" spc="90" dirty="0">
                <a:latin typeface="Tahoma"/>
                <a:cs typeface="Tahoma"/>
              </a:rPr>
              <a:t>it's </a:t>
            </a:r>
            <a:r>
              <a:rPr sz="3500" spc="140" dirty="0">
                <a:latin typeface="Tahoma"/>
                <a:cs typeface="Tahoma"/>
              </a:rPr>
              <a:t>the </a:t>
            </a:r>
            <a:r>
              <a:rPr sz="3500" spc="120" dirty="0">
                <a:latin typeface="Tahoma"/>
                <a:cs typeface="Tahoma"/>
              </a:rPr>
              <a:t>future </a:t>
            </a:r>
            <a:r>
              <a:rPr sz="3500" spc="65" dirty="0">
                <a:latin typeface="Tahoma"/>
                <a:cs typeface="Tahoma"/>
              </a:rPr>
              <a:t>of </a:t>
            </a:r>
            <a:r>
              <a:rPr sz="3500" spc="145" dirty="0">
                <a:latin typeface="Tahoma"/>
                <a:cs typeface="Tahoma"/>
              </a:rPr>
              <a:t>welfare </a:t>
            </a:r>
            <a:r>
              <a:rPr sz="3500" spc="170" dirty="0">
                <a:latin typeface="Tahoma"/>
                <a:cs typeface="Tahoma"/>
              </a:rPr>
              <a:t>in </a:t>
            </a:r>
            <a:r>
              <a:rPr sz="3500" spc="155" dirty="0">
                <a:latin typeface="Tahoma"/>
                <a:cs typeface="Tahoma"/>
              </a:rPr>
              <a:t>Tamil </a:t>
            </a:r>
            <a:r>
              <a:rPr sz="3500" spc="160" dirty="0">
                <a:latin typeface="Tahoma"/>
                <a:cs typeface="Tahoma"/>
              </a:rPr>
              <a:t> </a:t>
            </a:r>
            <a:r>
              <a:rPr sz="3500" spc="95" dirty="0">
                <a:latin typeface="Tahoma"/>
                <a:cs typeface="Tahoma"/>
              </a:rPr>
              <a:t>Nadu,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50" dirty="0">
                <a:latin typeface="Tahoma"/>
                <a:cs typeface="Tahoma"/>
              </a:rPr>
              <a:t>forging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55" dirty="0">
                <a:latin typeface="Tahoma"/>
                <a:cs typeface="Tahoma"/>
              </a:rPr>
              <a:t>a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55" dirty="0">
                <a:latin typeface="Tahoma"/>
                <a:cs typeface="Tahoma"/>
              </a:rPr>
              <a:t>brighter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50" dirty="0">
                <a:latin typeface="Tahoma"/>
                <a:cs typeface="Tahoma"/>
              </a:rPr>
              <a:t>path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60" dirty="0">
                <a:latin typeface="Tahoma"/>
                <a:cs typeface="Tahoma"/>
              </a:rPr>
              <a:t>forward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95" dirty="0">
                <a:latin typeface="Tahoma"/>
                <a:cs typeface="Tahoma"/>
              </a:rPr>
              <a:t>together.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895600"/>
            <a:chOff x="0" y="0"/>
            <a:chExt cx="18288000" cy="2895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895600"/>
            </a:xfrm>
            <a:custGeom>
              <a:avLst/>
              <a:gdLst/>
              <a:ahLst/>
              <a:cxnLst/>
              <a:rect l="l" t="t" r="r" b="b"/>
              <a:pathLst>
                <a:path w="18288000" h="2895600">
                  <a:moveTo>
                    <a:pt x="18287998" y="2895599"/>
                  </a:moveTo>
                  <a:lnTo>
                    <a:pt x="0" y="28955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2895599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863211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18288000" y="0"/>
                  </a:moveTo>
                  <a:lnTo>
                    <a:pt x="18288000" y="28574"/>
                  </a:lnTo>
                  <a:lnTo>
                    <a:pt x="0" y="28574"/>
                  </a:lnTo>
                  <a:lnTo>
                    <a:pt x="0" y="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743856"/>
            <a:ext cx="523938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05" dirty="0"/>
              <a:t>O</a:t>
            </a:r>
            <a:r>
              <a:rPr sz="7500" spc="750" dirty="0"/>
              <a:t>B</a:t>
            </a:r>
            <a:r>
              <a:rPr sz="7500" spc="1200" dirty="0"/>
              <a:t>J</a:t>
            </a:r>
            <a:r>
              <a:rPr sz="7500" spc="475" dirty="0"/>
              <a:t>E</a:t>
            </a:r>
            <a:r>
              <a:rPr sz="7500" spc="345" dirty="0"/>
              <a:t>C</a:t>
            </a:r>
            <a:r>
              <a:rPr sz="7500" spc="-220" dirty="0"/>
              <a:t>T</a:t>
            </a:r>
            <a:r>
              <a:rPr sz="7500" spc="160" dirty="0"/>
              <a:t>I</a:t>
            </a:r>
            <a:r>
              <a:rPr sz="7500" spc="515" dirty="0"/>
              <a:t>V</a:t>
            </a:r>
            <a:r>
              <a:rPr sz="7500" spc="475" dirty="0"/>
              <a:t>E</a:t>
            </a:r>
            <a:endParaRPr sz="7500"/>
          </a:p>
        </p:txBody>
      </p:sp>
      <p:sp>
        <p:nvSpPr>
          <p:cNvPr id="6" name="object 6"/>
          <p:cNvSpPr txBox="1"/>
          <p:nvPr/>
        </p:nvSpPr>
        <p:spPr>
          <a:xfrm>
            <a:off x="1016000" y="4122091"/>
            <a:ext cx="15288894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3500" spc="40" dirty="0">
                <a:latin typeface="Tahoma"/>
                <a:cs typeface="Tahoma"/>
              </a:rPr>
              <a:t>To </a:t>
            </a:r>
            <a:r>
              <a:rPr sz="3500" spc="195" dirty="0">
                <a:latin typeface="Tahoma"/>
                <a:cs typeface="Tahoma"/>
              </a:rPr>
              <a:t>develop </a:t>
            </a:r>
            <a:r>
              <a:rPr sz="3500" spc="155" dirty="0">
                <a:latin typeface="Tahoma"/>
                <a:cs typeface="Tahoma"/>
              </a:rPr>
              <a:t>a </a:t>
            </a:r>
            <a:r>
              <a:rPr sz="3500" spc="105" dirty="0">
                <a:latin typeface="Tahoma"/>
                <a:cs typeface="Tahoma"/>
              </a:rPr>
              <a:t>Welfare </a:t>
            </a:r>
            <a:r>
              <a:rPr sz="3500" spc="320" dirty="0">
                <a:latin typeface="Tahoma"/>
                <a:cs typeface="Tahoma"/>
              </a:rPr>
              <a:t>Schemes </a:t>
            </a:r>
            <a:r>
              <a:rPr sz="3500" spc="195" dirty="0">
                <a:latin typeface="Tahoma"/>
                <a:cs typeface="Tahoma"/>
              </a:rPr>
              <a:t>Dashboard </a:t>
            </a:r>
            <a:r>
              <a:rPr sz="3500" spc="95" dirty="0">
                <a:latin typeface="Tahoma"/>
                <a:cs typeface="Tahoma"/>
              </a:rPr>
              <a:t>for </a:t>
            </a:r>
            <a:r>
              <a:rPr sz="3500" spc="155" dirty="0">
                <a:latin typeface="Tahoma"/>
                <a:cs typeface="Tahoma"/>
              </a:rPr>
              <a:t>Tamil </a:t>
            </a:r>
            <a:r>
              <a:rPr sz="3500" spc="95" dirty="0">
                <a:latin typeface="Tahoma"/>
                <a:cs typeface="Tahoma"/>
              </a:rPr>
              <a:t>Nadu, </a:t>
            </a:r>
            <a:r>
              <a:rPr sz="3500" spc="240" dirty="0">
                <a:latin typeface="Tahoma"/>
                <a:cs typeface="Tahoma"/>
              </a:rPr>
              <a:t>making </a:t>
            </a:r>
            <a:r>
              <a:rPr sz="3500" spc="35" dirty="0">
                <a:latin typeface="Tahoma"/>
                <a:cs typeface="Tahoma"/>
              </a:rPr>
              <a:t>it </a:t>
            </a:r>
            <a:r>
              <a:rPr sz="3500" spc="40" dirty="0">
                <a:latin typeface="Tahoma"/>
                <a:cs typeface="Tahoma"/>
              </a:rPr>
              <a:t> 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229" dirty="0">
                <a:latin typeface="Tahoma"/>
                <a:cs typeface="Tahoma"/>
              </a:rPr>
              <a:t>y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60" dirty="0">
                <a:latin typeface="Tahoma"/>
                <a:cs typeface="Tahoma"/>
              </a:rPr>
              <a:t>f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155" dirty="0">
                <a:latin typeface="Tahoma"/>
                <a:cs typeface="Tahoma"/>
              </a:rPr>
              <a:t>r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335" dirty="0">
                <a:latin typeface="Tahoma"/>
                <a:cs typeface="Tahoma"/>
              </a:rPr>
              <a:t>c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345" dirty="0">
                <a:latin typeface="Tahoma"/>
                <a:cs typeface="Tahoma"/>
              </a:rPr>
              <a:t>z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365" dirty="0">
                <a:latin typeface="Tahoma"/>
                <a:cs typeface="Tahoma"/>
              </a:rPr>
              <a:t>s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190" dirty="0">
                <a:latin typeface="Tahoma"/>
                <a:cs typeface="Tahoma"/>
              </a:rPr>
              <a:t>o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335" dirty="0">
                <a:latin typeface="Tahoma"/>
                <a:cs typeface="Tahoma"/>
              </a:rPr>
              <a:t>cc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360" dirty="0">
                <a:latin typeface="Tahoma"/>
                <a:cs typeface="Tahoma"/>
              </a:rPr>
              <a:t>s</a:t>
            </a:r>
            <a:r>
              <a:rPr sz="3500" spc="365" dirty="0">
                <a:latin typeface="Tahoma"/>
                <a:cs typeface="Tahoma"/>
              </a:rPr>
              <a:t>s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-60" dirty="0">
                <a:latin typeface="Tahoma"/>
                <a:cs typeface="Tahoma"/>
              </a:rPr>
              <a:t>f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150" dirty="0">
                <a:latin typeface="Tahoma"/>
                <a:cs typeface="Tahoma"/>
              </a:rPr>
              <a:t>a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-280" dirty="0">
                <a:latin typeface="Tahoma"/>
                <a:cs typeface="Tahoma"/>
              </a:rPr>
              <a:t>,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25" dirty="0">
                <a:latin typeface="Tahoma"/>
                <a:cs typeface="Tahoma"/>
              </a:rPr>
              <a:t>h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70" dirty="0">
                <a:latin typeface="Tahoma"/>
                <a:cs typeface="Tahoma"/>
              </a:rPr>
              <a:t>l</a:t>
            </a:r>
            <a:r>
              <a:rPr sz="3500" spc="215" dirty="0">
                <a:latin typeface="Tahoma"/>
                <a:cs typeface="Tahoma"/>
              </a:rPr>
              <a:t>p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220" dirty="0">
                <a:latin typeface="Tahoma"/>
                <a:cs typeface="Tahoma"/>
              </a:rPr>
              <a:t>g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225" dirty="0">
                <a:latin typeface="Tahoma"/>
                <a:cs typeface="Tahoma"/>
              </a:rPr>
              <a:t>h</a:t>
            </a:r>
            <a:r>
              <a:rPr sz="3500" spc="195" dirty="0">
                <a:latin typeface="Tahoma"/>
                <a:cs typeface="Tahoma"/>
              </a:rPr>
              <a:t>e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15" dirty="0">
                <a:latin typeface="Tahoma"/>
                <a:cs typeface="Tahoma"/>
              </a:rPr>
              <a:t>g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275" dirty="0">
                <a:latin typeface="Tahoma"/>
                <a:cs typeface="Tahoma"/>
              </a:rPr>
              <a:t>v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150" dirty="0">
                <a:latin typeface="Tahoma"/>
                <a:cs typeface="Tahoma"/>
              </a:rPr>
              <a:t>r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190" dirty="0">
                <a:latin typeface="Tahoma"/>
                <a:cs typeface="Tahoma"/>
              </a:rPr>
              <a:t>e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dirty="0">
                <a:latin typeface="Tahoma"/>
                <a:cs typeface="Tahoma"/>
              </a:rPr>
              <a:t>t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590" dirty="0">
                <a:latin typeface="Tahoma"/>
                <a:cs typeface="Tahoma"/>
              </a:rPr>
              <a:t>m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265" dirty="0">
                <a:latin typeface="Tahoma"/>
                <a:cs typeface="Tahoma"/>
              </a:rPr>
              <a:t>n</a:t>
            </a:r>
            <a:r>
              <a:rPr sz="3500" spc="70" dirty="0">
                <a:latin typeface="Tahoma"/>
                <a:cs typeface="Tahoma"/>
              </a:rPr>
              <a:t>i</a:t>
            </a:r>
            <a:r>
              <a:rPr sz="3500" spc="-5" dirty="0">
                <a:latin typeface="Tahoma"/>
                <a:cs typeface="Tahoma"/>
              </a:rPr>
              <a:t>t</a:t>
            </a:r>
            <a:r>
              <a:rPr sz="3500" spc="185" dirty="0">
                <a:latin typeface="Tahoma"/>
                <a:cs typeface="Tahoma"/>
              </a:rPr>
              <a:t>o</a:t>
            </a:r>
            <a:r>
              <a:rPr sz="3500" spc="145" dirty="0">
                <a:latin typeface="Tahoma"/>
                <a:cs typeface="Tahoma"/>
              </a:rPr>
              <a:t>r  </a:t>
            </a:r>
            <a:r>
              <a:rPr sz="3500" spc="254" dirty="0">
                <a:latin typeface="Tahoma"/>
                <a:cs typeface="Tahoma"/>
              </a:rPr>
              <a:t>programs </a:t>
            </a:r>
            <a:r>
              <a:rPr sz="3500" spc="85" dirty="0">
                <a:latin typeface="Tahoma"/>
                <a:cs typeface="Tahoma"/>
              </a:rPr>
              <a:t>efficiently, </a:t>
            </a:r>
            <a:r>
              <a:rPr sz="3500" spc="210" dirty="0">
                <a:latin typeface="Tahoma"/>
                <a:cs typeface="Tahoma"/>
              </a:rPr>
              <a:t>and </a:t>
            </a:r>
            <a:r>
              <a:rPr sz="3500" spc="215" dirty="0">
                <a:latin typeface="Tahoma"/>
                <a:cs typeface="Tahoma"/>
              </a:rPr>
              <a:t>ensuring </a:t>
            </a:r>
            <a:r>
              <a:rPr sz="3500" spc="90" dirty="0">
                <a:latin typeface="Tahoma"/>
                <a:cs typeface="Tahoma"/>
              </a:rPr>
              <a:t>that </a:t>
            </a:r>
            <a:r>
              <a:rPr sz="3500" spc="145" dirty="0">
                <a:latin typeface="Tahoma"/>
                <a:cs typeface="Tahoma"/>
              </a:rPr>
              <a:t>welfare </a:t>
            </a:r>
            <a:r>
              <a:rPr sz="3500" spc="320" dirty="0">
                <a:latin typeface="Tahoma"/>
                <a:cs typeface="Tahoma"/>
              </a:rPr>
              <a:t>schemes </a:t>
            </a:r>
            <a:r>
              <a:rPr sz="3500" spc="165" dirty="0">
                <a:latin typeface="Tahoma"/>
                <a:cs typeface="Tahoma"/>
              </a:rPr>
              <a:t>are </a:t>
            </a:r>
            <a:r>
              <a:rPr sz="3500" spc="170" dirty="0">
                <a:latin typeface="Tahoma"/>
                <a:cs typeface="Tahoma"/>
              </a:rPr>
              <a:t> </a:t>
            </a:r>
            <a:r>
              <a:rPr sz="3500" spc="135" dirty="0">
                <a:latin typeface="Tahoma"/>
                <a:cs typeface="Tahoma"/>
              </a:rPr>
              <a:t>transparent, </a:t>
            </a:r>
            <a:r>
              <a:rPr sz="3500" spc="150" dirty="0">
                <a:latin typeface="Tahoma"/>
                <a:cs typeface="Tahoma"/>
              </a:rPr>
              <a:t>accountable, </a:t>
            </a:r>
            <a:r>
              <a:rPr sz="3500" spc="210" dirty="0">
                <a:latin typeface="Tahoma"/>
                <a:cs typeface="Tahoma"/>
              </a:rPr>
              <a:t>and </a:t>
            </a:r>
            <a:r>
              <a:rPr sz="3500" spc="145" dirty="0">
                <a:latin typeface="Tahoma"/>
                <a:cs typeface="Tahoma"/>
              </a:rPr>
              <a:t>data-driven. </a:t>
            </a:r>
            <a:r>
              <a:rPr sz="3500" spc="140" dirty="0">
                <a:latin typeface="Tahoma"/>
                <a:cs typeface="Tahoma"/>
              </a:rPr>
              <a:t>This </a:t>
            </a:r>
            <a:r>
              <a:rPr sz="3500" spc="180" dirty="0">
                <a:latin typeface="Tahoma"/>
                <a:cs typeface="Tahoma"/>
              </a:rPr>
              <a:t>user-friendly </a:t>
            </a:r>
            <a:r>
              <a:rPr sz="3500" spc="165" dirty="0">
                <a:latin typeface="Tahoma"/>
                <a:cs typeface="Tahoma"/>
              </a:rPr>
              <a:t>platform </a:t>
            </a:r>
            <a:r>
              <a:rPr sz="3500" spc="-1080" dirty="0">
                <a:latin typeface="Tahoma"/>
                <a:cs typeface="Tahoma"/>
              </a:rPr>
              <a:t> </a:t>
            </a:r>
            <a:r>
              <a:rPr sz="3500" spc="135" dirty="0">
                <a:latin typeface="Tahoma"/>
                <a:cs typeface="Tahoma"/>
              </a:rPr>
              <a:t>will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65" dirty="0">
                <a:latin typeface="Tahoma"/>
                <a:cs typeface="Tahoma"/>
              </a:rPr>
              <a:t>empower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155" dirty="0">
                <a:latin typeface="Tahoma"/>
                <a:cs typeface="Tahoma"/>
              </a:rPr>
              <a:t>both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04" dirty="0">
                <a:latin typeface="Tahoma"/>
                <a:cs typeface="Tahoma"/>
              </a:rPr>
              <a:t>citizens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210" dirty="0">
                <a:latin typeface="Tahoma"/>
                <a:cs typeface="Tahoma"/>
              </a:rPr>
              <a:t>and</a:t>
            </a:r>
            <a:r>
              <a:rPr sz="3500" spc="-320" dirty="0">
                <a:latin typeface="Tahoma"/>
                <a:cs typeface="Tahoma"/>
              </a:rPr>
              <a:t> </a:t>
            </a:r>
            <a:r>
              <a:rPr sz="3500" spc="85" dirty="0">
                <a:latin typeface="Tahoma"/>
                <a:cs typeface="Tahoma"/>
              </a:rPr>
              <a:t>officials.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2096135"/>
            <a:chOff x="0" y="0"/>
            <a:chExt cx="18288000" cy="20961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2057400"/>
            </a:xfrm>
            <a:custGeom>
              <a:avLst/>
              <a:gdLst/>
              <a:ahLst/>
              <a:cxnLst/>
              <a:rect l="l" t="t" r="r" b="b"/>
              <a:pathLst>
                <a:path w="18288000" h="2057400">
                  <a:moveTo>
                    <a:pt x="18287998" y="2057399"/>
                  </a:moveTo>
                  <a:lnTo>
                    <a:pt x="0" y="20573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2057399"/>
                  </a:lnTo>
                  <a:close/>
                </a:path>
              </a:pathLst>
            </a:custGeom>
            <a:solidFill>
              <a:srgbClr val="FFD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052935"/>
              <a:ext cx="18288000" cy="43180"/>
            </a:xfrm>
            <a:custGeom>
              <a:avLst/>
              <a:gdLst/>
              <a:ahLst/>
              <a:cxnLst/>
              <a:rect l="l" t="t" r="r" b="b"/>
              <a:pathLst>
                <a:path w="18288000" h="43180">
                  <a:moveTo>
                    <a:pt x="18287998" y="0"/>
                  </a:moveTo>
                  <a:lnTo>
                    <a:pt x="18287998" y="28575"/>
                  </a:lnTo>
                  <a:lnTo>
                    <a:pt x="0" y="42807"/>
                  </a:lnTo>
                  <a:lnTo>
                    <a:pt x="0" y="14231"/>
                  </a:lnTo>
                  <a:lnTo>
                    <a:pt x="18287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6955" y="413677"/>
            <a:ext cx="463994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spc="525" dirty="0"/>
              <a:t>A</a:t>
            </a:r>
            <a:r>
              <a:rPr sz="7800" spc="500" dirty="0"/>
              <a:t>pp</a:t>
            </a:r>
            <a:r>
              <a:rPr sz="7800" spc="355" dirty="0"/>
              <a:t>r</a:t>
            </a:r>
            <a:r>
              <a:rPr sz="7800" spc="425" dirty="0"/>
              <a:t>o</a:t>
            </a:r>
            <a:r>
              <a:rPr sz="7800" spc="350" dirty="0"/>
              <a:t>a</a:t>
            </a:r>
            <a:r>
              <a:rPr sz="7800" spc="760" dirty="0"/>
              <a:t>c</a:t>
            </a:r>
            <a:r>
              <a:rPr sz="7800" spc="515" dirty="0"/>
              <a:t>h</a:t>
            </a:r>
            <a:endParaRPr sz="7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007" y="2601450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681990">
              <a:lnSpc>
                <a:spcPct val="1074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285" dirty="0"/>
              <a:t> </a:t>
            </a:r>
            <a:r>
              <a:rPr spc="114" dirty="0"/>
              <a:t>Transformation:</a:t>
            </a:r>
            <a:r>
              <a:rPr spc="-285" dirty="0"/>
              <a:t> </a:t>
            </a:r>
            <a:r>
              <a:rPr spc="215" dirty="0"/>
              <a:t>A</a:t>
            </a:r>
            <a:r>
              <a:rPr spc="-285" dirty="0"/>
              <a:t> </a:t>
            </a:r>
            <a:r>
              <a:rPr spc="190" dirty="0"/>
              <a:t>diverse</a:t>
            </a:r>
            <a:r>
              <a:rPr spc="-285" dirty="0"/>
              <a:t> </a:t>
            </a:r>
            <a:r>
              <a:rPr spc="140" dirty="0"/>
              <a:t>dataset</a:t>
            </a:r>
            <a:r>
              <a:rPr spc="-285" dirty="0"/>
              <a:t> </a:t>
            </a:r>
            <a:r>
              <a:rPr spc="225" dirty="0"/>
              <a:t>has</a:t>
            </a:r>
            <a:r>
              <a:rPr spc="-280" dirty="0"/>
              <a:t> </a:t>
            </a:r>
            <a:r>
              <a:rPr spc="200" dirty="0"/>
              <a:t>been</a:t>
            </a:r>
            <a:r>
              <a:rPr spc="-285" dirty="0"/>
              <a:t> </a:t>
            </a:r>
            <a:r>
              <a:rPr spc="185" dirty="0"/>
              <a:t>converted</a:t>
            </a:r>
            <a:r>
              <a:rPr spc="-285" dirty="0"/>
              <a:t> </a:t>
            </a:r>
            <a:r>
              <a:rPr spc="120" dirty="0"/>
              <a:t>into</a:t>
            </a:r>
            <a:r>
              <a:rPr spc="-285" dirty="0"/>
              <a:t> </a:t>
            </a:r>
            <a:r>
              <a:rPr spc="145" dirty="0"/>
              <a:t>a</a:t>
            </a:r>
            <a:r>
              <a:rPr spc="-285" dirty="0"/>
              <a:t> </a:t>
            </a:r>
            <a:r>
              <a:rPr spc="245" dirty="0"/>
              <a:t>dynamic</a:t>
            </a:r>
            <a:r>
              <a:rPr spc="-285" dirty="0"/>
              <a:t> </a:t>
            </a:r>
            <a:r>
              <a:rPr spc="190" dirty="0"/>
              <a:t>Excel </a:t>
            </a:r>
            <a:r>
              <a:rPr spc="-985" dirty="0"/>
              <a:t> </a:t>
            </a:r>
            <a:r>
              <a:rPr spc="145" dirty="0"/>
              <a:t>dashboard.</a:t>
            </a:r>
          </a:p>
          <a:p>
            <a:pPr marL="222885">
              <a:lnSpc>
                <a:spcPct val="100000"/>
              </a:lnSpc>
              <a:spcBef>
                <a:spcPts val="20"/>
              </a:spcBef>
            </a:pPr>
            <a:endParaRPr sz="3400"/>
          </a:p>
          <a:p>
            <a:pPr marL="235585" marR="1560195">
              <a:lnSpc>
                <a:spcPct val="107400"/>
              </a:lnSpc>
            </a:pPr>
            <a:r>
              <a:rPr spc="150" dirty="0"/>
              <a:t>Dedicated</a:t>
            </a:r>
            <a:r>
              <a:rPr spc="-290" dirty="0"/>
              <a:t> </a:t>
            </a:r>
            <a:r>
              <a:rPr spc="110" dirty="0"/>
              <a:t>Sheets:</a:t>
            </a:r>
            <a:r>
              <a:rPr spc="-285" dirty="0"/>
              <a:t> </a:t>
            </a:r>
            <a:r>
              <a:rPr spc="215" dirty="0"/>
              <a:t>Each</a:t>
            </a:r>
            <a:r>
              <a:rPr spc="-285" dirty="0"/>
              <a:t> </a:t>
            </a:r>
            <a:r>
              <a:rPr spc="175" dirty="0"/>
              <a:t>sheet</a:t>
            </a:r>
            <a:r>
              <a:rPr spc="-285" dirty="0"/>
              <a:t> </a:t>
            </a:r>
            <a:r>
              <a:rPr spc="210" dirty="0"/>
              <a:t>focuses</a:t>
            </a:r>
            <a:r>
              <a:rPr spc="-285" dirty="0"/>
              <a:t> </a:t>
            </a:r>
            <a:r>
              <a:rPr spc="210" dirty="0"/>
              <a:t>on</a:t>
            </a:r>
            <a:r>
              <a:rPr spc="-290" dirty="0"/>
              <a:t> </a:t>
            </a:r>
            <a:r>
              <a:rPr spc="145" dirty="0"/>
              <a:t>a</a:t>
            </a:r>
            <a:r>
              <a:rPr spc="-285" dirty="0"/>
              <a:t> </a:t>
            </a:r>
            <a:r>
              <a:rPr spc="175" dirty="0"/>
              <a:t>specific</a:t>
            </a:r>
            <a:r>
              <a:rPr spc="-285" dirty="0"/>
              <a:t> </a:t>
            </a:r>
            <a:r>
              <a:rPr spc="135" dirty="0"/>
              <a:t>welfare</a:t>
            </a:r>
            <a:r>
              <a:rPr spc="-285" dirty="0"/>
              <a:t> </a:t>
            </a:r>
            <a:r>
              <a:rPr spc="290" dirty="0"/>
              <a:t>scheme</a:t>
            </a:r>
            <a:r>
              <a:rPr spc="-285" dirty="0"/>
              <a:t> </a:t>
            </a:r>
            <a:r>
              <a:rPr spc="85" dirty="0"/>
              <a:t>for</a:t>
            </a:r>
            <a:r>
              <a:rPr spc="-285" dirty="0"/>
              <a:t> </a:t>
            </a:r>
            <a:r>
              <a:rPr spc="215" dirty="0"/>
              <a:t>easy </a:t>
            </a:r>
            <a:r>
              <a:rPr spc="-985" dirty="0"/>
              <a:t> </a:t>
            </a:r>
            <a:r>
              <a:rPr spc="155" dirty="0"/>
              <a:t>information</a:t>
            </a:r>
            <a:r>
              <a:rPr spc="-295" dirty="0"/>
              <a:t> </a:t>
            </a:r>
            <a:r>
              <a:rPr spc="90" dirty="0"/>
              <a:t>retrieval.</a:t>
            </a:r>
          </a:p>
          <a:p>
            <a:pPr marL="222885">
              <a:lnSpc>
                <a:spcPct val="100000"/>
              </a:lnSpc>
              <a:spcBef>
                <a:spcPts val="20"/>
              </a:spcBef>
            </a:pPr>
            <a:endParaRPr sz="3400"/>
          </a:p>
          <a:p>
            <a:pPr marL="235585" marR="247015">
              <a:lnSpc>
                <a:spcPct val="107400"/>
              </a:lnSpc>
              <a:spcBef>
                <a:spcPts val="5"/>
              </a:spcBef>
            </a:pPr>
            <a:r>
              <a:rPr spc="165" dirty="0"/>
              <a:t>Structured</a:t>
            </a:r>
            <a:r>
              <a:rPr spc="-285" dirty="0"/>
              <a:t> </a:t>
            </a:r>
            <a:r>
              <a:rPr spc="55" dirty="0"/>
              <a:t>Details:</a:t>
            </a:r>
            <a:r>
              <a:rPr spc="-285" dirty="0"/>
              <a:t> </a:t>
            </a:r>
            <a:r>
              <a:rPr spc="155" dirty="0"/>
              <a:t>Information</a:t>
            </a:r>
            <a:r>
              <a:rPr spc="-285" dirty="0"/>
              <a:t> </a:t>
            </a:r>
            <a:r>
              <a:rPr spc="200" dirty="0"/>
              <a:t>is</a:t>
            </a:r>
            <a:r>
              <a:rPr spc="-285" dirty="0"/>
              <a:t> </a:t>
            </a:r>
            <a:r>
              <a:rPr spc="185" dirty="0"/>
              <a:t>organized</a:t>
            </a:r>
            <a:r>
              <a:rPr spc="-285" dirty="0"/>
              <a:t> </a:t>
            </a:r>
            <a:r>
              <a:rPr spc="120" dirty="0"/>
              <a:t>into</a:t>
            </a:r>
            <a:r>
              <a:rPr spc="-285" dirty="0"/>
              <a:t> </a:t>
            </a:r>
            <a:r>
              <a:rPr spc="150" dirty="0"/>
              <a:t>tables</a:t>
            </a:r>
            <a:r>
              <a:rPr spc="-280" dirty="0"/>
              <a:t> </a:t>
            </a:r>
            <a:r>
              <a:rPr spc="195" dirty="0"/>
              <a:t>and</a:t>
            </a:r>
            <a:r>
              <a:rPr spc="-285" dirty="0"/>
              <a:t> </a:t>
            </a:r>
            <a:r>
              <a:rPr spc="140" dirty="0"/>
              <a:t>pivot</a:t>
            </a:r>
            <a:r>
              <a:rPr spc="-285" dirty="0"/>
              <a:t> </a:t>
            </a:r>
            <a:r>
              <a:rPr spc="150" dirty="0"/>
              <a:t>tables</a:t>
            </a:r>
            <a:r>
              <a:rPr spc="-285" dirty="0"/>
              <a:t> </a:t>
            </a:r>
            <a:r>
              <a:rPr spc="85" dirty="0"/>
              <a:t>to</a:t>
            </a:r>
            <a:r>
              <a:rPr spc="-285" dirty="0"/>
              <a:t> </a:t>
            </a:r>
            <a:r>
              <a:rPr spc="215" dirty="0"/>
              <a:t>enhance </a:t>
            </a:r>
            <a:r>
              <a:rPr spc="-985" dirty="0"/>
              <a:t> </a:t>
            </a:r>
            <a:r>
              <a:rPr spc="85" dirty="0"/>
              <a:t>clarity.</a:t>
            </a:r>
          </a:p>
          <a:p>
            <a:pPr marL="222885">
              <a:lnSpc>
                <a:spcPct val="100000"/>
              </a:lnSpc>
              <a:spcBef>
                <a:spcPts val="20"/>
              </a:spcBef>
            </a:pPr>
            <a:endParaRPr sz="3400"/>
          </a:p>
          <a:p>
            <a:pPr marL="235585" marR="837565">
              <a:lnSpc>
                <a:spcPct val="107400"/>
              </a:lnSpc>
            </a:pPr>
            <a:r>
              <a:rPr spc="170" dirty="0"/>
              <a:t>Visual</a:t>
            </a:r>
            <a:r>
              <a:rPr spc="-290" dirty="0"/>
              <a:t> </a:t>
            </a:r>
            <a:r>
              <a:rPr spc="80" dirty="0"/>
              <a:t>Appeal:</a:t>
            </a:r>
            <a:r>
              <a:rPr spc="-285" dirty="0"/>
              <a:t> </a:t>
            </a:r>
            <a:r>
              <a:rPr spc="90" dirty="0"/>
              <a:t>Data</a:t>
            </a:r>
            <a:r>
              <a:rPr spc="-285" dirty="0"/>
              <a:t> </a:t>
            </a:r>
            <a:r>
              <a:rPr spc="200" dirty="0"/>
              <a:t>is</a:t>
            </a:r>
            <a:r>
              <a:rPr spc="-290" dirty="0"/>
              <a:t> </a:t>
            </a:r>
            <a:r>
              <a:rPr spc="160" dirty="0"/>
              <a:t>brought</a:t>
            </a:r>
            <a:r>
              <a:rPr spc="-285" dirty="0"/>
              <a:t> </a:t>
            </a:r>
            <a:r>
              <a:rPr spc="85" dirty="0"/>
              <a:t>to</a:t>
            </a:r>
            <a:r>
              <a:rPr spc="-285" dirty="0"/>
              <a:t> </a:t>
            </a:r>
            <a:r>
              <a:rPr spc="65" dirty="0"/>
              <a:t>life</a:t>
            </a:r>
            <a:r>
              <a:rPr spc="-285" dirty="0"/>
              <a:t> </a:t>
            </a:r>
            <a:r>
              <a:rPr spc="145" dirty="0"/>
              <a:t>with</a:t>
            </a:r>
            <a:r>
              <a:rPr spc="-290" dirty="0"/>
              <a:t> </a:t>
            </a:r>
            <a:r>
              <a:rPr spc="165" dirty="0"/>
              <a:t>visually</a:t>
            </a:r>
            <a:r>
              <a:rPr spc="-285" dirty="0"/>
              <a:t> </a:t>
            </a:r>
            <a:r>
              <a:rPr spc="160" dirty="0"/>
              <a:t>appealing</a:t>
            </a:r>
            <a:r>
              <a:rPr spc="-285" dirty="0"/>
              <a:t> </a:t>
            </a:r>
            <a:r>
              <a:rPr spc="125" dirty="0"/>
              <a:t>charts,</a:t>
            </a:r>
            <a:r>
              <a:rPr spc="-290" dirty="0"/>
              <a:t> </a:t>
            </a:r>
            <a:r>
              <a:rPr spc="175" dirty="0"/>
              <a:t>including</a:t>
            </a:r>
            <a:r>
              <a:rPr spc="-285" dirty="0"/>
              <a:t> </a:t>
            </a:r>
            <a:r>
              <a:rPr spc="160" dirty="0"/>
              <a:t>bar </a:t>
            </a:r>
            <a:r>
              <a:rPr spc="-985" dirty="0"/>
              <a:t> </a:t>
            </a:r>
            <a:r>
              <a:rPr spc="204" dirty="0"/>
              <a:t>graphs</a:t>
            </a:r>
            <a:r>
              <a:rPr spc="-295" dirty="0"/>
              <a:t> </a:t>
            </a:r>
            <a:r>
              <a:rPr spc="195" dirty="0"/>
              <a:t>and</a:t>
            </a:r>
            <a:r>
              <a:rPr spc="-290" dirty="0"/>
              <a:t> </a:t>
            </a:r>
            <a:r>
              <a:rPr spc="150" dirty="0"/>
              <a:t>pie</a:t>
            </a:r>
            <a:r>
              <a:rPr spc="-290" dirty="0"/>
              <a:t> </a:t>
            </a:r>
            <a:r>
              <a:rPr spc="125" dirty="0"/>
              <a:t>charts.</a:t>
            </a: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endParaRPr sz="3650"/>
          </a:p>
          <a:p>
            <a:pPr marL="235585">
              <a:lnSpc>
                <a:spcPct val="100000"/>
              </a:lnSpc>
            </a:pPr>
            <a:r>
              <a:rPr spc="95" dirty="0"/>
              <a:t>Exploration:</a:t>
            </a:r>
            <a:r>
              <a:rPr spc="-285" dirty="0"/>
              <a:t> </a:t>
            </a:r>
            <a:r>
              <a:rPr spc="225" dirty="0"/>
              <a:t>Users</a:t>
            </a:r>
            <a:r>
              <a:rPr spc="-280" dirty="0"/>
              <a:t> </a:t>
            </a:r>
            <a:r>
              <a:rPr spc="229" dirty="0"/>
              <a:t>can</a:t>
            </a:r>
            <a:r>
              <a:rPr spc="-280" dirty="0"/>
              <a:t> </a:t>
            </a:r>
            <a:r>
              <a:rPr spc="160" dirty="0"/>
              <a:t>explore</a:t>
            </a:r>
            <a:r>
              <a:rPr spc="-285" dirty="0"/>
              <a:t> </a:t>
            </a:r>
            <a:r>
              <a:rPr spc="185" dirty="0"/>
              <a:t>various</a:t>
            </a:r>
            <a:r>
              <a:rPr spc="-280" dirty="0"/>
              <a:t> </a:t>
            </a:r>
            <a:r>
              <a:rPr spc="145" dirty="0"/>
              <a:t>facts</a:t>
            </a:r>
            <a:r>
              <a:rPr spc="-280" dirty="0"/>
              <a:t> </a:t>
            </a:r>
            <a:r>
              <a:rPr spc="60" dirty="0"/>
              <a:t>of</a:t>
            </a:r>
            <a:r>
              <a:rPr spc="-285" dirty="0"/>
              <a:t> </a:t>
            </a:r>
            <a:r>
              <a:rPr spc="145" dirty="0"/>
              <a:t>Tamil</a:t>
            </a:r>
            <a:r>
              <a:rPr spc="-280" dirty="0"/>
              <a:t> </a:t>
            </a:r>
            <a:r>
              <a:rPr spc="160" dirty="0"/>
              <a:t>Nadu's</a:t>
            </a:r>
            <a:r>
              <a:rPr spc="-280" dirty="0"/>
              <a:t> </a:t>
            </a:r>
            <a:r>
              <a:rPr spc="180" dirty="0"/>
              <a:t>social</a:t>
            </a:r>
            <a:r>
              <a:rPr spc="-280" dirty="0"/>
              <a:t> </a:t>
            </a:r>
            <a:r>
              <a:rPr spc="135" dirty="0"/>
              <a:t>welfare</a:t>
            </a:r>
            <a:r>
              <a:rPr spc="-285" dirty="0"/>
              <a:t> </a:t>
            </a:r>
            <a:r>
              <a:rPr spc="225" dirty="0"/>
              <a:t>schemes.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007" y="4173074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007" y="5744699"/>
            <a:ext cx="133350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007" y="7316324"/>
            <a:ext cx="133350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007" y="8887949"/>
            <a:ext cx="133350" cy="133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8451" y="585288"/>
            <a:ext cx="6710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180" dirty="0">
                <a:latin typeface="Tahoma"/>
                <a:cs typeface="Tahoma"/>
              </a:rPr>
              <a:t>Dashboard</a:t>
            </a:r>
            <a:r>
              <a:rPr sz="5400" b="1" spc="-310" dirty="0">
                <a:latin typeface="Tahoma"/>
                <a:cs typeface="Tahoma"/>
              </a:rPr>
              <a:t> </a:t>
            </a:r>
            <a:r>
              <a:rPr sz="5400" b="1" spc="240" dirty="0">
                <a:latin typeface="Tahoma"/>
                <a:cs typeface="Tahoma"/>
              </a:rPr>
              <a:t>visuals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893" y="2025834"/>
            <a:ext cx="15782924" cy="72294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2960" y="274688"/>
            <a:ext cx="1384300" cy="1498600"/>
          </a:xfrm>
          <a:custGeom>
            <a:avLst/>
            <a:gdLst/>
            <a:ahLst/>
            <a:cxnLst/>
            <a:rect l="l" t="t" r="r" b="b"/>
            <a:pathLst>
              <a:path w="1384300" h="1498600">
                <a:moveTo>
                  <a:pt x="871327" y="609599"/>
                </a:moveTo>
                <a:lnTo>
                  <a:pt x="568368" y="609599"/>
                </a:lnTo>
                <a:lnTo>
                  <a:pt x="576382" y="571499"/>
                </a:lnTo>
                <a:lnTo>
                  <a:pt x="588146" y="520699"/>
                </a:lnTo>
                <a:lnTo>
                  <a:pt x="603535" y="482599"/>
                </a:lnTo>
                <a:lnTo>
                  <a:pt x="622425" y="444499"/>
                </a:lnTo>
                <a:lnTo>
                  <a:pt x="644693" y="406399"/>
                </a:lnTo>
                <a:lnTo>
                  <a:pt x="670216" y="368299"/>
                </a:lnTo>
                <a:lnTo>
                  <a:pt x="698869" y="317499"/>
                </a:lnTo>
                <a:lnTo>
                  <a:pt x="730529" y="292099"/>
                </a:lnTo>
                <a:lnTo>
                  <a:pt x="765073" y="253999"/>
                </a:lnTo>
                <a:lnTo>
                  <a:pt x="802376" y="215899"/>
                </a:lnTo>
                <a:lnTo>
                  <a:pt x="842316" y="190499"/>
                </a:lnTo>
                <a:lnTo>
                  <a:pt x="884768" y="165099"/>
                </a:lnTo>
                <a:lnTo>
                  <a:pt x="929609" y="139699"/>
                </a:lnTo>
                <a:lnTo>
                  <a:pt x="936914" y="76199"/>
                </a:lnTo>
                <a:lnTo>
                  <a:pt x="957391" y="38099"/>
                </a:lnTo>
                <a:lnTo>
                  <a:pt x="987595" y="12699"/>
                </a:lnTo>
                <a:lnTo>
                  <a:pt x="1024084" y="0"/>
                </a:lnTo>
                <a:lnTo>
                  <a:pt x="1107361" y="0"/>
                </a:lnTo>
                <a:lnTo>
                  <a:pt x="1145937" y="25399"/>
                </a:lnTo>
                <a:lnTo>
                  <a:pt x="1173342" y="63499"/>
                </a:lnTo>
                <a:lnTo>
                  <a:pt x="1183768" y="114299"/>
                </a:lnTo>
                <a:lnTo>
                  <a:pt x="1172726" y="165099"/>
                </a:lnTo>
                <a:lnTo>
                  <a:pt x="1143688" y="203199"/>
                </a:lnTo>
                <a:lnTo>
                  <a:pt x="1102788" y="215899"/>
                </a:lnTo>
                <a:lnTo>
                  <a:pt x="1032005" y="215899"/>
                </a:lnTo>
                <a:lnTo>
                  <a:pt x="1029745" y="228599"/>
                </a:lnTo>
                <a:lnTo>
                  <a:pt x="1025165" y="228599"/>
                </a:lnTo>
                <a:lnTo>
                  <a:pt x="1024231" y="266699"/>
                </a:lnTo>
                <a:lnTo>
                  <a:pt x="1035333" y="304799"/>
                </a:lnTo>
                <a:lnTo>
                  <a:pt x="1050596" y="342899"/>
                </a:lnTo>
                <a:lnTo>
                  <a:pt x="1062144" y="380999"/>
                </a:lnTo>
                <a:lnTo>
                  <a:pt x="1081991" y="419099"/>
                </a:lnTo>
                <a:lnTo>
                  <a:pt x="1103490" y="469899"/>
                </a:lnTo>
                <a:lnTo>
                  <a:pt x="1111581" y="482599"/>
                </a:lnTo>
                <a:lnTo>
                  <a:pt x="939443" y="482599"/>
                </a:lnTo>
                <a:lnTo>
                  <a:pt x="904917" y="533399"/>
                </a:lnTo>
                <a:lnTo>
                  <a:pt x="880353" y="584199"/>
                </a:lnTo>
                <a:lnTo>
                  <a:pt x="871327" y="609599"/>
                </a:lnTo>
                <a:close/>
              </a:path>
              <a:path w="1384300" h="1498600">
                <a:moveTo>
                  <a:pt x="418308" y="1206499"/>
                </a:moveTo>
                <a:lnTo>
                  <a:pt x="1282" y="1206499"/>
                </a:lnTo>
                <a:lnTo>
                  <a:pt x="446" y="1181099"/>
                </a:lnTo>
                <a:lnTo>
                  <a:pt x="587" y="1155699"/>
                </a:lnTo>
                <a:lnTo>
                  <a:pt x="755" y="1142999"/>
                </a:lnTo>
                <a:lnTo>
                  <a:pt x="0" y="1117599"/>
                </a:lnTo>
                <a:lnTo>
                  <a:pt x="232" y="1079499"/>
                </a:lnTo>
                <a:lnTo>
                  <a:pt x="2579" y="1041399"/>
                </a:lnTo>
                <a:lnTo>
                  <a:pt x="7050" y="1003299"/>
                </a:lnTo>
                <a:lnTo>
                  <a:pt x="13655" y="965199"/>
                </a:lnTo>
                <a:lnTo>
                  <a:pt x="22403" y="914399"/>
                </a:lnTo>
                <a:lnTo>
                  <a:pt x="33306" y="863599"/>
                </a:lnTo>
                <a:lnTo>
                  <a:pt x="46372" y="825499"/>
                </a:lnTo>
                <a:lnTo>
                  <a:pt x="61613" y="774699"/>
                </a:lnTo>
                <a:lnTo>
                  <a:pt x="79037" y="711199"/>
                </a:lnTo>
                <a:lnTo>
                  <a:pt x="98654" y="660399"/>
                </a:lnTo>
                <a:lnTo>
                  <a:pt x="120476" y="609599"/>
                </a:lnTo>
                <a:lnTo>
                  <a:pt x="144511" y="571499"/>
                </a:lnTo>
                <a:lnTo>
                  <a:pt x="170770" y="520699"/>
                </a:lnTo>
                <a:lnTo>
                  <a:pt x="199263" y="469899"/>
                </a:lnTo>
                <a:lnTo>
                  <a:pt x="229999" y="431799"/>
                </a:lnTo>
                <a:lnTo>
                  <a:pt x="305621" y="342899"/>
                </a:lnTo>
                <a:lnTo>
                  <a:pt x="325758" y="317499"/>
                </a:lnTo>
                <a:lnTo>
                  <a:pt x="338244" y="292099"/>
                </a:lnTo>
                <a:lnTo>
                  <a:pt x="346177" y="292099"/>
                </a:lnTo>
                <a:lnTo>
                  <a:pt x="352657" y="279399"/>
                </a:lnTo>
                <a:lnTo>
                  <a:pt x="360782" y="279399"/>
                </a:lnTo>
                <a:lnTo>
                  <a:pt x="373650" y="266699"/>
                </a:lnTo>
                <a:lnTo>
                  <a:pt x="394360" y="241299"/>
                </a:lnTo>
                <a:lnTo>
                  <a:pt x="397795" y="228599"/>
                </a:lnTo>
                <a:lnTo>
                  <a:pt x="397709" y="215899"/>
                </a:lnTo>
                <a:lnTo>
                  <a:pt x="395893" y="203199"/>
                </a:lnTo>
                <a:lnTo>
                  <a:pt x="394135" y="177799"/>
                </a:lnTo>
                <a:lnTo>
                  <a:pt x="404145" y="126999"/>
                </a:lnTo>
                <a:lnTo>
                  <a:pt x="431501" y="88899"/>
                </a:lnTo>
                <a:lnTo>
                  <a:pt x="472189" y="63499"/>
                </a:lnTo>
                <a:lnTo>
                  <a:pt x="522196" y="50799"/>
                </a:lnTo>
                <a:lnTo>
                  <a:pt x="572334" y="63499"/>
                </a:lnTo>
                <a:lnTo>
                  <a:pt x="613308" y="88899"/>
                </a:lnTo>
                <a:lnTo>
                  <a:pt x="640951" y="139699"/>
                </a:lnTo>
                <a:lnTo>
                  <a:pt x="651091" y="190499"/>
                </a:lnTo>
                <a:lnTo>
                  <a:pt x="640597" y="228599"/>
                </a:lnTo>
                <a:lnTo>
                  <a:pt x="613646" y="279399"/>
                </a:lnTo>
                <a:lnTo>
                  <a:pt x="577034" y="304799"/>
                </a:lnTo>
                <a:lnTo>
                  <a:pt x="533269" y="304799"/>
                </a:lnTo>
                <a:lnTo>
                  <a:pt x="521670" y="317499"/>
                </a:lnTo>
                <a:lnTo>
                  <a:pt x="519564" y="317499"/>
                </a:lnTo>
                <a:lnTo>
                  <a:pt x="508542" y="342899"/>
                </a:lnTo>
                <a:lnTo>
                  <a:pt x="498849" y="355599"/>
                </a:lnTo>
                <a:lnTo>
                  <a:pt x="490179" y="380999"/>
                </a:lnTo>
                <a:lnTo>
                  <a:pt x="482226" y="406399"/>
                </a:lnTo>
                <a:lnTo>
                  <a:pt x="469852" y="457199"/>
                </a:lnTo>
                <a:lnTo>
                  <a:pt x="471743" y="495299"/>
                </a:lnTo>
                <a:lnTo>
                  <a:pt x="488392" y="546099"/>
                </a:lnTo>
                <a:lnTo>
                  <a:pt x="520293" y="584199"/>
                </a:lnTo>
                <a:lnTo>
                  <a:pt x="567940" y="609599"/>
                </a:lnTo>
                <a:lnTo>
                  <a:pt x="871327" y="609599"/>
                </a:lnTo>
                <a:lnTo>
                  <a:pt x="862301" y="634999"/>
                </a:lnTo>
                <a:lnTo>
                  <a:pt x="858554" y="647699"/>
                </a:lnTo>
                <a:lnTo>
                  <a:pt x="408314" y="647699"/>
                </a:lnTo>
                <a:lnTo>
                  <a:pt x="401909" y="660399"/>
                </a:lnTo>
                <a:lnTo>
                  <a:pt x="395740" y="660399"/>
                </a:lnTo>
                <a:lnTo>
                  <a:pt x="389665" y="685799"/>
                </a:lnTo>
                <a:lnTo>
                  <a:pt x="379042" y="736599"/>
                </a:lnTo>
                <a:lnTo>
                  <a:pt x="371691" y="787399"/>
                </a:lnTo>
                <a:lnTo>
                  <a:pt x="367404" y="825499"/>
                </a:lnTo>
                <a:lnTo>
                  <a:pt x="365970" y="863599"/>
                </a:lnTo>
                <a:lnTo>
                  <a:pt x="367182" y="901699"/>
                </a:lnTo>
                <a:lnTo>
                  <a:pt x="370830" y="939799"/>
                </a:lnTo>
                <a:lnTo>
                  <a:pt x="376706" y="990599"/>
                </a:lnTo>
                <a:lnTo>
                  <a:pt x="384601" y="1028699"/>
                </a:lnTo>
                <a:lnTo>
                  <a:pt x="394305" y="1079499"/>
                </a:lnTo>
                <a:lnTo>
                  <a:pt x="405610" y="1142999"/>
                </a:lnTo>
                <a:lnTo>
                  <a:pt x="418308" y="1206499"/>
                </a:lnTo>
                <a:close/>
              </a:path>
              <a:path w="1384300" h="1498600">
                <a:moveTo>
                  <a:pt x="1056159" y="228599"/>
                </a:moveTo>
                <a:lnTo>
                  <a:pt x="1039770" y="228599"/>
                </a:lnTo>
                <a:lnTo>
                  <a:pt x="1032005" y="215899"/>
                </a:lnTo>
                <a:lnTo>
                  <a:pt x="1102788" y="215899"/>
                </a:lnTo>
                <a:lnTo>
                  <a:pt x="1056159" y="228599"/>
                </a:lnTo>
                <a:close/>
              </a:path>
              <a:path w="1384300" h="1498600">
                <a:moveTo>
                  <a:pt x="1263882" y="800099"/>
                </a:moveTo>
                <a:lnTo>
                  <a:pt x="1227945" y="800099"/>
                </a:lnTo>
                <a:lnTo>
                  <a:pt x="1230510" y="787399"/>
                </a:lnTo>
                <a:lnTo>
                  <a:pt x="1233644" y="774699"/>
                </a:lnTo>
                <a:lnTo>
                  <a:pt x="1240198" y="774699"/>
                </a:lnTo>
                <a:lnTo>
                  <a:pt x="1200094" y="736599"/>
                </a:lnTo>
                <a:lnTo>
                  <a:pt x="1159980" y="711199"/>
                </a:lnTo>
                <a:lnTo>
                  <a:pt x="1120613" y="673099"/>
                </a:lnTo>
                <a:lnTo>
                  <a:pt x="1082755" y="622299"/>
                </a:lnTo>
                <a:lnTo>
                  <a:pt x="1047165" y="584199"/>
                </a:lnTo>
                <a:lnTo>
                  <a:pt x="1014602" y="546099"/>
                </a:lnTo>
                <a:lnTo>
                  <a:pt x="985827" y="507999"/>
                </a:lnTo>
                <a:lnTo>
                  <a:pt x="974885" y="495299"/>
                </a:lnTo>
                <a:lnTo>
                  <a:pt x="963408" y="482599"/>
                </a:lnTo>
                <a:lnTo>
                  <a:pt x="1111581" y="482599"/>
                </a:lnTo>
                <a:lnTo>
                  <a:pt x="1127762" y="507999"/>
                </a:lnTo>
                <a:lnTo>
                  <a:pt x="1155928" y="558799"/>
                </a:lnTo>
                <a:lnTo>
                  <a:pt x="1189110" y="596899"/>
                </a:lnTo>
                <a:lnTo>
                  <a:pt x="1229417" y="634999"/>
                </a:lnTo>
                <a:lnTo>
                  <a:pt x="1268831" y="685799"/>
                </a:lnTo>
                <a:lnTo>
                  <a:pt x="1309586" y="723899"/>
                </a:lnTo>
                <a:lnTo>
                  <a:pt x="1376155" y="761999"/>
                </a:lnTo>
                <a:lnTo>
                  <a:pt x="1383876" y="787399"/>
                </a:lnTo>
                <a:lnTo>
                  <a:pt x="1266587" y="787399"/>
                </a:lnTo>
                <a:lnTo>
                  <a:pt x="1263882" y="800099"/>
                </a:lnTo>
                <a:close/>
              </a:path>
              <a:path w="1384300" h="1498600">
                <a:moveTo>
                  <a:pt x="766302" y="1460499"/>
                </a:moveTo>
                <a:lnTo>
                  <a:pt x="521761" y="1460499"/>
                </a:lnTo>
                <a:lnTo>
                  <a:pt x="533475" y="1447799"/>
                </a:lnTo>
                <a:lnTo>
                  <a:pt x="539428" y="1447799"/>
                </a:lnTo>
                <a:lnTo>
                  <a:pt x="543334" y="1435099"/>
                </a:lnTo>
                <a:lnTo>
                  <a:pt x="548908" y="1422399"/>
                </a:lnTo>
                <a:lnTo>
                  <a:pt x="558503" y="1371599"/>
                </a:lnTo>
                <a:lnTo>
                  <a:pt x="567033" y="1308099"/>
                </a:lnTo>
                <a:lnTo>
                  <a:pt x="574191" y="1257299"/>
                </a:lnTo>
                <a:lnTo>
                  <a:pt x="579674" y="1193799"/>
                </a:lnTo>
                <a:lnTo>
                  <a:pt x="583175" y="1142999"/>
                </a:lnTo>
                <a:lnTo>
                  <a:pt x="584391" y="1092199"/>
                </a:lnTo>
                <a:lnTo>
                  <a:pt x="581732" y="1054099"/>
                </a:lnTo>
                <a:lnTo>
                  <a:pt x="575578" y="1003299"/>
                </a:lnTo>
                <a:lnTo>
                  <a:pt x="567499" y="952499"/>
                </a:lnTo>
                <a:lnTo>
                  <a:pt x="559066" y="901699"/>
                </a:lnTo>
                <a:lnTo>
                  <a:pt x="551847" y="850899"/>
                </a:lnTo>
                <a:lnTo>
                  <a:pt x="547412" y="812799"/>
                </a:lnTo>
                <a:lnTo>
                  <a:pt x="546278" y="787399"/>
                </a:lnTo>
                <a:lnTo>
                  <a:pt x="545769" y="761999"/>
                </a:lnTo>
                <a:lnTo>
                  <a:pt x="545815" y="736599"/>
                </a:lnTo>
                <a:lnTo>
                  <a:pt x="546344" y="723899"/>
                </a:lnTo>
                <a:lnTo>
                  <a:pt x="519275" y="723899"/>
                </a:lnTo>
                <a:lnTo>
                  <a:pt x="493034" y="711199"/>
                </a:lnTo>
                <a:lnTo>
                  <a:pt x="469027" y="685799"/>
                </a:lnTo>
                <a:lnTo>
                  <a:pt x="448660" y="673099"/>
                </a:lnTo>
                <a:lnTo>
                  <a:pt x="439074" y="660399"/>
                </a:lnTo>
                <a:lnTo>
                  <a:pt x="430363" y="660399"/>
                </a:lnTo>
                <a:lnTo>
                  <a:pt x="422411" y="647699"/>
                </a:lnTo>
                <a:lnTo>
                  <a:pt x="858554" y="647699"/>
                </a:lnTo>
                <a:lnTo>
                  <a:pt x="847313" y="685799"/>
                </a:lnTo>
                <a:lnTo>
                  <a:pt x="838599" y="736599"/>
                </a:lnTo>
                <a:lnTo>
                  <a:pt x="833888" y="787399"/>
                </a:lnTo>
                <a:lnTo>
                  <a:pt x="833271" y="850899"/>
                </a:lnTo>
                <a:lnTo>
                  <a:pt x="836840" y="901699"/>
                </a:lnTo>
                <a:lnTo>
                  <a:pt x="844707" y="952499"/>
                </a:lnTo>
                <a:lnTo>
                  <a:pt x="853083" y="1003299"/>
                </a:lnTo>
                <a:lnTo>
                  <a:pt x="862078" y="1054099"/>
                </a:lnTo>
                <a:lnTo>
                  <a:pt x="871804" y="1104899"/>
                </a:lnTo>
                <a:lnTo>
                  <a:pt x="878847" y="1130299"/>
                </a:lnTo>
                <a:lnTo>
                  <a:pt x="723551" y="1130299"/>
                </a:lnTo>
                <a:lnTo>
                  <a:pt x="721378" y="1168399"/>
                </a:lnTo>
                <a:lnTo>
                  <a:pt x="718877" y="1206499"/>
                </a:lnTo>
                <a:lnTo>
                  <a:pt x="715021" y="1257299"/>
                </a:lnTo>
                <a:lnTo>
                  <a:pt x="708786" y="1308099"/>
                </a:lnTo>
                <a:lnTo>
                  <a:pt x="699146" y="1358899"/>
                </a:lnTo>
                <a:lnTo>
                  <a:pt x="685076" y="1422399"/>
                </a:lnTo>
                <a:lnTo>
                  <a:pt x="696410" y="1422399"/>
                </a:lnTo>
                <a:lnTo>
                  <a:pt x="722920" y="1435099"/>
                </a:lnTo>
                <a:lnTo>
                  <a:pt x="750815" y="1447799"/>
                </a:lnTo>
                <a:lnTo>
                  <a:pt x="766302" y="1460499"/>
                </a:lnTo>
                <a:close/>
              </a:path>
              <a:path w="1384300" h="1498600">
                <a:moveTo>
                  <a:pt x="1371816" y="812799"/>
                </a:moveTo>
                <a:lnTo>
                  <a:pt x="1296676" y="812799"/>
                </a:lnTo>
                <a:lnTo>
                  <a:pt x="1283417" y="800099"/>
                </a:lnTo>
                <a:lnTo>
                  <a:pt x="1267345" y="787399"/>
                </a:lnTo>
                <a:lnTo>
                  <a:pt x="1383876" y="787399"/>
                </a:lnTo>
                <a:lnTo>
                  <a:pt x="1382709" y="800099"/>
                </a:lnTo>
                <a:lnTo>
                  <a:pt x="1378284" y="800099"/>
                </a:lnTo>
                <a:lnTo>
                  <a:pt x="1371816" y="812799"/>
                </a:lnTo>
                <a:close/>
              </a:path>
              <a:path w="1384300" h="1498600">
                <a:moveTo>
                  <a:pt x="1259436" y="812799"/>
                </a:moveTo>
                <a:lnTo>
                  <a:pt x="1225877" y="800099"/>
                </a:lnTo>
                <a:lnTo>
                  <a:pt x="1261328" y="800099"/>
                </a:lnTo>
                <a:lnTo>
                  <a:pt x="1259436" y="812799"/>
                </a:lnTo>
                <a:close/>
              </a:path>
              <a:path w="1384300" h="1498600">
                <a:moveTo>
                  <a:pt x="1359333" y="825499"/>
                </a:moveTo>
                <a:lnTo>
                  <a:pt x="1318711" y="825499"/>
                </a:lnTo>
                <a:lnTo>
                  <a:pt x="1308094" y="812799"/>
                </a:lnTo>
                <a:lnTo>
                  <a:pt x="1365506" y="812799"/>
                </a:lnTo>
                <a:lnTo>
                  <a:pt x="1359333" y="825499"/>
                </a:lnTo>
                <a:close/>
              </a:path>
              <a:path w="1384300" h="1498600">
                <a:moveTo>
                  <a:pt x="1240413" y="1485899"/>
                </a:moveTo>
                <a:lnTo>
                  <a:pt x="1206640" y="1485899"/>
                </a:lnTo>
                <a:lnTo>
                  <a:pt x="1318859" y="825499"/>
                </a:lnTo>
                <a:lnTo>
                  <a:pt x="1353275" y="825499"/>
                </a:lnTo>
                <a:lnTo>
                  <a:pt x="1240413" y="1485899"/>
                </a:lnTo>
                <a:close/>
              </a:path>
              <a:path w="1384300" h="1498600">
                <a:moveTo>
                  <a:pt x="1034702" y="1485899"/>
                </a:moveTo>
                <a:lnTo>
                  <a:pt x="832135" y="1485899"/>
                </a:lnTo>
                <a:lnTo>
                  <a:pt x="826003" y="1460499"/>
                </a:lnTo>
                <a:lnTo>
                  <a:pt x="820275" y="1435099"/>
                </a:lnTo>
                <a:lnTo>
                  <a:pt x="815240" y="1409699"/>
                </a:lnTo>
                <a:lnTo>
                  <a:pt x="811187" y="1384299"/>
                </a:lnTo>
                <a:lnTo>
                  <a:pt x="792783" y="1320799"/>
                </a:lnTo>
                <a:lnTo>
                  <a:pt x="775314" y="1269999"/>
                </a:lnTo>
                <a:lnTo>
                  <a:pt x="758282" y="1219199"/>
                </a:lnTo>
                <a:lnTo>
                  <a:pt x="741194" y="1168399"/>
                </a:lnTo>
                <a:lnTo>
                  <a:pt x="723551" y="1130299"/>
                </a:lnTo>
                <a:lnTo>
                  <a:pt x="878847" y="1130299"/>
                </a:lnTo>
                <a:lnTo>
                  <a:pt x="882369" y="1142999"/>
                </a:lnTo>
                <a:lnTo>
                  <a:pt x="891546" y="1193799"/>
                </a:lnTo>
                <a:lnTo>
                  <a:pt x="901554" y="1244599"/>
                </a:lnTo>
                <a:lnTo>
                  <a:pt x="911270" y="1295399"/>
                </a:lnTo>
                <a:lnTo>
                  <a:pt x="919570" y="1346199"/>
                </a:lnTo>
                <a:lnTo>
                  <a:pt x="925333" y="1396999"/>
                </a:lnTo>
                <a:lnTo>
                  <a:pt x="926747" y="1409699"/>
                </a:lnTo>
                <a:lnTo>
                  <a:pt x="928419" y="1422399"/>
                </a:lnTo>
                <a:lnTo>
                  <a:pt x="933670" y="1422399"/>
                </a:lnTo>
                <a:lnTo>
                  <a:pt x="953390" y="1435099"/>
                </a:lnTo>
                <a:lnTo>
                  <a:pt x="988026" y="1447799"/>
                </a:lnTo>
                <a:lnTo>
                  <a:pt x="1021188" y="1460499"/>
                </a:lnTo>
                <a:lnTo>
                  <a:pt x="1036484" y="1473199"/>
                </a:lnTo>
                <a:lnTo>
                  <a:pt x="1034702" y="1485899"/>
                </a:lnTo>
                <a:close/>
              </a:path>
              <a:path w="1384300" h="1498600">
                <a:moveTo>
                  <a:pt x="249237" y="1498599"/>
                </a:moveTo>
                <a:lnTo>
                  <a:pt x="69683" y="1498599"/>
                </a:lnTo>
                <a:lnTo>
                  <a:pt x="71375" y="1447799"/>
                </a:lnTo>
                <a:lnTo>
                  <a:pt x="77877" y="1333499"/>
                </a:lnTo>
                <a:lnTo>
                  <a:pt x="81763" y="1282699"/>
                </a:lnTo>
                <a:lnTo>
                  <a:pt x="85456" y="1231899"/>
                </a:lnTo>
                <a:lnTo>
                  <a:pt x="88494" y="1206499"/>
                </a:lnTo>
                <a:lnTo>
                  <a:pt x="212683" y="1206499"/>
                </a:lnTo>
                <a:lnTo>
                  <a:pt x="200680" y="1269999"/>
                </a:lnTo>
                <a:lnTo>
                  <a:pt x="184274" y="1320799"/>
                </a:lnTo>
                <a:lnTo>
                  <a:pt x="168178" y="1371599"/>
                </a:lnTo>
                <a:lnTo>
                  <a:pt x="157107" y="1422399"/>
                </a:lnTo>
                <a:lnTo>
                  <a:pt x="181082" y="1435099"/>
                </a:lnTo>
                <a:lnTo>
                  <a:pt x="217761" y="1447799"/>
                </a:lnTo>
                <a:lnTo>
                  <a:pt x="251665" y="1460499"/>
                </a:lnTo>
                <a:lnTo>
                  <a:pt x="267316" y="1473199"/>
                </a:lnTo>
                <a:lnTo>
                  <a:pt x="249237" y="1498599"/>
                </a:lnTo>
                <a:close/>
              </a:path>
              <a:path w="1384300" h="1498600">
                <a:moveTo>
                  <a:pt x="771505" y="1485899"/>
                </a:moveTo>
                <a:lnTo>
                  <a:pt x="370004" y="1485899"/>
                </a:lnTo>
                <a:lnTo>
                  <a:pt x="362523" y="1473199"/>
                </a:lnTo>
                <a:lnTo>
                  <a:pt x="359242" y="1460499"/>
                </a:lnTo>
                <a:lnTo>
                  <a:pt x="355677" y="1447799"/>
                </a:lnTo>
                <a:lnTo>
                  <a:pt x="347346" y="1422399"/>
                </a:lnTo>
                <a:lnTo>
                  <a:pt x="328603" y="1371599"/>
                </a:lnTo>
                <a:lnTo>
                  <a:pt x="309205" y="1320799"/>
                </a:lnTo>
                <a:lnTo>
                  <a:pt x="290869" y="1269999"/>
                </a:lnTo>
                <a:lnTo>
                  <a:pt x="275313" y="1206499"/>
                </a:lnTo>
                <a:lnTo>
                  <a:pt x="386672" y="1206499"/>
                </a:lnTo>
                <a:lnTo>
                  <a:pt x="396605" y="1257299"/>
                </a:lnTo>
                <a:lnTo>
                  <a:pt x="408590" y="1320799"/>
                </a:lnTo>
                <a:lnTo>
                  <a:pt x="419876" y="1371599"/>
                </a:lnTo>
                <a:lnTo>
                  <a:pt x="427713" y="1422399"/>
                </a:lnTo>
                <a:lnTo>
                  <a:pt x="446999" y="1422399"/>
                </a:lnTo>
                <a:lnTo>
                  <a:pt x="470719" y="1435099"/>
                </a:lnTo>
                <a:lnTo>
                  <a:pt x="496128" y="1447799"/>
                </a:lnTo>
                <a:lnTo>
                  <a:pt x="520479" y="1460499"/>
                </a:lnTo>
                <a:lnTo>
                  <a:pt x="766302" y="1460499"/>
                </a:lnTo>
                <a:lnTo>
                  <a:pt x="769933" y="1473199"/>
                </a:lnTo>
                <a:lnTo>
                  <a:pt x="771505" y="1485899"/>
                </a:lnTo>
                <a:close/>
              </a:path>
              <a:path w="1384300" h="1498600">
                <a:moveTo>
                  <a:pt x="728865" y="1498599"/>
                </a:moveTo>
                <a:lnTo>
                  <a:pt x="552364" y="1498599"/>
                </a:lnTo>
                <a:lnTo>
                  <a:pt x="527327" y="1485899"/>
                </a:lnTo>
                <a:lnTo>
                  <a:pt x="759249" y="1485899"/>
                </a:lnTo>
                <a:lnTo>
                  <a:pt x="728865" y="1498599"/>
                </a:lnTo>
                <a:close/>
              </a:path>
            </a:pathLst>
          </a:custGeom>
          <a:solidFill>
            <a:srgbClr val="7DAB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830" y="415776"/>
            <a:ext cx="8791574" cy="5657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0030" y="2311470"/>
            <a:ext cx="8210548" cy="56673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35373" y="7579569"/>
            <a:ext cx="2055495" cy="1186815"/>
          </a:xfrm>
          <a:custGeom>
            <a:avLst/>
            <a:gdLst/>
            <a:ahLst/>
            <a:cxnLst/>
            <a:rect l="l" t="t" r="r" b="b"/>
            <a:pathLst>
              <a:path w="2055495" h="1186815">
                <a:moveTo>
                  <a:pt x="326984" y="260252"/>
                </a:moveTo>
                <a:lnTo>
                  <a:pt x="283921" y="250972"/>
                </a:lnTo>
                <a:lnTo>
                  <a:pt x="247740" y="226052"/>
                </a:lnTo>
                <a:lnTo>
                  <a:pt x="222820" y="189871"/>
                </a:lnTo>
                <a:lnTo>
                  <a:pt x="213540" y="146809"/>
                </a:lnTo>
                <a:lnTo>
                  <a:pt x="213540" y="113443"/>
                </a:lnTo>
                <a:lnTo>
                  <a:pt x="222820" y="67565"/>
                </a:lnTo>
                <a:lnTo>
                  <a:pt x="247740" y="31697"/>
                </a:lnTo>
                <a:lnTo>
                  <a:pt x="283921" y="8341"/>
                </a:lnTo>
                <a:lnTo>
                  <a:pt x="326984" y="0"/>
                </a:lnTo>
                <a:lnTo>
                  <a:pt x="370047" y="8341"/>
                </a:lnTo>
                <a:lnTo>
                  <a:pt x="406228" y="31697"/>
                </a:lnTo>
                <a:lnTo>
                  <a:pt x="431148" y="67565"/>
                </a:lnTo>
                <a:lnTo>
                  <a:pt x="440428" y="113443"/>
                </a:lnTo>
                <a:lnTo>
                  <a:pt x="440428" y="146809"/>
                </a:lnTo>
                <a:lnTo>
                  <a:pt x="431148" y="189871"/>
                </a:lnTo>
                <a:lnTo>
                  <a:pt x="406228" y="226052"/>
                </a:lnTo>
                <a:lnTo>
                  <a:pt x="370047" y="250972"/>
                </a:lnTo>
                <a:lnTo>
                  <a:pt x="326984" y="260252"/>
                </a:lnTo>
                <a:close/>
              </a:path>
              <a:path w="2055495" h="1186815">
                <a:moveTo>
                  <a:pt x="53385" y="740719"/>
                </a:moveTo>
                <a:lnTo>
                  <a:pt x="6673" y="740719"/>
                </a:lnTo>
                <a:lnTo>
                  <a:pt x="6673" y="734047"/>
                </a:lnTo>
                <a:lnTo>
                  <a:pt x="0" y="727373"/>
                </a:lnTo>
                <a:lnTo>
                  <a:pt x="0" y="720700"/>
                </a:lnTo>
                <a:lnTo>
                  <a:pt x="6673" y="714027"/>
                </a:lnTo>
                <a:lnTo>
                  <a:pt x="106770" y="480466"/>
                </a:lnTo>
                <a:lnTo>
                  <a:pt x="140136" y="387042"/>
                </a:lnTo>
                <a:lnTo>
                  <a:pt x="164847" y="349923"/>
                </a:lnTo>
                <a:lnTo>
                  <a:pt x="197692" y="320311"/>
                </a:lnTo>
                <a:lnTo>
                  <a:pt x="236792" y="300708"/>
                </a:lnTo>
                <a:lnTo>
                  <a:pt x="280272" y="293618"/>
                </a:lnTo>
                <a:lnTo>
                  <a:pt x="373696" y="293618"/>
                </a:lnTo>
                <a:lnTo>
                  <a:pt x="417176" y="300708"/>
                </a:lnTo>
                <a:lnTo>
                  <a:pt x="456276" y="320311"/>
                </a:lnTo>
                <a:lnTo>
                  <a:pt x="489121" y="349923"/>
                </a:lnTo>
                <a:lnTo>
                  <a:pt x="513832" y="387042"/>
                </a:lnTo>
                <a:lnTo>
                  <a:pt x="547198" y="480466"/>
                </a:lnTo>
                <a:lnTo>
                  <a:pt x="213540" y="480466"/>
                </a:lnTo>
                <a:lnTo>
                  <a:pt x="126789" y="694007"/>
                </a:lnTo>
                <a:lnTo>
                  <a:pt x="114382" y="712567"/>
                </a:lnTo>
                <a:lnTo>
                  <a:pt x="97594" y="727373"/>
                </a:lnTo>
                <a:lnTo>
                  <a:pt x="77054" y="737174"/>
                </a:lnTo>
                <a:lnTo>
                  <a:pt x="53385" y="740719"/>
                </a:lnTo>
                <a:close/>
              </a:path>
              <a:path w="2055495" h="1186815">
                <a:moveTo>
                  <a:pt x="540525" y="847490"/>
                </a:moveTo>
                <a:lnTo>
                  <a:pt x="113443" y="847490"/>
                </a:lnTo>
                <a:lnTo>
                  <a:pt x="113443" y="840817"/>
                </a:lnTo>
                <a:lnTo>
                  <a:pt x="106770" y="834144"/>
                </a:lnTo>
                <a:lnTo>
                  <a:pt x="113443" y="827470"/>
                </a:lnTo>
                <a:lnTo>
                  <a:pt x="213540" y="480466"/>
                </a:lnTo>
                <a:lnTo>
                  <a:pt x="440428" y="480466"/>
                </a:lnTo>
                <a:lnTo>
                  <a:pt x="540525" y="827470"/>
                </a:lnTo>
                <a:lnTo>
                  <a:pt x="547198" y="834144"/>
                </a:lnTo>
                <a:lnTo>
                  <a:pt x="540525" y="840817"/>
                </a:lnTo>
                <a:lnTo>
                  <a:pt x="540525" y="847490"/>
                </a:lnTo>
                <a:close/>
              </a:path>
              <a:path w="2055495" h="1186815">
                <a:moveTo>
                  <a:pt x="647296" y="740719"/>
                </a:moveTo>
                <a:lnTo>
                  <a:pt x="600583" y="740719"/>
                </a:lnTo>
                <a:lnTo>
                  <a:pt x="576915" y="737174"/>
                </a:lnTo>
                <a:lnTo>
                  <a:pt x="556374" y="727373"/>
                </a:lnTo>
                <a:lnTo>
                  <a:pt x="539587" y="712567"/>
                </a:lnTo>
                <a:lnTo>
                  <a:pt x="527179" y="694007"/>
                </a:lnTo>
                <a:lnTo>
                  <a:pt x="440428" y="480466"/>
                </a:lnTo>
                <a:lnTo>
                  <a:pt x="547198" y="480466"/>
                </a:lnTo>
                <a:lnTo>
                  <a:pt x="647296" y="714027"/>
                </a:lnTo>
                <a:lnTo>
                  <a:pt x="653969" y="720700"/>
                </a:lnTo>
                <a:lnTo>
                  <a:pt x="653968" y="727373"/>
                </a:lnTo>
                <a:lnTo>
                  <a:pt x="647296" y="734047"/>
                </a:lnTo>
                <a:lnTo>
                  <a:pt x="647296" y="740719"/>
                </a:lnTo>
                <a:close/>
              </a:path>
              <a:path w="2055495" h="1186815">
                <a:moveTo>
                  <a:pt x="527179" y="854163"/>
                </a:moveTo>
                <a:lnTo>
                  <a:pt x="126789" y="854163"/>
                </a:lnTo>
                <a:lnTo>
                  <a:pt x="120116" y="847490"/>
                </a:lnTo>
                <a:lnTo>
                  <a:pt x="533852" y="847490"/>
                </a:lnTo>
                <a:lnTo>
                  <a:pt x="527179" y="854163"/>
                </a:lnTo>
                <a:close/>
              </a:path>
              <a:path w="2055495" h="1186815">
                <a:moveTo>
                  <a:pt x="234092" y="1186338"/>
                </a:moveTo>
                <a:lnTo>
                  <a:pt x="217741" y="1186338"/>
                </a:lnTo>
                <a:lnTo>
                  <a:pt x="211872" y="1182816"/>
                </a:lnTo>
                <a:lnTo>
                  <a:pt x="208118" y="1176560"/>
                </a:lnTo>
                <a:lnTo>
                  <a:pt x="206867" y="1167802"/>
                </a:lnTo>
                <a:lnTo>
                  <a:pt x="180175" y="854163"/>
                </a:lnTo>
                <a:lnTo>
                  <a:pt x="313638" y="854163"/>
                </a:lnTo>
                <a:lnTo>
                  <a:pt x="300291" y="1114416"/>
                </a:lnTo>
                <a:lnTo>
                  <a:pt x="278604" y="1166133"/>
                </a:lnTo>
                <a:lnTo>
                  <a:pt x="234092" y="1186338"/>
                </a:lnTo>
                <a:close/>
              </a:path>
              <a:path w="2055495" h="1186815">
                <a:moveTo>
                  <a:pt x="436227" y="1186338"/>
                </a:moveTo>
                <a:lnTo>
                  <a:pt x="419876" y="1186338"/>
                </a:lnTo>
                <a:lnTo>
                  <a:pt x="398720" y="1181982"/>
                </a:lnTo>
                <a:lnTo>
                  <a:pt x="375364" y="1166133"/>
                </a:lnTo>
                <a:lnTo>
                  <a:pt x="359516" y="1142777"/>
                </a:lnTo>
                <a:lnTo>
                  <a:pt x="353677" y="1114416"/>
                </a:lnTo>
                <a:lnTo>
                  <a:pt x="340330" y="854163"/>
                </a:lnTo>
                <a:lnTo>
                  <a:pt x="473793" y="854163"/>
                </a:lnTo>
                <a:lnTo>
                  <a:pt x="447101" y="1167802"/>
                </a:lnTo>
                <a:lnTo>
                  <a:pt x="445850" y="1176560"/>
                </a:lnTo>
                <a:lnTo>
                  <a:pt x="442096" y="1182816"/>
                </a:lnTo>
                <a:lnTo>
                  <a:pt x="436227" y="1186338"/>
                </a:lnTo>
                <a:close/>
              </a:path>
              <a:path w="2055495" h="1186815">
                <a:moveTo>
                  <a:pt x="1027665" y="260252"/>
                </a:moveTo>
                <a:lnTo>
                  <a:pt x="984603" y="250972"/>
                </a:lnTo>
                <a:lnTo>
                  <a:pt x="948422" y="226052"/>
                </a:lnTo>
                <a:lnTo>
                  <a:pt x="923501" y="189871"/>
                </a:lnTo>
                <a:lnTo>
                  <a:pt x="914222" y="146809"/>
                </a:lnTo>
                <a:lnTo>
                  <a:pt x="914222" y="113443"/>
                </a:lnTo>
                <a:lnTo>
                  <a:pt x="923501" y="67565"/>
                </a:lnTo>
                <a:lnTo>
                  <a:pt x="948422" y="31697"/>
                </a:lnTo>
                <a:lnTo>
                  <a:pt x="984603" y="8341"/>
                </a:lnTo>
                <a:lnTo>
                  <a:pt x="1027665" y="0"/>
                </a:lnTo>
                <a:lnTo>
                  <a:pt x="1070728" y="8341"/>
                </a:lnTo>
                <a:lnTo>
                  <a:pt x="1106909" y="31697"/>
                </a:lnTo>
                <a:lnTo>
                  <a:pt x="1131829" y="67565"/>
                </a:lnTo>
                <a:lnTo>
                  <a:pt x="1141109" y="113443"/>
                </a:lnTo>
                <a:lnTo>
                  <a:pt x="1141109" y="146809"/>
                </a:lnTo>
                <a:lnTo>
                  <a:pt x="1131829" y="189871"/>
                </a:lnTo>
                <a:lnTo>
                  <a:pt x="1106909" y="226052"/>
                </a:lnTo>
                <a:lnTo>
                  <a:pt x="1070728" y="250972"/>
                </a:lnTo>
                <a:lnTo>
                  <a:pt x="1027665" y="260252"/>
                </a:lnTo>
                <a:close/>
              </a:path>
              <a:path w="2055495" h="1186815">
                <a:moveTo>
                  <a:pt x="754066" y="740719"/>
                </a:moveTo>
                <a:lnTo>
                  <a:pt x="707354" y="740719"/>
                </a:lnTo>
                <a:lnTo>
                  <a:pt x="707354" y="734047"/>
                </a:lnTo>
                <a:lnTo>
                  <a:pt x="700681" y="727373"/>
                </a:lnTo>
                <a:lnTo>
                  <a:pt x="700681" y="720700"/>
                </a:lnTo>
                <a:lnTo>
                  <a:pt x="707354" y="714027"/>
                </a:lnTo>
                <a:lnTo>
                  <a:pt x="807451" y="480466"/>
                </a:lnTo>
                <a:lnTo>
                  <a:pt x="840817" y="387042"/>
                </a:lnTo>
                <a:lnTo>
                  <a:pt x="865529" y="349923"/>
                </a:lnTo>
                <a:lnTo>
                  <a:pt x="898373" y="320311"/>
                </a:lnTo>
                <a:lnTo>
                  <a:pt x="937473" y="300708"/>
                </a:lnTo>
                <a:lnTo>
                  <a:pt x="980953" y="293618"/>
                </a:lnTo>
                <a:lnTo>
                  <a:pt x="1074377" y="293618"/>
                </a:lnTo>
                <a:lnTo>
                  <a:pt x="1117857" y="300708"/>
                </a:lnTo>
                <a:lnTo>
                  <a:pt x="1156958" y="320311"/>
                </a:lnTo>
                <a:lnTo>
                  <a:pt x="1189802" y="349923"/>
                </a:lnTo>
                <a:lnTo>
                  <a:pt x="1214514" y="387042"/>
                </a:lnTo>
                <a:lnTo>
                  <a:pt x="1247879" y="480466"/>
                </a:lnTo>
                <a:lnTo>
                  <a:pt x="914222" y="480466"/>
                </a:lnTo>
                <a:lnTo>
                  <a:pt x="827471" y="694007"/>
                </a:lnTo>
                <a:lnTo>
                  <a:pt x="815063" y="712567"/>
                </a:lnTo>
                <a:lnTo>
                  <a:pt x="798275" y="727373"/>
                </a:lnTo>
                <a:lnTo>
                  <a:pt x="777735" y="737174"/>
                </a:lnTo>
                <a:lnTo>
                  <a:pt x="754066" y="740719"/>
                </a:lnTo>
                <a:close/>
              </a:path>
              <a:path w="2055495" h="1186815">
                <a:moveTo>
                  <a:pt x="1241206" y="847490"/>
                </a:moveTo>
                <a:lnTo>
                  <a:pt x="814124" y="847490"/>
                </a:lnTo>
                <a:lnTo>
                  <a:pt x="814124" y="840817"/>
                </a:lnTo>
                <a:lnTo>
                  <a:pt x="807451" y="834144"/>
                </a:lnTo>
                <a:lnTo>
                  <a:pt x="814124" y="827470"/>
                </a:lnTo>
                <a:lnTo>
                  <a:pt x="914222" y="480466"/>
                </a:lnTo>
                <a:lnTo>
                  <a:pt x="1141109" y="480466"/>
                </a:lnTo>
                <a:lnTo>
                  <a:pt x="1241206" y="827470"/>
                </a:lnTo>
                <a:lnTo>
                  <a:pt x="1247879" y="834144"/>
                </a:lnTo>
                <a:lnTo>
                  <a:pt x="1241206" y="840817"/>
                </a:lnTo>
                <a:lnTo>
                  <a:pt x="1241206" y="847490"/>
                </a:lnTo>
                <a:close/>
              </a:path>
              <a:path w="2055495" h="1186815">
                <a:moveTo>
                  <a:pt x="1347977" y="740719"/>
                </a:moveTo>
                <a:lnTo>
                  <a:pt x="1301265" y="740719"/>
                </a:lnTo>
                <a:lnTo>
                  <a:pt x="1277596" y="737174"/>
                </a:lnTo>
                <a:lnTo>
                  <a:pt x="1257055" y="727373"/>
                </a:lnTo>
                <a:lnTo>
                  <a:pt x="1240268" y="712567"/>
                </a:lnTo>
                <a:lnTo>
                  <a:pt x="1227860" y="694007"/>
                </a:lnTo>
                <a:lnTo>
                  <a:pt x="1141109" y="480466"/>
                </a:lnTo>
                <a:lnTo>
                  <a:pt x="1247879" y="480466"/>
                </a:lnTo>
                <a:lnTo>
                  <a:pt x="1347977" y="714027"/>
                </a:lnTo>
                <a:lnTo>
                  <a:pt x="1354650" y="720700"/>
                </a:lnTo>
                <a:lnTo>
                  <a:pt x="1354650" y="727373"/>
                </a:lnTo>
                <a:lnTo>
                  <a:pt x="1347977" y="734047"/>
                </a:lnTo>
                <a:lnTo>
                  <a:pt x="1347977" y="740719"/>
                </a:lnTo>
                <a:close/>
              </a:path>
              <a:path w="2055495" h="1186815">
                <a:moveTo>
                  <a:pt x="1227860" y="854163"/>
                </a:moveTo>
                <a:lnTo>
                  <a:pt x="827471" y="854163"/>
                </a:lnTo>
                <a:lnTo>
                  <a:pt x="820798" y="847490"/>
                </a:lnTo>
                <a:lnTo>
                  <a:pt x="1234533" y="847490"/>
                </a:lnTo>
                <a:lnTo>
                  <a:pt x="1227860" y="854163"/>
                </a:lnTo>
                <a:close/>
              </a:path>
              <a:path w="2055495" h="1186815">
                <a:moveTo>
                  <a:pt x="934774" y="1186338"/>
                </a:moveTo>
                <a:lnTo>
                  <a:pt x="918422" y="1186338"/>
                </a:lnTo>
                <a:lnTo>
                  <a:pt x="912553" y="1182816"/>
                </a:lnTo>
                <a:lnTo>
                  <a:pt x="908800" y="1176560"/>
                </a:lnTo>
                <a:lnTo>
                  <a:pt x="907549" y="1167802"/>
                </a:lnTo>
                <a:lnTo>
                  <a:pt x="880856" y="854163"/>
                </a:lnTo>
                <a:lnTo>
                  <a:pt x="1014319" y="854163"/>
                </a:lnTo>
                <a:lnTo>
                  <a:pt x="1000973" y="1114416"/>
                </a:lnTo>
                <a:lnTo>
                  <a:pt x="979285" y="1166133"/>
                </a:lnTo>
                <a:lnTo>
                  <a:pt x="934774" y="1186338"/>
                </a:lnTo>
                <a:close/>
              </a:path>
              <a:path w="2055495" h="1186815">
                <a:moveTo>
                  <a:pt x="1136908" y="1186338"/>
                </a:moveTo>
                <a:lnTo>
                  <a:pt x="1120557" y="1186338"/>
                </a:lnTo>
                <a:lnTo>
                  <a:pt x="1099402" y="1181982"/>
                </a:lnTo>
                <a:lnTo>
                  <a:pt x="1076046" y="1166133"/>
                </a:lnTo>
                <a:lnTo>
                  <a:pt x="1060197" y="1142777"/>
                </a:lnTo>
                <a:lnTo>
                  <a:pt x="1054358" y="1114416"/>
                </a:lnTo>
                <a:lnTo>
                  <a:pt x="1041012" y="854163"/>
                </a:lnTo>
                <a:lnTo>
                  <a:pt x="1174475" y="854163"/>
                </a:lnTo>
                <a:lnTo>
                  <a:pt x="1147782" y="1167802"/>
                </a:lnTo>
                <a:lnTo>
                  <a:pt x="1146531" y="1176560"/>
                </a:lnTo>
                <a:lnTo>
                  <a:pt x="1142777" y="1182816"/>
                </a:lnTo>
                <a:lnTo>
                  <a:pt x="1136908" y="1186338"/>
                </a:lnTo>
                <a:close/>
              </a:path>
              <a:path w="2055495" h="1186815">
                <a:moveTo>
                  <a:pt x="1728347" y="260252"/>
                </a:moveTo>
                <a:lnTo>
                  <a:pt x="1685284" y="250972"/>
                </a:lnTo>
                <a:lnTo>
                  <a:pt x="1649103" y="226052"/>
                </a:lnTo>
                <a:lnTo>
                  <a:pt x="1624183" y="189871"/>
                </a:lnTo>
                <a:lnTo>
                  <a:pt x="1614903" y="146809"/>
                </a:lnTo>
                <a:lnTo>
                  <a:pt x="1614903" y="113443"/>
                </a:lnTo>
                <a:lnTo>
                  <a:pt x="1624183" y="67565"/>
                </a:lnTo>
                <a:lnTo>
                  <a:pt x="1649103" y="31697"/>
                </a:lnTo>
                <a:lnTo>
                  <a:pt x="1685284" y="8341"/>
                </a:lnTo>
                <a:lnTo>
                  <a:pt x="1728347" y="0"/>
                </a:lnTo>
                <a:lnTo>
                  <a:pt x="1771409" y="8341"/>
                </a:lnTo>
                <a:lnTo>
                  <a:pt x="1807590" y="31697"/>
                </a:lnTo>
                <a:lnTo>
                  <a:pt x="1832510" y="67565"/>
                </a:lnTo>
                <a:lnTo>
                  <a:pt x="1841790" y="113443"/>
                </a:lnTo>
                <a:lnTo>
                  <a:pt x="1841790" y="146809"/>
                </a:lnTo>
                <a:lnTo>
                  <a:pt x="1832510" y="189871"/>
                </a:lnTo>
                <a:lnTo>
                  <a:pt x="1807590" y="226052"/>
                </a:lnTo>
                <a:lnTo>
                  <a:pt x="1771409" y="250972"/>
                </a:lnTo>
                <a:lnTo>
                  <a:pt x="1728347" y="260252"/>
                </a:lnTo>
                <a:close/>
              </a:path>
              <a:path w="2055495" h="1186815">
                <a:moveTo>
                  <a:pt x="1454747" y="740719"/>
                </a:moveTo>
                <a:lnTo>
                  <a:pt x="1408035" y="740719"/>
                </a:lnTo>
                <a:lnTo>
                  <a:pt x="1408035" y="734047"/>
                </a:lnTo>
                <a:lnTo>
                  <a:pt x="1401362" y="727373"/>
                </a:lnTo>
                <a:lnTo>
                  <a:pt x="1401362" y="720700"/>
                </a:lnTo>
                <a:lnTo>
                  <a:pt x="1408035" y="714027"/>
                </a:lnTo>
                <a:lnTo>
                  <a:pt x="1508132" y="480466"/>
                </a:lnTo>
                <a:lnTo>
                  <a:pt x="1541498" y="387042"/>
                </a:lnTo>
                <a:lnTo>
                  <a:pt x="1566210" y="349923"/>
                </a:lnTo>
                <a:lnTo>
                  <a:pt x="1599054" y="320311"/>
                </a:lnTo>
                <a:lnTo>
                  <a:pt x="1638155" y="300708"/>
                </a:lnTo>
                <a:lnTo>
                  <a:pt x="1681634" y="293618"/>
                </a:lnTo>
                <a:lnTo>
                  <a:pt x="1775059" y="293618"/>
                </a:lnTo>
                <a:lnTo>
                  <a:pt x="1818538" y="300708"/>
                </a:lnTo>
                <a:lnTo>
                  <a:pt x="1857639" y="320311"/>
                </a:lnTo>
                <a:lnTo>
                  <a:pt x="1890483" y="349923"/>
                </a:lnTo>
                <a:lnTo>
                  <a:pt x="1915195" y="387042"/>
                </a:lnTo>
                <a:lnTo>
                  <a:pt x="1948561" y="480466"/>
                </a:lnTo>
                <a:lnTo>
                  <a:pt x="1614903" y="480466"/>
                </a:lnTo>
                <a:lnTo>
                  <a:pt x="1528152" y="694007"/>
                </a:lnTo>
                <a:lnTo>
                  <a:pt x="1515744" y="712567"/>
                </a:lnTo>
                <a:lnTo>
                  <a:pt x="1498957" y="727373"/>
                </a:lnTo>
                <a:lnTo>
                  <a:pt x="1478416" y="737174"/>
                </a:lnTo>
                <a:lnTo>
                  <a:pt x="1454747" y="740719"/>
                </a:lnTo>
                <a:close/>
              </a:path>
              <a:path w="2055495" h="1186815">
                <a:moveTo>
                  <a:pt x="1941887" y="847490"/>
                </a:moveTo>
                <a:lnTo>
                  <a:pt x="1514806" y="847490"/>
                </a:lnTo>
                <a:lnTo>
                  <a:pt x="1514806" y="840817"/>
                </a:lnTo>
                <a:lnTo>
                  <a:pt x="1508132" y="834144"/>
                </a:lnTo>
                <a:lnTo>
                  <a:pt x="1514806" y="827470"/>
                </a:lnTo>
                <a:lnTo>
                  <a:pt x="1614903" y="480466"/>
                </a:lnTo>
                <a:lnTo>
                  <a:pt x="1841790" y="480466"/>
                </a:lnTo>
                <a:lnTo>
                  <a:pt x="1941887" y="827470"/>
                </a:lnTo>
                <a:lnTo>
                  <a:pt x="1948561" y="834144"/>
                </a:lnTo>
                <a:lnTo>
                  <a:pt x="1941887" y="840817"/>
                </a:lnTo>
                <a:lnTo>
                  <a:pt x="1941887" y="847490"/>
                </a:lnTo>
                <a:close/>
              </a:path>
              <a:path w="2055495" h="1186815">
                <a:moveTo>
                  <a:pt x="2048658" y="740719"/>
                </a:moveTo>
                <a:lnTo>
                  <a:pt x="2001946" y="740719"/>
                </a:lnTo>
                <a:lnTo>
                  <a:pt x="1978277" y="737174"/>
                </a:lnTo>
                <a:lnTo>
                  <a:pt x="1957736" y="727373"/>
                </a:lnTo>
                <a:lnTo>
                  <a:pt x="1940949" y="712567"/>
                </a:lnTo>
                <a:lnTo>
                  <a:pt x="1928541" y="694007"/>
                </a:lnTo>
                <a:lnTo>
                  <a:pt x="1841790" y="480466"/>
                </a:lnTo>
                <a:lnTo>
                  <a:pt x="1948561" y="480466"/>
                </a:lnTo>
                <a:lnTo>
                  <a:pt x="2048658" y="714027"/>
                </a:lnTo>
                <a:lnTo>
                  <a:pt x="2055331" y="720700"/>
                </a:lnTo>
                <a:lnTo>
                  <a:pt x="2055331" y="727373"/>
                </a:lnTo>
                <a:lnTo>
                  <a:pt x="2048658" y="734047"/>
                </a:lnTo>
                <a:lnTo>
                  <a:pt x="2048658" y="740719"/>
                </a:lnTo>
                <a:close/>
              </a:path>
              <a:path w="2055495" h="1186815">
                <a:moveTo>
                  <a:pt x="1928541" y="854163"/>
                </a:moveTo>
                <a:lnTo>
                  <a:pt x="1528152" y="854163"/>
                </a:lnTo>
                <a:lnTo>
                  <a:pt x="1521479" y="847490"/>
                </a:lnTo>
                <a:lnTo>
                  <a:pt x="1935214" y="847490"/>
                </a:lnTo>
                <a:lnTo>
                  <a:pt x="1928541" y="854163"/>
                </a:lnTo>
                <a:close/>
              </a:path>
              <a:path w="2055495" h="1186815">
                <a:moveTo>
                  <a:pt x="1635455" y="1186338"/>
                </a:moveTo>
                <a:lnTo>
                  <a:pt x="1619104" y="1186338"/>
                </a:lnTo>
                <a:lnTo>
                  <a:pt x="1613235" y="1182816"/>
                </a:lnTo>
                <a:lnTo>
                  <a:pt x="1609481" y="1176560"/>
                </a:lnTo>
                <a:lnTo>
                  <a:pt x="1608230" y="1167802"/>
                </a:lnTo>
                <a:lnTo>
                  <a:pt x="1581537" y="854163"/>
                </a:lnTo>
                <a:lnTo>
                  <a:pt x="1715000" y="854163"/>
                </a:lnTo>
                <a:lnTo>
                  <a:pt x="1701654" y="1114416"/>
                </a:lnTo>
                <a:lnTo>
                  <a:pt x="1679966" y="1166133"/>
                </a:lnTo>
                <a:lnTo>
                  <a:pt x="1635455" y="1186338"/>
                </a:lnTo>
                <a:close/>
              </a:path>
              <a:path w="2055495" h="1186815">
                <a:moveTo>
                  <a:pt x="1837589" y="1186338"/>
                </a:moveTo>
                <a:lnTo>
                  <a:pt x="1821238" y="1186338"/>
                </a:lnTo>
                <a:lnTo>
                  <a:pt x="1800083" y="1181982"/>
                </a:lnTo>
                <a:lnTo>
                  <a:pt x="1776727" y="1166133"/>
                </a:lnTo>
                <a:lnTo>
                  <a:pt x="1760878" y="1142777"/>
                </a:lnTo>
                <a:lnTo>
                  <a:pt x="1755039" y="1114416"/>
                </a:lnTo>
                <a:lnTo>
                  <a:pt x="1741693" y="854163"/>
                </a:lnTo>
                <a:lnTo>
                  <a:pt x="1875156" y="854163"/>
                </a:lnTo>
                <a:lnTo>
                  <a:pt x="1848463" y="1167802"/>
                </a:lnTo>
                <a:lnTo>
                  <a:pt x="1847212" y="1176560"/>
                </a:lnTo>
                <a:lnTo>
                  <a:pt x="1843458" y="1182816"/>
                </a:lnTo>
                <a:lnTo>
                  <a:pt x="1837589" y="1186338"/>
                </a:lnTo>
                <a:close/>
              </a:path>
            </a:pathLst>
          </a:custGeom>
          <a:solidFill>
            <a:srgbClr val="FFD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7416" y="7579569"/>
            <a:ext cx="1355090" cy="1186815"/>
          </a:xfrm>
          <a:custGeom>
            <a:avLst/>
            <a:gdLst/>
            <a:ahLst/>
            <a:cxnLst/>
            <a:rect l="l" t="t" r="r" b="b"/>
            <a:pathLst>
              <a:path w="1355089" h="1186815">
                <a:moveTo>
                  <a:pt x="326984" y="260252"/>
                </a:moveTo>
                <a:lnTo>
                  <a:pt x="283921" y="250972"/>
                </a:lnTo>
                <a:lnTo>
                  <a:pt x="247740" y="226052"/>
                </a:lnTo>
                <a:lnTo>
                  <a:pt x="222820" y="189871"/>
                </a:lnTo>
                <a:lnTo>
                  <a:pt x="213540" y="146809"/>
                </a:lnTo>
                <a:lnTo>
                  <a:pt x="213540" y="113443"/>
                </a:lnTo>
                <a:lnTo>
                  <a:pt x="222820" y="67565"/>
                </a:lnTo>
                <a:lnTo>
                  <a:pt x="247740" y="31697"/>
                </a:lnTo>
                <a:lnTo>
                  <a:pt x="283921" y="8341"/>
                </a:lnTo>
                <a:lnTo>
                  <a:pt x="326984" y="0"/>
                </a:lnTo>
                <a:lnTo>
                  <a:pt x="370047" y="8341"/>
                </a:lnTo>
                <a:lnTo>
                  <a:pt x="406228" y="31697"/>
                </a:lnTo>
                <a:lnTo>
                  <a:pt x="431148" y="67565"/>
                </a:lnTo>
                <a:lnTo>
                  <a:pt x="440428" y="113443"/>
                </a:lnTo>
                <a:lnTo>
                  <a:pt x="440428" y="146809"/>
                </a:lnTo>
                <a:lnTo>
                  <a:pt x="431148" y="189871"/>
                </a:lnTo>
                <a:lnTo>
                  <a:pt x="406228" y="226052"/>
                </a:lnTo>
                <a:lnTo>
                  <a:pt x="370047" y="250972"/>
                </a:lnTo>
                <a:lnTo>
                  <a:pt x="326984" y="260252"/>
                </a:lnTo>
                <a:close/>
              </a:path>
              <a:path w="1355089" h="1186815">
                <a:moveTo>
                  <a:pt x="53385" y="740719"/>
                </a:moveTo>
                <a:lnTo>
                  <a:pt x="6673" y="740719"/>
                </a:lnTo>
                <a:lnTo>
                  <a:pt x="6673" y="734047"/>
                </a:lnTo>
                <a:lnTo>
                  <a:pt x="0" y="727373"/>
                </a:lnTo>
                <a:lnTo>
                  <a:pt x="0" y="720700"/>
                </a:lnTo>
                <a:lnTo>
                  <a:pt x="6673" y="714027"/>
                </a:lnTo>
                <a:lnTo>
                  <a:pt x="106770" y="480466"/>
                </a:lnTo>
                <a:lnTo>
                  <a:pt x="140136" y="387042"/>
                </a:lnTo>
                <a:lnTo>
                  <a:pt x="164847" y="349923"/>
                </a:lnTo>
                <a:lnTo>
                  <a:pt x="197692" y="320311"/>
                </a:lnTo>
                <a:lnTo>
                  <a:pt x="236792" y="300708"/>
                </a:lnTo>
                <a:lnTo>
                  <a:pt x="280272" y="293618"/>
                </a:lnTo>
                <a:lnTo>
                  <a:pt x="373697" y="293618"/>
                </a:lnTo>
                <a:lnTo>
                  <a:pt x="417176" y="300708"/>
                </a:lnTo>
                <a:lnTo>
                  <a:pt x="456277" y="320311"/>
                </a:lnTo>
                <a:lnTo>
                  <a:pt x="489121" y="349923"/>
                </a:lnTo>
                <a:lnTo>
                  <a:pt x="513832" y="387042"/>
                </a:lnTo>
                <a:lnTo>
                  <a:pt x="547198" y="480466"/>
                </a:lnTo>
                <a:lnTo>
                  <a:pt x="213540" y="480466"/>
                </a:lnTo>
                <a:lnTo>
                  <a:pt x="126790" y="694007"/>
                </a:lnTo>
                <a:lnTo>
                  <a:pt x="114382" y="712567"/>
                </a:lnTo>
                <a:lnTo>
                  <a:pt x="97594" y="727373"/>
                </a:lnTo>
                <a:lnTo>
                  <a:pt x="77054" y="737174"/>
                </a:lnTo>
                <a:lnTo>
                  <a:pt x="53385" y="740719"/>
                </a:lnTo>
                <a:close/>
              </a:path>
              <a:path w="1355089" h="1186815">
                <a:moveTo>
                  <a:pt x="540525" y="847490"/>
                </a:moveTo>
                <a:lnTo>
                  <a:pt x="113443" y="847490"/>
                </a:lnTo>
                <a:lnTo>
                  <a:pt x="113443" y="840817"/>
                </a:lnTo>
                <a:lnTo>
                  <a:pt x="106770" y="834144"/>
                </a:lnTo>
                <a:lnTo>
                  <a:pt x="113443" y="827470"/>
                </a:lnTo>
                <a:lnTo>
                  <a:pt x="213540" y="480466"/>
                </a:lnTo>
                <a:lnTo>
                  <a:pt x="440428" y="480466"/>
                </a:lnTo>
                <a:lnTo>
                  <a:pt x="540525" y="827470"/>
                </a:lnTo>
                <a:lnTo>
                  <a:pt x="547198" y="834144"/>
                </a:lnTo>
                <a:lnTo>
                  <a:pt x="540525" y="840817"/>
                </a:lnTo>
                <a:lnTo>
                  <a:pt x="540525" y="847490"/>
                </a:lnTo>
                <a:close/>
              </a:path>
              <a:path w="1355089" h="1186815">
                <a:moveTo>
                  <a:pt x="647295" y="740719"/>
                </a:moveTo>
                <a:lnTo>
                  <a:pt x="600583" y="740719"/>
                </a:lnTo>
                <a:lnTo>
                  <a:pt x="576915" y="737174"/>
                </a:lnTo>
                <a:lnTo>
                  <a:pt x="556374" y="727373"/>
                </a:lnTo>
                <a:lnTo>
                  <a:pt x="539587" y="712567"/>
                </a:lnTo>
                <a:lnTo>
                  <a:pt x="527179" y="694007"/>
                </a:lnTo>
                <a:lnTo>
                  <a:pt x="440428" y="480466"/>
                </a:lnTo>
                <a:lnTo>
                  <a:pt x="547198" y="480466"/>
                </a:lnTo>
                <a:lnTo>
                  <a:pt x="647295" y="714027"/>
                </a:lnTo>
                <a:lnTo>
                  <a:pt x="653969" y="720700"/>
                </a:lnTo>
                <a:lnTo>
                  <a:pt x="653969" y="727373"/>
                </a:lnTo>
                <a:lnTo>
                  <a:pt x="647295" y="734047"/>
                </a:lnTo>
                <a:lnTo>
                  <a:pt x="647295" y="740719"/>
                </a:lnTo>
                <a:close/>
              </a:path>
              <a:path w="1355089" h="1186815">
                <a:moveTo>
                  <a:pt x="527179" y="854163"/>
                </a:moveTo>
                <a:lnTo>
                  <a:pt x="126790" y="854163"/>
                </a:lnTo>
                <a:lnTo>
                  <a:pt x="120116" y="847490"/>
                </a:lnTo>
                <a:lnTo>
                  <a:pt x="533852" y="847490"/>
                </a:lnTo>
                <a:lnTo>
                  <a:pt x="527179" y="854163"/>
                </a:lnTo>
                <a:close/>
              </a:path>
              <a:path w="1355089" h="1186815">
                <a:moveTo>
                  <a:pt x="234093" y="1186338"/>
                </a:moveTo>
                <a:lnTo>
                  <a:pt x="217741" y="1186338"/>
                </a:lnTo>
                <a:lnTo>
                  <a:pt x="211872" y="1182816"/>
                </a:lnTo>
                <a:lnTo>
                  <a:pt x="208119" y="1176560"/>
                </a:lnTo>
                <a:lnTo>
                  <a:pt x="206868" y="1167802"/>
                </a:lnTo>
                <a:lnTo>
                  <a:pt x="180175" y="854163"/>
                </a:lnTo>
                <a:lnTo>
                  <a:pt x="313638" y="854163"/>
                </a:lnTo>
                <a:lnTo>
                  <a:pt x="300292" y="1114416"/>
                </a:lnTo>
                <a:lnTo>
                  <a:pt x="278604" y="1166133"/>
                </a:lnTo>
                <a:lnTo>
                  <a:pt x="234093" y="1186338"/>
                </a:lnTo>
                <a:close/>
              </a:path>
              <a:path w="1355089" h="1186815">
                <a:moveTo>
                  <a:pt x="436227" y="1186338"/>
                </a:moveTo>
                <a:lnTo>
                  <a:pt x="419876" y="1186338"/>
                </a:lnTo>
                <a:lnTo>
                  <a:pt x="398721" y="1181982"/>
                </a:lnTo>
                <a:lnTo>
                  <a:pt x="375365" y="1166133"/>
                </a:lnTo>
                <a:lnTo>
                  <a:pt x="359516" y="1142777"/>
                </a:lnTo>
                <a:lnTo>
                  <a:pt x="353677" y="1114416"/>
                </a:lnTo>
                <a:lnTo>
                  <a:pt x="340331" y="854163"/>
                </a:lnTo>
                <a:lnTo>
                  <a:pt x="473794" y="854163"/>
                </a:lnTo>
                <a:lnTo>
                  <a:pt x="447101" y="1167802"/>
                </a:lnTo>
                <a:lnTo>
                  <a:pt x="445850" y="1176560"/>
                </a:lnTo>
                <a:lnTo>
                  <a:pt x="442096" y="1182816"/>
                </a:lnTo>
                <a:lnTo>
                  <a:pt x="436227" y="1186338"/>
                </a:lnTo>
                <a:close/>
              </a:path>
              <a:path w="1355089" h="1186815">
                <a:moveTo>
                  <a:pt x="1027666" y="260252"/>
                </a:moveTo>
                <a:lnTo>
                  <a:pt x="984603" y="250972"/>
                </a:lnTo>
                <a:lnTo>
                  <a:pt x="948422" y="226052"/>
                </a:lnTo>
                <a:lnTo>
                  <a:pt x="923502" y="189871"/>
                </a:lnTo>
                <a:lnTo>
                  <a:pt x="914222" y="146809"/>
                </a:lnTo>
                <a:lnTo>
                  <a:pt x="914222" y="113443"/>
                </a:lnTo>
                <a:lnTo>
                  <a:pt x="923502" y="67565"/>
                </a:lnTo>
                <a:lnTo>
                  <a:pt x="948422" y="31697"/>
                </a:lnTo>
                <a:lnTo>
                  <a:pt x="984603" y="8341"/>
                </a:lnTo>
                <a:lnTo>
                  <a:pt x="1027666" y="0"/>
                </a:lnTo>
                <a:lnTo>
                  <a:pt x="1070728" y="8341"/>
                </a:lnTo>
                <a:lnTo>
                  <a:pt x="1106909" y="31697"/>
                </a:lnTo>
                <a:lnTo>
                  <a:pt x="1131829" y="67565"/>
                </a:lnTo>
                <a:lnTo>
                  <a:pt x="1141109" y="113443"/>
                </a:lnTo>
                <a:lnTo>
                  <a:pt x="1141109" y="146809"/>
                </a:lnTo>
                <a:lnTo>
                  <a:pt x="1131829" y="189871"/>
                </a:lnTo>
                <a:lnTo>
                  <a:pt x="1106909" y="226052"/>
                </a:lnTo>
                <a:lnTo>
                  <a:pt x="1070728" y="250972"/>
                </a:lnTo>
                <a:lnTo>
                  <a:pt x="1027666" y="260252"/>
                </a:lnTo>
                <a:close/>
              </a:path>
              <a:path w="1355089" h="1186815">
                <a:moveTo>
                  <a:pt x="754066" y="740719"/>
                </a:moveTo>
                <a:lnTo>
                  <a:pt x="707354" y="740719"/>
                </a:lnTo>
                <a:lnTo>
                  <a:pt x="707354" y="734047"/>
                </a:lnTo>
                <a:lnTo>
                  <a:pt x="700681" y="727373"/>
                </a:lnTo>
                <a:lnTo>
                  <a:pt x="700681" y="720700"/>
                </a:lnTo>
                <a:lnTo>
                  <a:pt x="707354" y="714027"/>
                </a:lnTo>
                <a:lnTo>
                  <a:pt x="807451" y="480466"/>
                </a:lnTo>
                <a:lnTo>
                  <a:pt x="840817" y="387042"/>
                </a:lnTo>
                <a:lnTo>
                  <a:pt x="865529" y="349923"/>
                </a:lnTo>
                <a:lnTo>
                  <a:pt x="898373" y="320311"/>
                </a:lnTo>
                <a:lnTo>
                  <a:pt x="937474" y="300708"/>
                </a:lnTo>
                <a:lnTo>
                  <a:pt x="980953" y="293618"/>
                </a:lnTo>
                <a:lnTo>
                  <a:pt x="1074377" y="293618"/>
                </a:lnTo>
                <a:lnTo>
                  <a:pt x="1117857" y="300708"/>
                </a:lnTo>
                <a:lnTo>
                  <a:pt x="1156958" y="320311"/>
                </a:lnTo>
                <a:lnTo>
                  <a:pt x="1189802" y="349923"/>
                </a:lnTo>
                <a:lnTo>
                  <a:pt x="1214514" y="387042"/>
                </a:lnTo>
                <a:lnTo>
                  <a:pt x="1247879" y="480466"/>
                </a:lnTo>
                <a:lnTo>
                  <a:pt x="914222" y="480466"/>
                </a:lnTo>
                <a:lnTo>
                  <a:pt x="827471" y="694007"/>
                </a:lnTo>
                <a:lnTo>
                  <a:pt x="815063" y="712567"/>
                </a:lnTo>
                <a:lnTo>
                  <a:pt x="798276" y="727373"/>
                </a:lnTo>
                <a:lnTo>
                  <a:pt x="777735" y="737174"/>
                </a:lnTo>
                <a:lnTo>
                  <a:pt x="754066" y="740719"/>
                </a:lnTo>
                <a:close/>
              </a:path>
              <a:path w="1355089" h="1186815">
                <a:moveTo>
                  <a:pt x="1241206" y="847490"/>
                </a:moveTo>
                <a:lnTo>
                  <a:pt x="814124" y="847490"/>
                </a:lnTo>
                <a:lnTo>
                  <a:pt x="814124" y="840817"/>
                </a:lnTo>
                <a:lnTo>
                  <a:pt x="807451" y="834144"/>
                </a:lnTo>
                <a:lnTo>
                  <a:pt x="814124" y="827470"/>
                </a:lnTo>
                <a:lnTo>
                  <a:pt x="914222" y="480466"/>
                </a:lnTo>
                <a:lnTo>
                  <a:pt x="1141109" y="480466"/>
                </a:lnTo>
                <a:lnTo>
                  <a:pt x="1241206" y="827470"/>
                </a:lnTo>
                <a:lnTo>
                  <a:pt x="1247879" y="834144"/>
                </a:lnTo>
                <a:lnTo>
                  <a:pt x="1241206" y="840817"/>
                </a:lnTo>
                <a:lnTo>
                  <a:pt x="1241206" y="847490"/>
                </a:lnTo>
                <a:close/>
              </a:path>
              <a:path w="1355089" h="1186815">
                <a:moveTo>
                  <a:pt x="1347977" y="740719"/>
                </a:moveTo>
                <a:lnTo>
                  <a:pt x="1301265" y="740719"/>
                </a:lnTo>
                <a:lnTo>
                  <a:pt x="1277596" y="737174"/>
                </a:lnTo>
                <a:lnTo>
                  <a:pt x="1257055" y="727373"/>
                </a:lnTo>
                <a:lnTo>
                  <a:pt x="1240268" y="712567"/>
                </a:lnTo>
                <a:lnTo>
                  <a:pt x="1227860" y="694007"/>
                </a:lnTo>
                <a:lnTo>
                  <a:pt x="1141109" y="480466"/>
                </a:lnTo>
                <a:lnTo>
                  <a:pt x="1247879" y="480466"/>
                </a:lnTo>
                <a:lnTo>
                  <a:pt x="1347977" y="714027"/>
                </a:lnTo>
                <a:lnTo>
                  <a:pt x="1354650" y="720700"/>
                </a:lnTo>
                <a:lnTo>
                  <a:pt x="1354650" y="727373"/>
                </a:lnTo>
                <a:lnTo>
                  <a:pt x="1347977" y="734047"/>
                </a:lnTo>
                <a:lnTo>
                  <a:pt x="1347977" y="740719"/>
                </a:lnTo>
                <a:close/>
              </a:path>
              <a:path w="1355089" h="1186815">
                <a:moveTo>
                  <a:pt x="1227860" y="854163"/>
                </a:moveTo>
                <a:lnTo>
                  <a:pt x="827471" y="854163"/>
                </a:lnTo>
                <a:lnTo>
                  <a:pt x="820798" y="847490"/>
                </a:lnTo>
                <a:lnTo>
                  <a:pt x="1234533" y="847490"/>
                </a:lnTo>
                <a:lnTo>
                  <a:pt x="1227860" y="854163"/>
                </a:lnTo>
                <a:close/>
              </a:path>
              <a:path w="1355089" h="1186815">
                <a:moveTo>
                  <a:pt x="934774" y="1186338"/>
                </a:moveTo>
                <a:lnTo>
                  <a:pt x="918422" y="1186338"/>
                </a:lnTo>
                <a:lnTo>
                  <a:pt x="912553" y="1182816"/>
                </a:lnTo>
                <a:lnTo>
                  <a:pt x="908800" y="1176560"/>
                </a:lnTo>
                <a:lnTo>
                  <a:pt x="907549" y="1167802"/>
                </a:lnTo>
                <a:lnTo>
                  <a:pt x="880856" y="854163"/>
                </a:lnTo>
                <a:lnTo>
                  <a:pt x="1014319" y="854163"/>
                </a:lnTo>
                <a:lnTo>
                  <a:pt x="1000973" y="1114416"/>
                </a:lnTo>
                <a:lnTo>
                  <a:pt x="979285" y="1166133"/>
                </a:lnTo>
                <a:lnTo>
                  <a:pt x="934774" y="1186338"/>
                </a:lnTo>
                <a:close/>
              </a:path>
              <a:path w="1355089" h="1186815">
                <a:moveTo>
                  <a:pt x="1136908" y="1186338"/>
                </a:moveTo>
                <a:lnTo>
                  <a:pt x="1120557" y="1186338"/>
                </a:lnTo>
                <a:lnTo>
                  <a:pt x="1099402" y="1181982"/>
                </a:lnTo>
                <a:lnTo>
                  <a:pt x="1076046" y="1166133"/>
                </a:lnTo>
                <a:lnTo>
                  <a:pt x="1060197" y="1142777"/>
                </a:lnTo>
                <a:lnTo>
                  <a:pt x="1054358" y="1114416"/>
                </a:lnTo>
                <a:lnTo>
                  <a:pt x="1041012" y="854163"/>
                </a:lnTo>
                <a:lnTo>
                  <a:pt x="1174475" y="854163"/>
                </a:lnTo>
                <a:lnTo>
                  <a:pt x="1147782" y="1167802"/>
                </a:lnTo>
                <a:lnTo>
                  <a:pt x="1146531" y="1176560"/>
                </a:lnTo>
                <a:lnTo>
                  <a:pt x="1142777" y="1182816"/>
                </a:lnTo>
                <a:lnTo>
                  <a:pt x="1136908" y="1186338"/>
                </a:lnTo>
                <a:close/>
              </a:path>
            </a:pathLst>
          </a:custGeom>
          <a:solidFill>
            <a:srgbClr val="FF900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823" y="2089219"/>
            <a:ext cx="17144999" cy="7172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6875" y="391184"/>
            <a:ext cx="1359650" cy="1282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382</Words>
  <Application>Microsoft Office PowerPoint</Application>
  <PresentationFormat>Custom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MT</vt:lpstr>
      <vt:lpstr>Calibri</vt:lpstr>
      <vt:lpstr>Tahoma</vt:lpstr>
      <vt:lpstr>Office Theme</vt:lpstr>
      <vt:lpstr>PowerPoint Presentation</vt:lpstr>
      <vt:lpstr>problem statement</vt:lpstr>
      <vt:lpstr>Introduction</vt:lpstr>
      <vt:lpstr>OBJECTIVE</vt:lpstr>
      <vt:lpstr>Approach</vt:lpstr>
      <vt:lpstr>Dashboard visuals</vt:lpstr>
      <vt:lpstr>PowerPoint Presentation</vt:lpstr>
      <vt:lpstr>PowerPoint Presentation</vt:lpstr>
      <vt:lpstr>PowerPoint Presentation</vt:lpstr>
      <vt:lpstr>PowerPoint Presentation</vt:lpstr>
      <vt:lpstr>Insights</vt:lpstr>
      <vt:lpstr>Conclusion</vt:lpstr>
      <vt:lpstr>https://www.tn.gov.in/deptst/socialwelfare.pdf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dashboard Presentation</dc:title>
  <dc:creator>DhanaLakshmi G</dc:creator>
  <cp:keywords>DAFt4xoBtY4,BAFd5sBzOyo</cp:keywords>
  <cp:lastModifiedBy>dhana gopi</cp:lastModifiedBy>
  <cp:revision>1</cp:revision>
  <dcterms:created xsi:type="dcterms:W3CDTF">2023-09-08T20:19:39Z</dcterms:created>
  <dcterms:modified xsi:type="dcterms:W3CDTF">2023-09-08T20:21:57Z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2023-09-08T00:00:00Z</vt:filetime>
  </property>
</Properties>
</file>