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90d3e0d7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90d3e0d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90d3e0d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90d3e0d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90d3e0d7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90d3e0d7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90d3e0d7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90d3e0d7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90d3e0d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90d3e0d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90d3e0d7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90d3e0d7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90d3e0d7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90d3e0d7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90d3e0d7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90d3e0d7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90d3e0d7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90d3e0d7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lab.research.google.com/drive/15XtfntSdDg2D0ZSKWUbp1oIWxuRP6Lni#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datasets/andrewmvd/udemy-cours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775075" y="1565375"/>
            <a:ext cx="81357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highlight>
                  <a:schemeClr val="lt1"/>
                </a:highlight>
              </a:rPr>
              <a:t>Data analysis using python [udemy courses data]</a:t>
            </a:r>
            <a:endParaRPr b="1">
              <a:solidFill>
                <a:srgbClr val="07376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01200" y="2287050"/>
            <a:ext cx="7941600" cy="26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Name: Dhanalakshmi.G</a:t>
            </a:r>
            <a:endParaRPr b="1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Register No:111420104018</a:t>
            </a:r>
            <a:endParaRPr b="1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Department:CSE</a:t>
            </a:r>
            <a:endParaRPr b="1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Year:III</a:t>
            </a:r>
            <a:endParaRPr b="1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College: prathyusha engineering college</a:t>
            </a:r>
            <a:endParaRPr b="1">
              <a:highlight>
                <a:schemeClr val="lt1"/>
              </a:highlight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585" y="278888"/>
            <a:ext cx="7299959" cy="1142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03250" y="995050"/>
            <a:ext cx="8286600" cy="52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Analyse the udemy courses dataset with python and find the top selling courses,courses at free of cost,courses with max and min number of subscribers,courses that are related to particular domain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Problem solution: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Udemy courses dataset is analysed with the help of python functions 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commands.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600" y="467688"/>
            <a:ext cx="1120974" cy="5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37950" y="43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</a:rPr>
              <a:t>Udemy is a massive online open course (MOOC) platform that offers both free and paid courses. Anybody can create a course, a business model by which allowed Udemy to have hundreds of thousands of courses.This version modifies column names, removes empty columns and aggregates everything into a single csv file for ease of use.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This dataset contains 3.682 records of courses from 4 subjects (Business Finance, Graphic Design, Musical Instruments and Web Design) taken from Udemy.</a:t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1</a:t>
            </a: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)import pandas as pd -- To import Pandas library.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2)pd.read_csv - To import the CSV file in Jupyter notebook. *head() - It shows the first N rows in the data (by default, * N=5).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 3)unique() - It shows the all unique values of the column.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 4)value_counts - In a column, it shows all the unique values with their count. It can be applied to a single column only.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5)df[df.Col_1 == 'Element1'] - Filtering - We are accessing all records with Element1 only of Col_1.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 6)df.sort_values('Col_name', ascending=False ) - To sort the dataframe wrt any column values in descending order. * df[ (df.Col1 = = 'Element1') &amp; (df.Col2 == 'Element2') ]-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7600" y="218550"/>
            <a:ext cx="8948700" cy="57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</a:rPr>
              <a:t>6)Multilevel filtering - And Filter - Filtering the data with two &amp; more items.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</a:rPr>
              <a:t>7)str.contains('Value_to_match') - To find the records that contains a particular string.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</a:rPr>
              <a:t>8)dtypes - To show datatypes of each column. * pd.to_datetime(df.Date_Time_Col) - To convert the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</a:rPr>
              <a:t>9)data-type of Date-Time Column into datetime[ns] datatype.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</a:rPr>
              <a:t>10)dt.year - Creating a new column with only year values. * df.groupby('Col_1')['Col_2'].max() - Using groupby with two different columns.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course_id</a:t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course_title</a:t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is_paid</a:t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price</a:t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num_subscribers</a:t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Num_reviews</a:t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num_lectures</a:t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level</a:t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content_duration</a:t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published_timestamp</a:t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subject</a:t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output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https://colab.research.google.com/drive/15XtfntSdDg2D0ZSKWUbp1oIWxuRP6Lni#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227425" y="4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https://www.kaggle.com/datasets/andrewmvd/udemy-courses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</a:t>
            </a:r>
            <a:r>
              <a:rPr lang="en" sz="5700"/>
              <a:t>  Thank you</a:t>
            </a:r>
            <a:endParaRPr sz="5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