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r>
              <a:rPr lang="en-US" sz="5400" b="1" i="0" dirty="0">
                <a:solidFill>
                  <a:srgbClr val="0F0F0F"/>
                </a:solidFill>
                <a:effectLst/>
                <a:latin typeface="Roboto" panose="020F0502020204030204" pitchFamily="2" charset="0"/>
              </a:rPr>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105024" y="2743200"/>
            <a:ext cx="9172576" cy="2308324"/>
          </a:xfrm>
          <a:prstGeom prst="rect">
            <a:avLst/>
          </a:prstGeom>
          <a:noFill/>
        </p:spPr>
        <p:txBody>
          <a:bodyPr wrap="square" rtlCol="0">
            <a:spAutoFit/>
          </a:bodyPr>
          <a:lstStyle/>
          <a:p>
            <a:r>
              <a:rPr lang="en-US" sz="2400" dirty="0"/>
              <a:t>STUDENT </a:t>
            </a:r>
            <a:r>
              <a:rPr lang="en-US" sz="2400" dirty="0" smtClean="0"/>
              <a:t>NAME: </a:t>
            </a:r>
            <a:r>
              <a:rPr lang="en-US" sz="2400" dirty="0" err="1" smtClean="0"/>
              <a:t>M.Dhanalakshmi</a:t>
            </a:r>
            <a:endParaRPr lang="en-US" sz="2400" dirty="0"/>
          </a:p>
          <a:p>
            <a:r>
              <a:rPr lang="en-US" sz="2400" dirty="0"/>
              <a:t>REGISTER NO:</a:t>
            </a:r>
            <a:r>
              <a:rPr lang="en-IN" sz="2400" dirty="0" smtClean="0"/>
              <a:t>312218657</a:t>
            </a:r>
            <a:endParaRPr lang="en-IN" sz="2400" dirty="0"/>
          </a:p>
          <a:p>
            <a:r>
              <a:rPr lang="en-US" sz="2400" smtClean="0"/>
              <a:t>NM ID:26B51BA6131466184D642BAB4073A409</a:t>
            </a:r>
            <a:endParaRPr lang="en-US" sz="2400" dirty="0"/>
          </a:p>
          <a:p>
            <a:r>
              <a:rPr lang="en-US" sz="2400" dirty="0"/>
              <a:t>DEPARTMENT:B.COM GENRAL</a:t>
            </a:r>
          </a:p>
          <a:p>
            <a:r>
              <a:rPr lang="en-US" sz="2400" dirty="0" smtClean="0"/>
              <a:t>COLLEGE: </a:t>
            </a:r>
            <a:r>
              <a:rPr lang="en-US" sz="2400" dirty="0" err="1" smtClean="0"/>
              <a:t>Vishwaksena</a:t>
            </a:r>
            <a:r>
              <a:rPr lang="en-US" sz="2400" dirty="0" smtClean="0"/>
              <a:t> </a:t>
            </a:r>
            <a:r>
              <a:rPr lang="en-US" sz="2400" dirty="0"/>
              <a:t>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xmlns=""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xmlns=""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289</TotalTime>
  <Words>359</Words>
  <Application>Microsoft Office PowerPoint</Application>
  <PresentationFormat>Custom</PresentationFormat>
  <Paragraphs>67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pc29</cp:lastModifiedBy>
  <cp:revision>22</cp:revision>
  <dcterms:created xsi:type="dcterms:W3CDTF">2024-03-29T15:07:22Z</dcterms:created>
  <dcterms:modified xsi:type="dcterms:W3CDTF">2024-09-11T02:25:40Z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