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8/29/2024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3866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743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47606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7276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0438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3687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39475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0372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58397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52815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63144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7817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28438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25824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0669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3181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0581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54223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3371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08701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75636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0641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45662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35166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819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3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497392" y="3066504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Dhanalakshmi. B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312216922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B. Com general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shri krishnaswmay college for women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0333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5" name="文本框"/>
          <p:cNvSpPr txBox="1">
            <a:spLocks/>
          </p:cNvSpPr>
          <p:nvPr/>
        </p:nvSpPr>
        <p:spPr>
          <a:xfrm rot="0">
            <a:off x="695314" y="1409678"/>
            <a:ext cx="4762427" cy="4091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Data Collection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Data Preparation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Data Structuring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Data Analysis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Visualization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6. Modeling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7. Reporting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8. Review and Validation: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463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6" name="文本框"/>
          <p:cNvSpPr txBox="1">
            <a:spLocks/>
          </p:cNvSpPr>
          <p:nvPr/>
        </p:nvSpPr>
        <p:spPr>
          <a:xfrm rot="0">
            <a:off x="628640" y="1343004"/>
            <a:ext cx="4762427" cy="3025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Summary Statistics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Comparative Insights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Trends and Patterns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Predictive Models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Distribution and Outliers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6. Equity and Fairness.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2364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7" name="文本框"/>
          <p:cNvSpPr txBox="1">
            <a:spLocks/>
          </p:cNvSpPr>
          <p:nvPr/>
        </p:nvSpPr>
        <p:spPr>
          <a:xfrm rot="0">
            <a:off x="838187" y="1485877"/>
            <a:ext cx="7417780" cy="89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 conclusion, salary and compensation analysis through Excel data modeling provides valuable insights for optimizing compensation strategies and ensuring fairness.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2765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47622" y="1917022"/>
            <a:ext cx="12192000" cy="165597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1772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00000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salary and compensation analysis thought excel data modelling</a:t>
            </a:r>
            <a:endParaRPr lang="zh-CN" altLang="en-US" sz="3600" b="1" i="0" u="none" strike="noStrike" kern="1200" cap="none" spc="0" baseline="0">
              <a:solidFill>
                <a:srgbClr val="00000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32999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0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0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2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9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9" y="7680"/>
                </a:lnTo>
                <a:lnTo>
                  <a:pt x="20592" y="6246"/>
                </a:lnTo>
                <a:lnTo>
                  <a:pt x="19858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2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69228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771513" y="1343004"/>
            <a:ext cx="4762427" cy="4091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Develop an Excel-based data model to analyze salary and compensation data.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Identify and visualize trends in salary distribution and compensation equity.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Benchmark current compensation against industry standards.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Provide actionable insights and recommendations to optimize salary and compensation structures.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This analysis will help the organization make informed decisions about compensation policies, enhance employee satisfaction, and ensure competitive positioning in the labor market.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97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771513" y="1704949"/>
            <a:ext cx="4762427" cy="4091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Define Objectives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 Preparatio  Cleaning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 Analysis Descriptive Statistics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Model BuildingRegression Analysis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Visualization Charts and Graphs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Reporting Summary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Review and Refinement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Implementation and Monitoring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67397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628640" y="1704949"/>
            <a:ext cx="4762427" cy="2491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*HR Professionals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*Finance Teams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* Management.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* Executives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* Recruiters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738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695314" y="1704949"/>
            <a:ext cx="4762427" cy="4625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*Solution:*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*Excel Data Modeling.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*Scenario Analysis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*Benchmarking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*Reporting and Visualization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*VALUE PROPOSITION:*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* Cost Management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* Competitive Edge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*Strategic Planning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2963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3" name="文本框"/>
          <p:cNvSpPr txBox="1">
            <a:spLocks/>
          </p:cNvSpPr>
          <p:nvPr/>
        </p:nvSpPr>
        <p:spPr>
          <a:xfrm rot="0">
            <a:off x="838187" y="1485877"/>
            <a:ext cx="4762427" cy="2491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Employee Information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Employment Details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Demographic Information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Performance Metrics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Market Benchmark Data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87011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4" name="文本框"/>
          <p:cNvSpPr txBox="1">
            <a:spLocks/>
          </p:cNvSpPr>
          <p:nvPr/>
        </p:nvSpPr>
        <p:spPr>
          <a:xfrm rot="0">
            <a:off x="771513" y="1628750"/>
            <a:ext cx="4762427" cy="3025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Comprehensive Data Integration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Advanced Analytical Tools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Scenario Analysis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User-Friendly Dashboards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Customizable Reports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Automation and Efficiency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2024-08-29T12:35:33Z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