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8" r:id="rId3"/>
    <p:sldId id="259" r:id="rId4"/>
    <p:sldId id="262" r:id="rId5"/>
    <p:sldId id="264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FBD81-C5CB-E3F9-58FA-A20A6866704D}" v="290" dt="2022-03-01T10:27:26.369"/>
    <p1510:client id="{EAF1E381-5D37-418B-9B6D-483120E3D765}" v="840" dt="2022-03-01T07:01:2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3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2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4891"/>
            <a:ext cx="9144000" cy="1309299"/>
          </a:xfrm>
        </p:spPr>
        <p:txBody>
          <a:bodyPr/>
          <a:lstStyle/>
          <a:p>
            <a:r>
              <a:rPr lang="en-US" dirty="0">
                <a:cs typeface="Calibri Light"/>
              </a:rPr>
              <a:t>Banking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547" y="3429510"/>
            <a:ext cx="9144000" cy="2288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                                                                 Aman Asthana </a:t>
            </a:r>
            <a:endParaRPr lang="en-US" dirty="0"/>
          </a:p>
          <a:p>
            <a:r>
              <a:rPr lang="en-US" dirty="0">
                <a:cs typeface="Calibri"/>
              </a:rPr>
              <a:t>                                                                   Chandhana </a:t>
            </a:r>
            <a:r>
              <a:rPr lang="en-US" dirty="0" err="1">
                <a:cs typeface="Calibri"/>
              </a:rPr>
              <a:t>Basavaraju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                                Dhanalakshmi </a:t>
            </a:r>
            <a:r>
              <a:rPr lang="en-US" dirty="0" err="1">
                <a:cs typeface="Calibri"/>
              </a:rPr>
              <a:t>konduru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                                </a:t>
            </a:r>
            <a:r>
              <a:rPr lang="en-US" dirty="0" err="1">
                <a:cs typeface="Calibri"/>
              </a:rPr>
              <a:t>Preritha</a:t>
            </a:r>
            <a:r>
              <a:rPr lang="en-US" dirty="0">
                <a:cs typeface="Calibri"/>
              </a:rPr>
              <a:t> Gangadhar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193-0658-4FCC-96E4-2FA14409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Case Study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B2DF-D110-4542-8DDD-DDE283D9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The case study involves in building a Banking application.</a:t>
            </a:r>
          </a:p>
          <a:p>
            <a:r>
              <a:rPr lang="en-US" dirty="0">
                <a:cs typeface="Calibri" panose="020F0502020204030204"/>
              </a:rPr>
              <a:t>The details like  name ,age, dob ,gender and password should be provided when user get registered to the banking application.</a:t>
            </a:r>
          </a:p>
          <a:p>
            <a:r>
              <a:rPr lang="en-US" dirty="0">
                <a:cs typeface="Calibri" panose="020F0502020204030204"/>
              </a:rPr>
              <a:t>Once user gets registered , He/She can login into the banking application using the password which has been provided while registering .</a:t>
            </a:r>
          </a:p>
          <a:p>
            <a:r>
              <a:rPr lang="en-US" dirty="0">
                <a:cs typeface="Calibri" panose="020F0502020204030204"/>
              </a:rPr>
              <a:t>All the details will be stored in database.</a:t>
            </a: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02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284F-C508-49C4-88E8-235C7719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 Requirements 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3AE23-C498-43E2-A4F5-6360DFCE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332" y="1563548"/>
            <a:ext cx="3064355" cy="860665"/>
          </a:xfr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E994A99-3EDC-41BB-8D00-45165E37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3" y="2798193"/>
            <a:ext cx="2190750" cy="2095500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F371730-B5A2-4DB8-9489-13D29B83C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740" y="790306"/>
            <a:ext cx="2143125" cy="214312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732145E-E8D8-49EA-A118-298DA1F32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759" y="3291966"/>
            <a:ext cx="2143125" cy="214312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484965E-9CC6-499F-8282-36A12F0D6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982" y="3983338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11B6-C16E-4C14-BDB7-42DA0A5F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9" y="2376736"/>
            <a:ext cx="2930102" cy="1303867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9C239E-6D9B-4DB2-83CB-F4F46DEBF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113" y="966787"/>
            <a:ext cx="6648450" cy="4914900"/>
          </a:xfrm>
        </p:spPr>
      </p:pic>
    </p:spTree>
    <p:extLst>
      <p:ext uri="{BB962C8B-B14F-4D97-AF65-F5344CB8AC3E}">
        <p14:creationId xmlns:p14="http://schemas.microsoft.com/office/powerpoint/2010/main" val="352007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9593-5320-4F95-B7B7-D09E72B0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4F8-9D0E-4A56-BE69-5FBEAF7C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BFA9E-4AFF-4BBB-9B07-99D37EE8CC44}"/>
              </a:ext>
            </a:extLst>
          </p:cNvPr>
          <p:cNvSpPr/>
          <p:nvPr/>
        </p:nvSpPr>
        <p:spPr>
          <a:xfrm>
            <a:off x="4201064" y="254480"/>
            <a:ext cx="3752490" cy="17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&lt;dependency&gt;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org.springframework.boot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&gt;spring-boot-starter-web&lt;/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&lt;/dependency&gt;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71B39-4805-43DC-A3B7-21C3F3BD6DBC}"/>
              </a:ext>
            </a:extLst>
          </p:cNvPr>
          <p:cNvSpPr/>
          <p:nvPr/>
        </p:nvSpPr>
        <p:spPr>
          <a:xfrm>
            <a:off x="9015682" y="382079"/>
            <a:ext cx="1797168" cy="1653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39E8C-CCF8-4779-B7EA-1C9BACBE1CA3}"/>
              </a:ext>
            </a:extLst>
          </p:cNvPr>
          <p:cNvSpPr/>
          <p:nvPr/>
        </p:nvSpPr>
        <p:spPr>
          <a:xfrm>
            <a:off x="4316082" y="2195423"/>
            <a:ext cx="3752490" cy="15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&lt;dependency&gt;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org.springframework.boot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&gt;spring-boot-starter-</a:t>
            </a:r>
            <a:r>
              <a:rPr lang="en-US" dirty="0" err="1">
                <a:ea typeface="+mn-lt"/>
                <a:cs typeface="+mn-lt"/>
              </a:rPr>
              <a:t>thymeleaf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&lt;/dependency&gt;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FCF-11CD-4619-884B-D88D947B7E69}"/>
              </a:ext>
            </a:extLst>
          </p:cNvPr>
          <p:cNvSpPr/>
          <p:nvPr/>
        </p:nvSpPr>
        <p:spPr>
          <a:xfrm>
            <a:off x="4359213" y="3935082"/>
            <a:ext cx="3752490" cy="224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&lt;dependency&gt;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org.springframework.boot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&gt;spring-boot-</a:t>
            </a:r>
            <a:r>
              <a:rPr lang="en-US" dirty="0" err="1">
                <a:ea typeface="+mn-lt"/>
                <a:cs typeface="+mn-lt"/>
              </a:rPr>
              <a:t>devtools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&lt;scope&gt;runtime&lt;/scope&gt;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&lt;optional&gt;true&lt;/optional&gt;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&lt;/dependency&gt;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15FAB-0035-4EFA-9C0D-4133D46C0790}"/>
              </a:ext>
            </a:extLst>
          </p:cNvPr>
          <p:cNvSpPr/>
          <p:nvPr/>
        </p:nvSpPr>
        <p:spPr>
          <a:xfrm>
            <a:off x="9072293" y="2509029"/>
            <a:ext cx="1581508" cy="1207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Thymeleaf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6251F9-4500-406B-B173-E278728CBE62}"/>
              </a:ext>
            </a:extLst>
          </p:cNvPr>
          <p:cNvSpPr/>
          <p:nvPr/>
        </p:nvSpPr>
        <p:spPr>
          <a:xfrm>
            <a:off x="9013885" y="3931489"/>
            <a:ext cx="1725282" cy="138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Devtools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D137C-A9C0-4CF1-81ED-FC4D13037695}"/>
              </a:ext>
            </a:extLst>
          </p:cNvPr>
          <p:cNvCxnSpPr/>
          <p:nvPr/>
        </p:nvCxnSpPr>
        <p:spPr>
          <a:xfrm>
            <a:off x="8006571" y="1572703"/>
            <a:ext cx="101504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A5725D-5DD5-452B-9A12-D9C7C9A50A64}"/>
              </a:ext>
            </a:extLst>
          </p:cNvPr>
          <p:cNvCxnSpPr>
            <a:cxnSpLocks/>
          </p:cNvCxnSpPr>
          <p:nvPr/>
        </p:nvCxnSpPr>
        <p:spPr>
          <a:xfrm>
            <a:off x="8064080" y="2967306"/>
            <a:ext cx="101504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E6BC2-7F9B-49B5-881E-31C416FC1E5C}"/>
              </a:ext>
            </a:extLst>
          </p:cNvPr>
          <p:cNvCxnSpPr>
            <a:cxnSpLocks/>
          </p:cNvCxnSpPr>
          <p:nvPr/>
        </p:nvCxnSpPr>
        <p:spPr>
          <a:xfrm>
            <a:off x="8006571" y="4419420"/>
            <a:ext cx="101504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F93-0FF2-4FB6-A981-4372132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65" y="1123837"/>
            <a:ext cx="2947482" cy="460118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Registration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       Page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E42E49-B33F-417F-A3E9-2517F6306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340050"/>
            <a:ext cx="7962181" cy="6082492"/>
          </a:xfrm>
        </p:spPr>
      </p:pic>
    </p:spTree>
    <p:extLst>
      <p:ext uri="{BB962C8B-B14F-4D97-AF65-F5344CB8AC3E}">
        <p14:creationId xmlns:p14="http://schemas.microsoft.com/office/powerpoint/2010/main" val="303129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40D7-7758-4C9B-9EBF-B454C250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Login Page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8491A-0613-430C-ABCE-64E067A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476" y="719742"/>
            <a:ext cx="7573992" cy="5294352"/>
          </a:xfrm>
        </p:spPr>
      </p:pic>
    </p:spTree>
    <p:extLst>
      <p:ext uri="{BB962C8B-B14F-4D97-AF65-F5344CB8AC3E}">
        <p14:creationId xmlns:p14="http://schemas.microsoft.com/office/powerpoint/2010/main" val="43342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CBB3-2A81-440E-AD0D-C92BD590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  </a:t>
            </a:r>
            <a:br>
              <a:rPr lang="en-US" dirty="0"/>
            </a:br>
            <a:r>
              <a:rPr lang="en-US" dirty="0"/>
              <a:t>    Profile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F22492-AAAF-4D2E-8731-B5328DE09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577278"/>
            <a:ext cx="7933426" cy="5421130"/>
          </a:xfrm>
        </p:spPr>
      </p:pic>
    </p:spTree>
    <p:extLst>
      <p:ext uri="{BB962C8B-B14F-4D97-AF65-F5344CB8AC3E}">
        <p14:creationId xmlns:p14="http://schemas.microsoft.com/office/powerpoint/2010/main" val="255335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74805EF-71C6-4678-B740-212F0BDE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3" y="1709469"/>
            <a:ext cx="5216105" cy="40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73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Banking Application</vt:lpstr>
      <vt:lpstr> Case Study </vt:lpstr>
      <vt:lpstr>System Requirements </vt:lpstr>
      <vt:lpstr>Spring Boot</vt:lpstr>
      <vt:lpstr>Dependencies</vt:lpstr>
      <vt:lpstr>Registration          Page</vt:lpstr>
      <vt:lpstr>Login Page</vt:lpstr>
      <vt:lpstr>Customer      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2022-03-01T06:12:23Z</dcterms:created>
  <dcterms:modified xsi:type="dcterms:W3CDTF">2022-03-01T10:28:08Z</dcterms:modified>
</cp:coreProperties>
</file>