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941F68E-7D30-4D18-BE6D-728F4DAB9F8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1" autoAdjust="0"/>
    <p:restoredTop sz="94660"/>
  </p:normalViewPr>
  <p:slideViewPr>
    <p:cSldViewPr>
      <p:cViewPr varScale="1">
        <p:scale>
          <a:sx n="74" d="100"/>
          <a:sy n="74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615917" cy="11168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1" y="1828800"/>
            <a:ext cx="8229600" cy="4191000"/>
          </a:xfrm>
        </p:spPr>
        <p:txBody>
          <a:bodyPr>
            <a:normAutofit/>
          </a:bodyPr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</a:p>
          <a:p>
            <a:pPr algn="l"/>
            <a:endParaRPr lang="en-I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name    : 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transportation optimization</a:t>
            </a:r>
          </a:p>
          <a:p>
            <a:pPr algn="l"/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 name       : 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Proj_224782_Team_4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 members : 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ASHWINI E(113321104006)</a:t>
            </a:r>
          </a:p>
          <a:p>
            <a:pPr algn="just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BENSIHA A(113321104008)</a:t>
            </a:r>
          </a:p>
          <a:p>
            <a:pPr algn="just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DEYAA ASMI M(113321104013)</a:t>
            </a:r>
          </a:p>
          <a:p>
            <a:pPr algn="just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DHANALAKSHMI S(113321104014)</a:t>
            </a:r>
          </a:p>
          <a:p>
            <a:pPr algn="just"/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Velammal Institute of Technology">
            <a:extLst>
              <a:ext uri="{FF2B5EF4-FFF2-40B4-BE49-F238E27FC236}">
                <a16:creationId xmlns:a16="http://schemas.microsoft.com/office/drawing/2014/main" xmlns="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7772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0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905000"/>
            <a:ext cx="7620000" cy="4114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Public Transportation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Optimization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aims to enhance the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efficiency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accessibility , and  sustainability of public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transportation systems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within a designated urban area.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project meets the evolving needs of the community while reducing traffic congestion and environmental impact.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3505200" cy="99060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313131"/>
                </a:solidFill>
                <a:latin typeface="Times New Roman" pitchFamily="18" charset="0"/>
                <a:cs typeface="Times New Roman" pitchFamily="18" charset="0"/>
              </a:rPr>
              <a:t>Project Definition: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6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1828800"/>
            <a:ext cx="7747000" cy="42973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Data Collection and Analysis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Route Optimization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Demand-Responsive Services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Sustainability and Electrification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Accessibility and Inclusivity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Experience Enhancement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Engagement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Performance Metrics and Monitoring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Cost-Benefit Analysis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2971800" cy="957072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Objectives: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82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799" cy="495300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Choose appropriate sensors.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communication protocols.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sensors on vehicles, infrastructure, and key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locations.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devices for data preprocessing.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encryption and authentication to protect sensor data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Optimize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power sources and consumption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up cloud platforms.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Develop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real-time analytics for insights and alerts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user-friendly dashboards for monitoring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easy addition of new sensors and scalability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remote diagnostics for maintenance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Ensure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compliance with local regulations and privacy laws.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3810000" cy="880872"/>
          </a:xfrm>
        </p:spPr>
        <p:txBody>
          <a:bodyPr>
            <a:normAutofit/>
          </a:bodyPr>
          <a:lstStyle/>
          <a:p>
            <a:r>
              <a:rPr lang="en-IN" sz="3200" b="1" dirty="0" err="1">
                <a:solidFill>
                  <a:srgbClr val="313131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3200" b="1" dirty="0">
                <a:solidFill>
                  <a:srgbClr val="313131"/>
                </a:solidFill>
                <a:latin typeface="Times New Roman" pitchFamily="18" charset="0"/>
                <a:cs typeface="Times New Roman" pitchFamily="18" charset="0"/>
              </a:rPr>
              <a:t> Sensor Design: 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0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1" y="1752600"/>
            <a:ext cx="8381999" cy="5105400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Gather real-time data from various sources. Create user-friendly apps and dashboards.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Ensure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timely data updates for passengers and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operators.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algorithms to adjust routes and schedules based on real-time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passengers with disabilities. Include info on different transportation modes and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services.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Enable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electronic ticketing and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payments.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Protect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passenger data and comply with privacy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regulations.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Allow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passengers to report issues and provide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feedback.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Establish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support system for users and regular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maintenance.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Encourage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third-party developers to create transit-related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future growth and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expansion.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tools for performance monitoring and analysis.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077200" cy="110947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313131"/>
                </a:solidFill>
                <a:latin typeface="Times New Roman" pitchFamily="18" charset="0"/>
                <a:cs typeface="Times New Roman" pitchFamily="18" charset="0"/>
              </a:rPr>
              <a:t>Real-Time Transit Information Platform: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9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828800"/>
            <a:ext cx="8686799" cy="48768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Centralize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in a unified platform or database for easy access and analysis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Develop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APIs for seamless integration with third-party systems and apps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real-time data processing to enable instant updates and insights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Integrate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machine learning algorithms for predictive analysis and route optimization.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intuitive user interfaces for passengers, operators, and administrators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Include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on various transportation modes to offer comprehensive transit options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4572000" cy="76200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313131"/>
                </a:solidFill>
                <a:latin typeface="Times New Roman" pitchFamily="18" charset="0"/>
                <a:cs typeface="Times New Roman" pitchFamily="18" charset="0"/>
              </a:rPr>
              <a:t>Integration Approach: 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51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09800"/>
            <a:ext cx="8534399" cy="4038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Integrate electronic ticketing and payment solutions for convenience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Ensure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security and compliance with privacy regulations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system to scale with growing data and user needs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Establish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mechanisms for user feedback to continually improve service.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analytics tools for monitoring and reporting on system performance.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4876800" cy="1033272"/>
          </a:xfrm>
        </p:spPr>
        <p:txBody>
          <a:bodyPr>
            <a:normAutofit/>
          </a:bodyPr>
          <a:lstStyle/>
          <a:p>
            <a:r>
              <a:rPr lang="en-IN" sz="3200" b="1">
                <a:solidFill>
                  <a:srgbClr val="313131"/>
                </a:solidFill>
                <a:latin typeface="Times New Roman" pitchFamily="18" charset="0"/>
                <a:cs typeface="Times New Roman" pitchFamily="18" charset="0"/>
              </a:rPr>
              <a:t>Integration Approach: 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66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252728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067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110</TotalTime>
  <Words>449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PowerPoint Presentation</vt:lpstr>
      <vt:lpstr>Project Definition:</vt:lpstr>
      <vt:lpstr>Objectives:</vt:lpstr>
      <vt:lpstr>IoT Sensor Design: </vt:lpstr>
      <vt:lpstr>Real-Time Transit Information Platform:</vt:lpstr>
      <vt:lpstr>Integration Approach: </vt:lpstr>
      <vt:lpstr>Integration Approach: 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apple</cp:lastModifiedBy>
  <cp:revision>11</cp:revision>
  <dcterms:created xsi:type="dcterms:W3CDTF">2023-09-29T14:02:08Z</dcterms:created>
  <dcterms:modified xsi:type="dcterms:W3CDTF">2023-09-29T15:54:35Z</dcterms:modified>
</cp:coreProperties>
</file>