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5" name="Group 18"/>
          <p:cNvGrpSpPr/>
          <p:nvPr/>
        </p:nvGrpSpPr>
        <p:grpSpPr>
          <a:xfrm>
            <a:off x="546100" y="-4763"/>
            <a:ext cx="5014912" cy="6862763"/>
            <a:chOff x="2928938" y="-4763"/>
            <a:chExt cx="5014912" cy="6862763"/>
          </a:xfrm>
        </p:grpSpPr>
        <p:sp>
          <p:nvSpPr>
            <p:cNvPr id="1048628"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629"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630"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631"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632"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633"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634"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1048635"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36" name="Date Placeholder 3"/>
          <p:cNvSpPr>
            <a:spLocks noGrp="1"/>
          </p:cNvSpPr>
          <p:nvPr>
            <p:ph type="dt" sz="half" idx="10"/>
          </p:nvPr>
        </p:nvSpPr>
        <p:spPr/>
        <p:txBody>
          <a:bodyPr/>
          <a:lstStyle/>
          <a:p>
            <a:fld id="{6B454DEF-BA3A-4EED-BE8B-242FC5C71B57}" type="datetimeFigureOut">
              <a:rPr lang="en-IN" smtClean="0"/>
              <a:t>29-10-2023</a:t>
            </a:fld>
            <a:endParaRPr lang="en-IN"/>
          </a:p>
        </p:txBody>
      </p:sp>
      <p:sp>
        <p:nvSpPr>
          <p:cNvPr id="1048637" name="Footer Placeholder 4"/>
          <p:cNvSpPr>
            <a:spLocks noGrp="1"/>
          </p:cNvSpPr>
          <p:nvPr>
            <p:ph type="ftr" sz="quarter" idx="11"/>
          </p:nvPr>
        </p:nvSpPr>
        <p:spPr>
          <a:xfrm>
            <a:off x="5332412" y="5883275"/>
            <a:ext cx="4324044" cy="365125"/>
          </a:xfrm>
        </p:spPr>
        <p:txBody>
          <a:bodyPr/>
          <a:lstStyle/>
          <a:p>
            <a:endParaRPr lang="en-IN"/>
          </a:p>
        </p:txBody>
      </p:sp>
      <p:sp>
        <p:nvSpPr>
          <p:cNvPr id="1048638" name="Slide Number Placeholder 5"/>
          <p:cNvSpPr>
            <a:spLocks noGrp="1"/>
          </p:cNvSpPr>
          <p:nvPr>
            <p:ph type="sldNum" sz="quarter" idx="12"/>
          </p:nvPr>
        </p:nvSpPr>
        <p:spPr/>
        <p:txBody>
          <a:bodyPr/>
          <a:lstStyle/>
          <a:p>
            <a:fld id="{A8681628-1FD1-43A3-B23F-0789CA0AA72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83"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1048684"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85"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6" name="Date Placeholder 4"/>
          <p:cNvSpPr>
            <a:spLocks noGrp="1"/>
          </p:cNvSpPr>
          <p:nvPr>
            <p:ph type="dt" sz="half" idx="10"/>
          </p:nvPr>
        </p:nvSpPr>
        <p:spPr/>
        <p:txBody>
          <a:bodyPr/>
          <a:lstStyle/>
          <a:p>
            <a:fld id="{6B454DEF-BA3A-4EED-BE8B-242FC5C71B57}" type="datetimeFigureOut">
              <a:rPr lang="en-IN" smtClean="0"/>
              <a:t>29-10-2023</a:t>
            </a:fld>
            <a:endParaRPr lang="en-IN"/>
          </a:p>
        </p:txBody>
      </p:sp>
      <p:sp>
        <p:nvSpPr>
          <p:cNvPr id="1048687" name="Footer Placeholder 5"/>
          <p:cNvSpPr>
            <a:spLocks noGrp="1"/>
          </p:cNvSpPr>
          <p:nvPr>
            <p:ph type="ftr" sz="quarter" idx="11"/>
          </p:nvPr>
        </p:nvSpPr>
        <p:spPr/>
        <p:txBody>
          <a:bodyPr/>
          <a:lstStyle/>
          <a:p>
            <a:endParaRPr lang="en-IN"/>
          </a:p>
        </p:txBody>
      </p:sp>
      <p:sp>
        <p:nvSpPr>
          <p:cNvPr id="1048688" name="Slide Number Placeholder 6"/>
          <p:cNvSpPr>
            <a:spLocks noGrp="1"/>
          </p:cNvSpPr>
          <p:nvPr>
            <p:ph type="sldNum" sz="quarter" idx="12"/>
          </p:nvPr>
        </p:nvSpPr>
        <p:spPr/>
        <p:txBody>
          <a:bodyPr/>
          <a:lstStyle/>
          <a:p>
            <a:fld id="{A8681628-1FD1-43A3-B23F-0789CA0AA72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45"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1048646"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lstStyle/>
          <a:p>
            <a:fld id="{6B454DEF-BA3A-4EED-BE8B-242FC5C71B57}" type="datetimeFigureOut">
              <a:rPr lang="en-IN" smtClean="0"/>
              <a:t>29-10-2023</a:t>
            </a:fld>
            <a:endParaRPr lang="en-IN"/>
          </a:p>
        </p:txBody>
      </p:sp>
      <p:sp>
        <p:nvSpPr>
          <p:cNvPr id="1048648" name="Footer Placeholder 4"/>
          <p:cNvSpPr>
            <a:spLocks noGrp="1"/>
          </p:cNvSpPr>
          <p:nvPr>
            <p:ph type="ftr" sz="quarter" idx="11"/>
          </p:nvPr>
        </p:nvSpPr>
        <p:spPr/>
        <p:txBody>
          <a:bodyPr/>
          <a:lstStyle/>
          <a:p>
            <a:endParaRPr lang="en-IN"/>
          </a:p>
        </p:txBody>
      </p:sp>
      <p:sp>
        <p:nvSpPr>
          <p:cNvPr id="1048649" name="Slide Number Placeholder 5"/>
          <p:cNvSpPr>
            <a:spLocks noGrp="1"/>
          </p:cNvSpPr>
          <p:nvPr>
            <p:ph type="sldNum" sz="quarter" idx="12"/>
          </p:nvPr>
        </p:nvSpPr>
        <p:spPr/>
        <p:txBody>
          <a:bodyPr/>
          <a:lstStyle/>
          <a:p>
            <a:fld id="{A8681628-1FD1-43A3-B23F-0789CA0AA723}"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75"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676"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77"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678"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79"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0" name="Date Placeholder 3"/>
          <p:cNvSpPr>
            <a:spLocks noGrp="1"/>
          </p:cNvSpPr>
          <p:nvPr>
            <p:ph type="dt" sz="half" idx="10"/>
          </p:nvPr>
        </p:nvSpPr>
        <p:spPr/>
        <p:txBody>
          <a:bodyPr/>
          <a:lstStyle/>
          <a:p>
            <a:fld id="{6B454DEF-BA3A-4EED-BE8B-242FC5C71B57}" type="datetimeFigureOut">
              <a:rPr lang="en-IN" smtClean="0"/>
              <a:t>29-10-2023</a:t>
            </a:fld>
            <a:endParaRPr lang="en-IN"/>
          </a:p>
        </p:txBody>
      </p:sp>
      <p:sp>
        <p:nvSpPr>
          <p:cNvPr id="1048681" name="Footer Placeholder 4"/>
          <p:cNvSpPr>
            <a:spLocks noGrp="1"/>
          </p:cNvSpPr>
          <p:nvPr>
            <p:ph type="ftr" sz="quarter" idx="11"/>
          </p:nvPr>
        </p:nvSpPr>
        <p:spPr/>
        <p:txBody>
          <a:bodyPr/>
          <a:lstStyle/>
          <a:p>
            <a:endParaRPr lang="en-IN"/>
          </a:p>
        </p:txBody>
      </p:sp>
      <p:sp>
        <p:nvSpPr>
          <p:cNvPr id="1048682" name="Slide Number Placeholder 5"/>
          <p:cNvSpPr>
            <a:spLocks noGrp="1"/>
          </p:cNvSpPr>
          <p:nvPr>
            <p:ph type="sldNum" sz="quarter" idx="12"/>
          </p:nvPr>
        </p:nvSpPr>
        <p:spPr/>
        <p:txBody>
          <a:bodyPr/>
          <a:lstStyle/>
          <a:p>
            <a:fld id="{A8681628-1FD1-43A3-B23F-0789CA0AA723}"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40"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1048641"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2" name="Date Placeholder 3"/>
          <p:cNvSpPr>
            <a:spLocks noGrp="1"/>
          </p:cNvSpPr>
          <p:nvPr>
            <p:ph type="dt" sz="half" idx="10"/>
          </p:nvPr>
        </p:nvSpPr>
        <p:spPr/>
        <p:txBody>
          <a:bodyPr/>
          <a:lstStyle/>
          <a:p>
            <a:fld id="{6B454DEF-BA3A-4EED-BE8B-242FC5C71B57}" type="datetimeFigureOut">
              <a:rPr lang="en-IN" smtClean="0"/>
              <a:t>29-10-2023</a:t>
            </a:fld>
            <a:endParaRPr lang="en-IN"/>
          </a:p>
        </p:txBody>
      </p:sp>
      <p:sp>
        <p:nvSpPr>
          <p:cNvPr id="1048643" name="Footer Placeholder 4"/>
          <p:cNvSpPr>
            <a:spLocks noGrp="1"/>
          </p:cNvSpPr>
          <p:nvPr>
            <p:ph type="ftr" sz="quarter" idx="11"/>
          </p:nvPr>
        </p:nvSpPr>
        <p:spPr/>
        <p:txBody>
          <a:bodyPr/>
          <a:lstStyle/>
          <a:p>
            <a:endParaRPr lang="en-IN"/>
          </a:p>
        </p:txBody>
      </p:sp>
      <p:sp>
        <p:nvSpPr>
          <p:cNvPr id="1048644" name="Slide Number Placeholder 5"/>
          <p:cNvSpPr>
            <a:spLocks noGrp="1"/>
          </p:cNvSpPr>
          <p:nvPr>
            <p:ph type="sldNum" sz="quarter" idx="12"/>
          </p:nvPr>
        </p:nvSpPr>
        <p:spPr/>
        <p:txBody>
          <a:bodyPr/>
          <a:lstStyle/>
          <a:p>
            <a:fld id="{A8681628-1FD1-43A3-B23F-0789CA0AA723}"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95"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696"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97"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698"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699"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lstStyle/>
          <a:p>
            <a:fld id="{6B454DEF-BA3A-4EED-BE8B-242FC5C71B57}" type="datetimeFigureOut">
              <a:rPr lang="en-IN" smtClean="0"/>
              <a:t>29-10-2023</a:t>
            </a:fld>
            <a:endParaRPr lang="en-IN"/>
          </a:p>
        </p:txBody>
      </p:sp>
      <p:sp>
        <p:nvSpPr>
          <p:cNvPr id="1048701" name="Footer Placeholder 4"/>
          <p:cNvSpPr>
            <a:spLocks noGrp="1"/>
          </p:cNvSpPr>
          <p:nvPr>
            <p:ph type="ftr" sz="quarter" idx="11"/>
          </p:nvPr>
        </p:nvSpPr>
        <p:spPr/>
        <p:txBody>
          <a:bodyPr/>
          <a:lstStyle/>
          <a:p>
            <a:endParaRPr lang="en-IN"/>
          </a:p>
        </p:txBody>
      </p:sp>
      <p:sp>
        <p:nvSpPr>
          <p:cNvPr id="1048702" name="Slide Number Placeholder 5"/>
          <p:cNvSpPr>
            <a:spLocks noGrp="1"/>
          </p:cNvSpPr>
          <p:nvPr>
            <p:ph type="sldNum" sz="quarter" idx="12"/>
          </p:nvPr>
        </p:nvSpPr>
        <p:spPr/>
        <p:txBody>
          <a:bodyPr/>
          <a:lstStyle/>
          <a:p>
            <a:fld id="{A8681628-1FD1-43A3-B23F-0789CA0AA723}"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56"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57"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658"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9" name="Date Placeholder 3"/>
          <p:cNvSpPr>
            <a:spLocks noGrp="1"/>
          </p:cNvSpPr>
          <p:nvPr>
            <p:ph type="dt" sz="half" idx="10"/>
          </p:nvPr>
        </p:nvSpPr>
        <p:spPr/>
        <p:txBody>
          <a:bodyPr/>
          <a:lstStyle/>
          <a:p>
            <a:fld id="{6B454DEF-BA3A-4EED-BE8B-242FC5C71B57}" type="datetimeFigureOut">
              <a:rPr lang="en-IN" smtClean="0"/>
              <a:t>29-10-2023</a:t>
            </a:fld>
            <a:endParaRPr lang="en-IN"/>
          </a:p>
        </p:txBody>
      </p:sp>
      <p:sp>
        <p:nvSpPr>
          <p:cNvPr id="1048660" name="Footer Placeholder 4"/>
          <p:cNvSpPr>
            <a:spLocks noGrp="1"/>
          </p:cNvSpPr>
          <p:nvPr>
            <p:ph type="ftr" sz="quarter" idx="11"/>
          </p:nvPr>
        </p:nvSpPr>
        <p:spPr/>
        <p:txBody>
          <a:bodyPr/>
          <a:lstStyle/>
          <a:p>
            <a:endParaRPr lang="en-IN"/>
          </a:p>
        </p:txBody>
      </p:sp>
      <p:sp>
        <p:nvSpPr>
          <p:cNvPr id="1048661" name="Slide Number Placeholder 5"/>
          <p:cNvSpPr>
            <a:spLocks noGrp="1"/>
          </p:cNvSpPr>
          <p:nvPr>
            <p:ph type="sldNum" sz="quarter" idx="12"/>
          </p:nvPr>
        </p:nvSpPr>
        <p:spPr/>
        <p:txBody>
          <a:bodyPr/>
          <a:lstStyle/>
          <a:p>
            <a:fld id="{A8681628-1FD1-43A3-B23F-0789CA0AA723}"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9" name="Title 1"/>
          <p:cNvSpPr>
            <a:spLocks noGrp="1"/>
          </p:cNvSpPr>
          <p:nvPr>
            <p:ph type="title"/>
          </p:nvPr>
        </p:nvSpPr>
        <p:spPr/>
        <p:txBody>
          <a:bodyPr/>
          <a:lstStyle>
            <a:lvl1pPr algn="ctr"/>
          </a:lstStyle>
          <a:p>
            <a:r>
              <a:rPr lang="en-US"/>
              <a:t>Click to edit Master title style</a:t>
            </a:r>
            <a:endParaRPr lang="en-US" dirty="0"/>
          </a:p>
        </p:txBody>
      </p:sp>
      <p:sp>
        <p:nvSpPr>
          <p:cNvPr id="1048710"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1" name="Date Placeholder 3"/>
          <p:cNvSpPr>
            <a:spLocks noGrp="1"/>
          </p:cNvSpPr>
          <p:nvPr>
            <p:ph type="dt" sz="half" idx="10"/>
          </p:nvPr>
        </p:nvSpPr>
        <p:spPr/>
        <p:txBody>
          <a:bodyPr/>
          <a:lstStyle/>
          <a:p>
            <a:fld id="{6B454DEF-BA3A-4EED-BE8B-242FC5C71B57}" type="datetimeFigureOut">
              <a:rPr lang="en-IN" smtClean="0"/>
              <a:t>29-10-2023</a:t>
            </a:fld>
            <a:endParaRPr lang="en-IN"/>
          </a:p>
        </p:txBody>
      </p:sp>
      <p:sp>
        <p:nvSpPr>
          <p:cNvPr id="1048712" name="Footer Placeholder 4"/>
          <p:cNvSpPr>
            <a:spLocks noGrp="1"/>
          </p:cNvSpPr>
          <p:nvPr>
            <p:ph type="ftr" sz="quarter" idx="11"/>
          </p:nvPr>
        </p:nvSpPr>
        <p:spPr/>
        <p:txBody>
          <a:bodyPr/>
          <a:lstStyle/>
          <a:p>
            <a:endParaRPr lang="en-IN"/>
          </a:p>
        </p:txBody>
      </p:sp>
      <p:sp>
        <p:nvSpPr>
          <p:cNvPr id="1048713" name="Slide Number Placeholder 5"/>
          <p:cNvSpPr>
            <a:spLocks noGrp="1"/>
          </p:cNvSpPr>
          <p:nvPr>
            <p:ph type="sldNum" sz="quarter" idx="12"/>
          </p:nvPr>
        </p:nvSpPr>
        <p:spPr/>
        <p:txBody>
          <a:bodyPr/>
          <a:lstStyle/>
          <a:p>
            <a:fld id="{A8681628-1FD1-43A3-B23F-0789CA0AA723}"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0"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1048671"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2" name="Date Placeholder 3"/>
          <p:cNvSpPr>
            <a:spLocks noGrp="1"/>
          </p:cNvSpPr>
          <p:nvPr>
            <p:ph type="dt" sz="half" idx="10"/>
          </p:nvPr>
        </p:nvSpPr>
        <p:spPr/>
        <p:txBody>
          <a:bodyPr/>
          <a:lstStyle/>
          <a:p>
            <a:fld id="{6B454DEF-BA3A-4EED-BE8B-242FC5C71B57}" type="datetimeFigureOut">
              <a:rPr lang="en-IN" smtClean="0"/>
              <a:t>29-10-2023</a:t>
            </a:fld>
            <a:endParaRPr lang="en-IN"/>
          </a:p>
        </p:txBody>
      </p:sp>
      <p:sp>
        <p:nvSpPr>
          <p:cNvPr id="1048673" name="Footer Placeholder 4"/>
          <p:cNvSpPr>
            <a:spLocks noGrp="1"/>
          </p:cNvSpPr>
          <p:nvPr>
            <p:ph type="ftr" sz="quarter" idx="11"/>
          </p:nvPr>
        </p:nvSpPr>
        <p:spPr/>
        <p:txBody>
          <a:bodyPr/>
          <a:lstStyle/>
          <a:p>
            <a:endParaRPr lang="en-IN"/>
          </a:p>
        </p:txBody>
      </p:sp>
      <p:sp>
        <p:nvSpPr>
          <p:cNvPr id="1048674" name="Slide Number Placeholder 5"/>
          <p:cNvSpPr>
            <a:spLocks noGrp="1"/>
          </p:cNvSpPr>
          <p:nvPr>
            <p:ph type="sldNum" sz="quarter" idx="12"/>
          </p:nvPr>
        </p:nvSpPr>
        <p:spPr/>
        <p:txBody>
          <a:bodyPr/>
          <a:lstStyle/>
          <a:p>
            <a:fld id="{A8681628-1FD1-43A3-B23F-0789CA0AA72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a:t>Click to edit Master title style</a:t>
            </a:r>
            <a:endParaRPr lang="en-US" dirty="0"/>
          </a:p>
        </p:txBody>
      </p:sp>
      <p:sp>
        <p:nvSpPr>
          <p:cNvPr id="1048588"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9" name="Date Placeholder 3"/>
          <p:cNvSpPr>
            <a:spLocks noGrp="1"/>
          </p:cNvSpPr>
          <p:nvPr>
            <p:ph type="dt" sz="half" idx="10"/>
          </p:nvPr>
        </p:nvSpPr>
        <p:spPr/>
        <p:txBody>
          <a:bodyPr/>
          <a:lstStyle/>
          <a:p>
            <a:fld id="{6B454DEF-BA3A-4EED-BE8B-242FC5C71B57}" type="datetimeFigureOut">
              <a:rPr lang="en-IN" smtClean="0"/>
              <a:t>29-10-2023</a:t>
            </a:fld>
            <a:endParaRPr lang="en-IN"/>
          </a:p>
        </p:txBody>
      </p:sp>
      <p:sp>
        <p:nvSpPr>
          <p:cNvPr id="1048590" name="Footer Placeholder 4"/>
          <p:cNvSpPr>
            <a:spLocks noGrp="1"/>
          </p:cNvSpPr>
          <p:nvPr>
            <p:ph type="ftr" sz="quarter" idx="11"/>
          </p:nvPr>
        </p:nvSpPr>
        <p:spPr/>
        <p:txBody>
          <a:bodyPr/>
          <a:lstStyle/>
          <a:p>
            <a:endParaRPr lang="en-IN"/>
          </a:p>
        </p:txBody>
      </p:sp>
      <p:sp>
        <p:nvSpPr>
          <p:cNvPr id="1048591" name="Slide Number Placeholder 5"/>
          <p:cNvSpPr>
            <a:spLocks noGrp="1"/>
          </p:cNvSpPr>
          <p:nvPr>
            <p:ph type="sldNum" sz="quarter" idx="12"/>
          </p:nvPr>
        </p:nvSpPr>
        <p:spPr>
          <a:xfrm>
            <a:off x="10951856" y="5867131"/>
            <a:ext cx="551167" cy="365125"/>
          </a:xfrm>
        </p:spPr>
        <p:txBody>
          <a:bodyPr/>
          <a:lstStyle/>
          <a:p>
            <a:fld id="{A8681628-1FD1-43A3-B23F-0789CA0AA72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104866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4" name="Date Placeholder 3"/>
          <p:cNvSpPr>
            <a:spLocks noGrp="1"/>
          </p:cNvSpPr>
          <p:nvPr>
            <p:ph type="dt" sz="half" idx="10"/>
          </p:nvPr>
        </p:nvSpPr>
        <p:spPr/>
        <p:txBody>
          <a:bodyPr/>
          <a:lstStyle/>
          <a:p>
            <a:fld id="{6B454DEF-BA3A-4EED-BE8B-242FC5C71B57}" type="datetimeFigureOut">
              <a:rPr lang="en-IN" smtClean="0"/>
              <a:t>29-10-2023</a:t>
            </a:fld>
            <a:endParaRPr lang="en-IN"/>
          </a:p>
        </p:txBody>
      </p:sp>
      <p:sp>
        <p:nvSpPr>
          <p:cNvPr id="1048665" name="Footer Placeholder 4"/>
          <p:cNvSpPr>
            <a:spLocks noGrp="1"/>
          </p:cNvSpPr>
          <p:nvPr>
            <p:ph type="ftr" sz="quarter" idx="11"/>
          </p:nvPr>
        </p:nvSpPr>
        <p:spPr/>
        <p:txBody>
          <a:bodyPr/>
          <a:lstStyle/>
          <a:p>
            <a:endParaRPr lang="en-IN"/>
          </a:p>
        </p:txBody>
      </p:sp>
      <p:sp>
        <p:nvSpPr>
          <p:cNvPr id="1048666" name="Slide Number Placeholder 5"/>
          <p:cNvSpPr>
            <a:spLocks noGrp="1"/>
          </p:cNvSpPr>
          <p:nvPr>
            <p:ph type="sldNum" sz="quarter" idx="12"/>
          </p:nvPr>
        </p:nvSpPr>
        <p:spPr/>
        <p:txBody>
          <a:bodyPr/>
          <a:lstStyle/>
          <a:p>
            <a:fld id="{A8681628-1FD1-43A3-B23F-0789CA0AA72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9"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1048690"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1"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2" name="Date Placeholder 4"/>
          <p:cNvSpPr>
            <a:spLocks noGrp="1"/>
          </p:cNvSpPr>
          <p:nvPr>
            <p:ph type="dt" sz="half" idx="10"/>
          </p:nvPr>
        </p:nvSpPr>
        <p:spPr/>
        <p:txBody>
          <a:bodyPr/>
          <a:lstStyle/>
          <a:p>
            <a:fld id="{6B454DEF-BA3A-4EED-BE8B-242FC5C71B57}" type="datetimeFigureOut">
              <a:rPr lang="en-IN" smtClean="0"/>
              <a:t>29-10-2023</a:t>
            </a:fld>
            <a:endParaRPr lang="en-IN"/>
          </a:p>
        </p:txBody>
      </p:sp>
      <p:sp>
        <p:nvSpPr>
          <p:cNvPr id="1048693" name="Footer Placeholder 5"/>
          <p:cNvSpPr>
            <a:spLocks noGrp="1"/>
          </p:cNvSpPr>
          <p:nvPr>
            <p:ph type="ftr" sz="quarter" idx="11"/>
          </p:nvPr>
        </p:nvSpPr>
        <p:spPr/>
        <p:txBody>
          <a:bodyPr/>
          <a:lstStyle/>
          <a:p>
            <a:endParaRPr lang="en-IN"/>
          </a:p>
        </p:txBody>
      </p:sp>
      <p:sp>
        <p:nvSpPr>
          <p:cNvPr id="1048694" name="Slide Number Placeholder 6"/>
          <p:cNvSpPr>
            <a:spLocks noGrp="1"/>
          </p:cNvSpPr>
          <p:nvPr>
            <p:ph type="sldNum" sz="quarter" idx="12"/>
          </p:nvPr>
        </p:nvSpPr>
        <p:spPr/>
        <p:txBody>
          <a:bodyPr/>
          <a:lstStyle/>
          <a:p>
            <a:fld id="{A8681628-1FD1-43A3-B23F-0789CA0AA72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t>Click to edit Master title style</a:t>
            </a:r>
            <a:endParaRPr lang="en-US" dirty="0"/>
          </a:p>
        </p:txBody>
      </p:sp>
      <p:sp>
        <p:nvSpPr>
          <p:cNvPr id="1048609"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10"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1"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12"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3" name="Date Placeholder 6"/>
          <p:cNvSpPr>
            <a:spLocks noGrp="1"/>
          </p:cNvSpPr>
          <p:nvPr>
            <p:ph type="dt" sz="half" idx="10"/>
          </p:nvPr>
        </p:nvSpPr>
        <p:spPr/>
        <p:txBody>
          <a:bodyPr/>
          <a:lstStyle/>
          <a:p>
            <a:fld id="{6B454DEF-BA3A-4EED-BE8B-242FC5C71B57}" type="datetimeFigureOut">
              <a:rPr lang="en-IN" smtClean="0"/>
              <a:t>29-10-2023</a:t>
            </a:fld>
            <a:endParaRPr lang="en-IN"/>
          </a:p>
        </p:txBody>
      </p:sp>
      <p:sp>
        <p:nvSpPr>
          <p:cNvPr id="1048614" name="Footer Placeholder 7"/>
          <p:cNvSpPr>
            <a:spLocks noGrp="1"/>
          </p:cNvSpPr>
          <p:nvPr>
            <p:ph type="ftr" sz="quarter" idx="11"/>
          </p:nvPr>
        </p:nvSpPr>
        <p:spPr/>
        <p:txBody>
          <a:bodyPr/>
          <a:lstStyle/>
          <a:p>
            <a:endParaRPr lang="en-IN"/>
          </a:p>
        </p:txBody>
      </p:sp>
      <p:sp>
        <p:nvSpPr>
          <p:cNvPr id="1048615" name="Slide Number Placeholder 8"/>
          <p:cNvSpPr>
            <a:spLocks noGrp="1"/>
          </p:cNvSpPr>
          <p:nvPr>
            <p:ph type="sldNum" sz="quarter" idx="12"/>
          </p:nvPr>
        </p:nvSpPr>
        <p:spPr/>
        <p:txBody>
          <a:bodyPr/>
          <a:lstStyle/>
          <a:p>
            <a:fld id="{A8681628-1FD1-43A3-B23F-0789CA0AA72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a:t>Click to edit Master title style</a:t>
            </a:r>
            <a:endParaRPr lang="en-US" dirty="0"/>
          </a:p>
        </p:txBody>
      </p:sp>
      <p:sp>
        <p:nvSpPr>
          <p:cNvPr id="1048604" name="Date Placeholder 2"/>
          <p:cNvSpPr>
            <a:spLocks noGrp="1"/>
          </p:cNvSpPr>
          <p:nvPr>
            <p:ph type="dt" sz="half" idx="10"/>
          </p:nvPr>
        </p:nvSpPr>
        <p:spPr/>
        <p:txBody>
          <a:bodyPr/>
          <a:lstStyle/>
          <a:p>
            <a:fld id="{6B454DEF-BA3A-4EED-BE8B-242FC5C71B57}" type="datetimeFigureOut">
              <a:rPr lang="en-IN" smtClean="0"/>
              <a:t>29-10-2023</a:t>
            </a:fld>
            <a:endParaRPr lang="en-IN"/>
          </a:p>
        </p:txBody>
      </p:sp>
      <p:sp>
        <p:nvSpPr>
          <p:cNvPr id="1048605" name="Footer Placeholder 3"/>
          <p:cNvSpPr>
            <a:spLocks noGrp="1"/>
          </p:cNvSpPr>
          <p:nvPr>
            <p:ph type="ftr" sz="quarter" idx="11"/>
          </p:nvPr>
        </p:nvSpPr>
        <p:spPr/>
        <p:txBody>
          <a:bodyPr/>
          <a:lstStyle/>
          <a:p>
            <a:endParaRPr lang="en-IN"/>
          </a:p>
        </p:txBody>
      </p:sp>
      <p:sp>
        <p:nvSpPr>
          <p:cNvPr id="1048606" name="Slide Number Placeholder 4"/>
          <p:cNvSpPr>
            <a:spLocks noGrp="1"/>
          </p:cNvSpPr>
          <p:nvPr>
            <p:ph type="sldNum" sz="quarter" idx="12"/>
          </p:nvPr>
        </p:nvSpPr>
        <p:spPr/>
        <p:txBody>
          <a:bodyPr/>
          <a:lstStyle/>
          <a:p>
            <a:fld id="{A8681628-1FD1-43A3-B23F-0789CA0AA72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7" name="Date Placeholder 1"/>
          <p:cNvSpPr>
            <a:spLocks noGrp="1"/>
          </p:cNvSpPr>
          <p:nvPr>
            <p:ph type="dt" sz="half" idx="10"/>
          </p:nvPr>
        </p:nvSpPr>
        <p:spPr/>
        <p:txBody>
          <a:bodyPr/>
          <a:lstStyle/>
          <a:p>
            <a:fld id="{6B454DEF-BA3A-4EED-BE8B-242FC5C71B57}" type="datetimeFigureOut">
              <a:rPr lang="en-IN" smtClean="0"/>
              <a:t>29-10-2023</a:t>
            </a:fld>
            <a:endParaRPr lang="en-IN"/>
          </a:p>
        </p:txBody>
      </p:sp>
      <p:sp>
        <p:nvSpPr>
          <p:cNvPr id="1048668" name="Footer Placeholder 2"/>
          <p:cNvSpPr>
            <a:spLocks noGrp="1"/>
          </p:cNvSpPr>
          <p:nvPr>
            <p:ph type="ftr" sz="quarter" idx="11"/>
          </p:nvPr>
        </p:nvSpPr>
        <p:spPr/>
        <p:txBody>
          <a:bodyPr/>
          <a:lstStyle/>
          <a:p>
            <a:endParaRPr lang="en-IN"/>
          </a:p>
        </p:txBody>
      </p:sp>
      <p:sp>
        <p:nvSpPr>
          <p:cNvPr id="1048669" name="Slide Number Placeholder 3"/>
          <p:cNvSpPr>
            <a:spLocks noGrp="1"/>
          </p:cNvSpPr>
          <p:nvPr>
            <p:ph type="sldNum" sz="quarter" idx="12"/>
          </p:nvPr>
        </p:nvSpPr>
        <p:spPr/>
        <p:txBody>
          <a:bodyPr/>
          <a:lstStyle/>
          <a:p>
            <a:fld id="{A8681628-1FD1-43A3-B23F-0789CA0AA72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3"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1048704"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5"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6" name="Date Placeholder 4"/>
          <p:cNvSpPr>
            <a:spLocks noGrp="1"/>
          </p:cNvSpPr>
          <p:nvPr>
            <p:ph type="dt" sz="half" idx="10"/>
          </p:nvPr>
        </p:nvSpPr>
        <p:spPr/>
        <p:txBody>
          <a:bodyPr/>
          <a:lstStyle/>
          <a:p>
            <a:fld id="{6B454DEF-BA3A-4EED-BE8B-242FC5C71B57}" type="datetimeFigureOut">
              <a:rPr lang="en-IN" smtClean="0"/>
              <a:t>29-10-2023</a:t>
            </a:fld>
            <a:endParaRPr lang="en-IN"/>
          </a:p>
        </p:txBody>
      </p:sp>
      <p:sp>
        <p:nvSpPr>
          <p:cNvPr id="1048707" name="Footer Placeholder 5"/>
          <p:cNvSpPr>
            <a:spLocks noGrp="1"/>
          </p:cNvSpPr>
          <p:nvPr>
            <p:ph type="ftr" sz="quarter" idx="11"/>
          </p:nvPr>
        </p:nvSpPr>
        <p:spPr/>
        <p:txBody>
          <a:bodyPr/>
          <a:lstStyle/>
          <a:p>
            <a:endParaRPr lang="en-IN"/>
          </a:p>
        </p:txBody>
      </p:sp>
      <p:sp>
        <p:nvSpPr>
          <p:cNvPr id="1048708" name="Slide Number Placeholder 6"/>
          <p:cNvSpPr>
            <a:spLocks noGrp="1"/>
          </p:cNvSpPr>
          <p:nvPr>
            <p:ph type="sldNum" sz="quarter" idx="12"/>
          </p:nvPr>
        </p:nvSpPr>
        <p:spPr/>
        <p:txBody>
          <a:bodyPr/>
          <a:lstStyle/>
          <a:p>
            <a:fld id="{A8681628-1FD1-43A3-B23F-0789CA0AA72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0"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048651"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2"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3" name="Date Placeholder 4"/>
          <p:cNvSpPr>
            <a:spLocks noGrp="1"/>
          </p:cNvSpPr>
          <p:nvPr>
            <p:ph type="dt" sz="half" idx="10"/>
          </p:nvPr>
        </p:nvSpPr>
        <p:spPr/>
        <p:txBody>
          <a:bodyPr/>
          <a:lstStyle/>
          <a:p>
            <a:fld id="{6B454DEF-BA3A-4EED-BE8B-242FC5C71B57}" type="datetimeFigureOut">
              <a:rPr lang="en-IN" smtClean="0"/>
              <a:t>29-10-2023</a:t>
            </a:fld>
            <a:endParaRPr lang="en-IN"/>
          </a:p>
        </p:txBody>
      </p:sp>
      <p:sp>
        <p:nvSpPr>
          <p:cNvPr id="1048654" name="Footer Placeholder 5"/>
          <p:cNvSpPr>
            <a:spLocks noGrp="1"/>
          </p:cNvSpPr>
          <p:nvPr>
            <p:ph type="ftr" sz="quarter" idx="11"/>
          </p:nvPr>
        </p:nvSpPr>
        <p:spPr/>
        <p:txBody>
          <a:bodyPr/>
          <a:lstStyle/>
          <a:p>
            <a:endParaRPr lang="en-IN"/>
          </a:p>
        </p:txBody>
      </p:sp>
      <p:sp>
        <p:nvSpPr>
          <p:cNvPr id="1048655" name="Slide Number Placeholder 6"/>
          <p:cNvSpPr>
            <a:spLocks noGrp="1"/>
          </p:cNvSpPr>
          <p:nvPr>
            <p:ph type="sldNum" sz="quarter" idx="12"/>
          </p:nvPr>
        </p:nvSpPr>
        <p:spPr/>
        <p:txBody>
          <a:bodyPr/>
          <a:lstStyle/>
          <a:p>
            <a:fld id="{A8681628-1FD1-43A3-B23F-0789CA0AA72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2"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8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454DEF-BA3A-4EED-BE8B-242FC5C71B57}" type="datetimeFigureOut">
              <a:rPr lang="en-IN" smtClean="0"/>
              <a:t>29-10-2023</a:t>
            </a:fld>
            <a:endParaRPr lang="en-IN"/>
          </a:p>
        </p:txBody>
      </p:sp>
      <p:sp>
        <p:nvSpPr>
          <p:cNvPr id="104858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104858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681628-1FD1-43A3-B23F-0789CA0AA72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5" descr="Velammal Institute of Technology"/>
          <p:cNvPicPr>
            <a:picLocks noChangeAspect="1" noChangeArrowheads="1"/>
          </p:cNvPicPr>
          <p:nvPr/>
        </p:nvPicPr>
        <p:blipFill>
          <a:blip r:embed="rId2"/>
          <a:srcRect/>
          <a:stretch>
            <a:fillRect/>
          </a:stretch>
        </p:blipFill>
        <p:spPr bwMode="auto">
          <a:xfrm>
            <a:off x="2026785" y="122626"/>
            <a:ext cx="7615917" cy="1116822"/>
          </a:xfrm>
          <a:prstGeom prst="rect">
            <a:avLst/>
          </a:prstGeom>
          <a:noFill/>
        </p:spPr>
      </p:pic>
      <p:sp>
        <p:nvSpPr>
          <p:cNvPr id="1048592" name="Title 6"/>
          <p:cNvSpPr>
            <a:spLocks noGrp="1"/>
          </p:cNvSpPr>
          <p:nvPr>
            <p:ph type="title"/>
          </p:nvPr>
        </p:nvSpPr>
        <p:spPr>
          <a:xfrm>
            <a:off x="838200" y="365125"/>
            <a:ext cx="10515600" cy="1053241"/>
          </a:xfrm>
        </p:spPr>
        <p:txBody>
          <a:bodyPr>
            <a:normAutofit fontScale="90000"/>
          </a:bodyPr>
          <a:lstStyle/>
          <a:p>
            <a:br>
              <a:rPr lang="en-IN" dirty="0"/>
            </a:br>
            <a:br>
              <a:rPr lang="en-IN" dirty="0"/>
            </a:br>
            <a:endParaRPr lang="en-IN" dirty="0"/>
          </a:p>
        </p:txBody>
      </p:sp>
      <p:sp>
        <p:nvSpPr>
          <p:cNvPr id="1048593" name="Content Placeholder 7"/>
          <p:cNvSpPr>
            <a:spLocks noGrp="1"/>
          </p:cNvSpPr>
          <p:nvPr>
            <p:ph idx="1"/>
          </p:nvPr>
        </p:nvSpPr>
        <p:spPr>
          <a:xfrm>
            <a:off x="838200" y="1418366"/>
            <a:ext cx="10515600" cy="4758597"/>
          </a:xfrm>
        </p:spPr>
        <p:txBody>
          <a:bodyPr>
            <a:normAutofit/>
          </a:bodyPr>
          <a:lstStyle/>
          <a:p>
            <a:pPr marL="0" indent="0" algn="just">
              <a:buNone/>
            </a:pPr>
            <a:r>
              <a:rPr lang="en-IN" sz="2400" b="1" dirty="0">
                <a:latin typeface="Bell MT" panose="02020503060305020303" pitchFamily="18" charset="0"/>
              </a:rPr>
              <a:t>        DEPARTMENT OF COMPUTER SCIENCE AND ENGINEERING</a:t>
            </a:r>
          </a:p>
          <a:p>
            <a:pPr marL="0" indent="0" algn="just">
              <a:buNone/>
            </a:pPr>
            <a:endParaRPr lang="en-IN" b="1" dirty="0">
              <a:latin typeface="Bell MT" panose="02020503060305020303" pitchFamily="18" charset="0"/>
            </a:endParaRPr>
          </a:p>
          <a:p>
            <a:pPr marL="0" indent="0" algn="just">
              <a:buNone/>
            </a:pPr>
            <a:r>
              <a:rPr lang="en-IN" sz="2800" b="1" dirty="0">
                <a:latin typeface="Bell MT" panose="02020503060305020303" pitchFamily="18" charset="0"/>
              </a:rPr>
              <a:t>				Project name : Public Transport Optimization</a:t>
            </a:r>
            <a:endParaRPr lang="en-IN" sz="2800" dirty="0">
              <a:latin typeface="Bell MT" panose="02020503060305020303" pitchFamily="18" charset="0"/>
            </a:endParaRPr>
          </a:p>
          <a:p>
            <a:pPr marL="0" indent="0" algn="just">
              <a:buNone/>
            </a:pPr>
            <a:r>
              <a:rPr lang="en-IN" sz="2800" b="1" dirty="0">
                <a:latin typeface="Bell MT" panose="02020503060305020303" pitchFamily="18" charset="0"/>
              </a:rPr>
              <a:t>                   Team name   : </a:t>
            </a:r>
            <a:r>
              <a:rPr lang="en-IN" sz="2800" dirty="0">
                <a:latin typeface="Bell MT" panose="02020503060305020303" pitchFamily="18" charset="0"/>
              </a:rPr>
              <a:t>Proj_224782_Team_4</a:t>
            </a:r>
            <a:endParaRPr lang="en-IN" sz="2800" b="1" dirty="0">
              <a:latin typeface="Bell MT" panose="02020503060305020303" pitchFamily="18" charset="0"/>
            </a:endParaRPr>
          </a:p>
          <a:p>
            <a:pPr marL="0" indent="0">
              <a:buNone/>
            </a:pPr>
            <a:r>
              <a:rPr lang="en-IN" sz="2800" b="1" dirty="0">
                <a:latin typeface="Bell MT" panose="02020503060305020303" pitchFamily="18" charset="0"/>
              </a:rPr>
              <a:t>                   Team members :</a:t>
            </a:r>
            <a:r>
              <a:rPr lang="en-IN" sz="2800" dirty="0">
                <a:latin typeface="Bell MT" panose="02020503060305020303" pitchFamily="18" charset="0"/>
              </a:rPr>
              <a:t>  </a:t>
            </a:r>
            <a:r>
              <a:rPr lang="en-IN" sz="1600" dirty="0">
                <a:latin typeface="Bell MT" panose="02020503060305020303" pitchFamily="18" charset="0"/>
              </a:rPr>
              <a:t>	</a:t>
            </a:r>
          </a:p>
          <a:p>
            <a:pPr marL="0" indent="0">
              <a:buNone/>
            </a:pPr>
            <a:r>
              <a:rPr lang="en-IN" sz="1600" dirty="0">
                <a:latin typeface="Bell MT" panose="02020503060305020303" pitchFamily="18" charset="0"/>
              </a:rPr>
              <a:t>		                                                                ASHWINI E(</a:t>
            </a:r>
            <a:r>
              <a:rPr lang="en-IN" sz="1600" dirty="0">
                <a:latin typeface="Aptos Narrow" panose="020B0004020202020204" pitchFamily="34" charset="0"/>
                <a:cs typeface="Arial" panose="020B0604020202020204" pitchFamily="34" charset="0"/>
              </a:rPr>
              <a:t>113321104006</a:t>
            </a:r>
            <a:r>
              <a:rPr lang="en-IN" sz="1600" dirty="0">
                <a:latin typeface="Bell MT" panose="02020503060305020303" pitchFamily="18" charset="0"/>
              </a:rPr>
              <a:t>)</a:t>
            </a:r>
          </a:p>
          <a:p>
            <a:pPr marL="0" indent="0">
              <a:buNone/>
            </a:pPr>
            <a:r>
              <a:rPr lang="en-IN" sz="1600" dirty="0">
                <a:latin typeface="Bell MT" panose="02020503060305020303" pitchFamily="18" charset="0"/>
              </a:rPr>
              <a:t>		                                                                BENSIHA A(</a:t>
            </a:r>
            <a:r>
              <a:rPr lang="en-IN" sz="1600" dirty="0">
                <a:latin typeface="Aptos Narrow" panose="020B0004020202020204" pitchFamily="34" charset="0"/>
              </a:rPr>
              <a:t>113321104008</a:t>
            </a:r>
            <a:r>
              <a:rPr lang="en-IN" sz="1600" dirty="0">
                <a:latin typeface="Bell MT" panose="02020503060305020303" pitchFamily="18" charset="0"/>
              </a:rPr>
              <a:t>)</a:t>
            </a:r>
          </a:p>
          <a:p>
            <a:pPr marL="0" indent="0">
              <a:buNone/>
            </a:pPr>
            <a:r>
              <a:rPr lang="en-IN" sz="1600" dirty="0">
                <a:latin typeface="Bell MT" panose="02020503060305020303" pitchFamily="18" charset="0"/>
              </a:rPr>
              <a:t>	  	                                                                DEYAA ASMI M(</a:t>
            </a:r>
            <a:r>
              <a:rPr lang="en-IN" sz="1600" dirty="0">
                <a:latin typeface="Aptos Narrow" panose="020B0004020202020204" pitchFamily="34" charset="0"/>
              </a:rPr>
              <a:t>113321104013</a:t>
            </a:r>
            <a:r>
              <a:rPr lang="en-IN" sz="1600" dirty="0">
                <a:latin typeface="Bell MT" panose="02020503060305020303" pitchFamily="18" charset="0"/>
              </a:rPr>
              <a:t>)</a:t>
            </a:r>
          </a:p>
          <a:p>
            <a:pPr marL="0" indent="0">
              <a:buNone/>
            </a:pPr>
            <a:r>
              <a:rPr lang="en-IN" sz="1600" dirty="0">
                <a:latin typeface="Bell MT" panose="02020503060305020303" pitchFamily="18" charset="0"/>
              </a:rPr>
              <a:t>	 	                                                                DHANALAKSHMI S(</a:t>
            </a:r>
            <a:r>
              <a:rPr lang="en-IN" sz="1600" dirty="0">
                <a:latin typeface="Aptos Narrow" panose="020B0004020202020204" pitchFamily="34" charset="0"/>
              </a:rPr>
              <a:t>113321104014</a:t>
            </a:r>
            <a:r>
              <a:rPr lang="en-IN" sz="1600" dirty="0">
                <a:latin typeface="Bell MT" panose="02020503060305020303" pitchFamily="18" charset="0"/>
              </a:rPr>
              <a:t>)</a:t>
            </a:r>
          </a:p>
          <a:p>
            <a:pPr marL="0" indent="0" algn="just">
              <a:buNone/>
            </a:pP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1000740" y="345233"/>
            <a:ext cx="10018713" cy="833534"/>
          </a:xfrm>
        </p:spPr>
        <p:txBody>
          <a:bodyPr/>
          <a:lstStyle/>
          <a:p>
            <a:r>
              <a:rPr lang="en-IN" b="1" dirty="0">
                <a:latin typeface="Algerian" panose="04020705040A02060702" pitchFamily="82" charset="0"/>
              </a:rPr>
              <a:t>PROJECT</a:t>
            </a:r>
          </a:p>
        </p:txBody>
      </p:sp>
      <p:sp>
        <p:nvSpPr>
          <p:cNvPr id="1048595" name="Content Placeholder 2"/>
          <p:cNvSpPr>
            <a:spLocks noGrp="1"/>
          </p:cNvSpPr>
          <p:nvPr>
            <p:ph idx="1"/>
          </p:nvPr>
        </p:nvSpPr>
        <p:spPr>
          <a:xfrm>
            <a:off x="1484311" y="1315617"/>
            <a:ext cx="9535142" cy="5113318"/>
          </a:xfrm>
        </p:spPr>
        <p:txBody>
          <a:bodyPr/>
          <a:lstStyle/>
          <a:p>
            <a:pPr>
              <a:buFont typeface="Arial" panose="020B0604020202020204" pitchFamily="34" charset="0"/>
              <a:buChar char="•"/>
            </a:pPr>
            <a:r>
              <a:rPr lang="en-US" dirty="0">
                <a:latin typeface="Bell MT" panose="02020503060305020303" pitchFamily="18" charset="0"/>
              </a:rPr>
              <a:t>Optimizing public transport with IoT (Internet of Things) involves using smart devices and data analytics to enhance efficiency, safety, and passenger experience.</a:t>
            </a:r>
          </a:p>
          <a:p>
            <a:pPr algn="l"/>
            <a:r>
              <a:rPr lang="en-US" dirty="0">
                <a:latin typeface="Bell MT" panose="02020503060305020303" pitchFamily="18" charset="0"/>
              </a:rPr>
              <a:t>This project meets the evolving needs of the community while reducing traffic congestion and environmental impact. IoT can play a pivotal role in making public transport more efficient, convenient, and sustainable.</a:t>
            </a:r>
          </a:p>
          <a:p>
            <a:pPr algn="l"/>
            <a:endParaRPr lang="en-US" dirty="0">
              <a:latin typeface="Bell MT" panose="02020503060305020303" pitchFamily="18" charset="0"/>
            </a:endParaRPr>
          </a:p>
          <a:p>
            <a:pPr algn="l"/>
            <a:endParaRPr lang="en-US" dirty="0">
              <a:latin typeface="Bell MT" panose="02020503060305020303" pitchFamily="18" charset="0"/>
            </a:endParaRPr>
          </a:p>
          <a:p>
            <a:pPr marL="0" indent="0" algn="l">
              <a:buNone/>
            </a:pPr>
            <a:endParaRPr lang="en-US" dirty="0">
              <a:latin typeface="Bell MT" panose="02020503060305020303" pitchFamily="18" charset="0"/>
            </a:endParaRPr>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1484309" y="547397"/>
            <a:ext cx="10018713" cy="814872"/>
          </a:xfrm>
        </p:spPr>
        <p:txBody>
          <a:bodyPr>
            <a:normAutofit fontScale="90000"/>
          </a:bodyPr>
          <a:lstStyle/>
          <a:p>
            <a:r>
              <a:rPr lang="en-IN" sz="4400" b="1" dirty="0">
                <a:latin typeface="Algerian" panose="04020705040A02060702" pitchFamily="82" charset="0"/>
              </a:rPr>
              <a:t>PLATFORM REQUIRED</a:t>
            </a:r>
            <a:br>
              <a:rPr lang="en-IN" b="1" dirty="0"/>
            </a:br>
            <a:endParaRPr lang="en-IN" dirty="0">
              <a:latin typeface="Algerian" panose="04020705040A02060702" pitchFamily="82" charset="0"/>
            </a:endParaRPr>
          </a:p>
        </p:txBody>
      </p:sp>
      <p:sp>
        <p:nvSpPr>
          <p:cNvPr id="1048597" name="Content Placeholder 2"/>
          <p:cNvSpPr>
            <a:spLocks noGrp="1"/>
          </p:cNvSpPr>
          <p:nvPr>
            <p:ph idx="1"/>
          </p:nvPr>
        </p:nvSpPr>
        <p:spPr>
          <a:xfrm>
            <a:off x="1484310" y="1362269"/>
            <a:ext cx="10018713" cy="4599992"/>
          </a:xfrm>
        </p:spPr>
        <p:txBody>
          <a:bodyPr>
            <a:normAutofit lnSpcReduction="10000"/>
          </a:bodyPr>
          <a:lstStyle/>
          <a:p>
            <a:r>
              <a:rPr lang="en-US" i="1" dirty="0">
                <a:effectLst/>
                <a:latin typeface="Bell MT" panose="02020503060305020303" pitchFamily="18" charset="0"/>
              </a:rPr>
              <a:t>API Integration</a:t>
            </a:r>
            <a:r>
              <a:rPr lang="en-US" i="0" dirty="0">
                <a:effectLst/>
                <a:latin typeface="Bell MT" panose="02020503060305020303" pitchFamily="18" charset="0"/>
              </a:rPr>
              <a:t>: Supporting open APIs for third-party developers to create complementary apps and services.</a:t>
            </a:r>
            <a:r>
              <a:rPr lang="en-IN" i="0" dirty="0">
                <a:effectLst/>
                <a:latin typeface="Bell MT" panose="02020503060305020303" pitchFamily="18" charset="0"/>
              </a:rPr>
              <a:t>Route Optimization</a:t>
            </a:r>
          </a:p>
          <a:p>
            <a:r>
              <a:rPr lang="en-US" i="1" dirty="0">
                <a:latin typeface="Bell MT" panose="02020503060305020303" pitchFamily="18" charset="0"/>
              </a:rPr>
              <a:t>Real-Time Data Integration</a:t>
            </a:r>
            <a:r>
              <a:rPr lang="en-US" dirty="0">
                <a:latin typeface="Bell MT" panose="02020503060305020303" pitchFamily="18" charset="0"/>
              </a:rPr>
              <a:t>: The platform should be capable of collecting and integrating real-time data from various sources, such as GPS tracking, passenger counting sensors, and traffic management systems.</a:t>
            </a:r>
          </a:p>
          <a:p>
            <a:r>
              <a:rPr lang="en-US" i="1" dirty="0">
                <a:latin typeface="Bell MT" panose="02020503060305020303" pitchFamily="18" charset="0"/>
              </a:rPr>
              <a:t> Route Optimization:</a:t>
            </a:r>
            <a:r>
              <a:rPr lang="en-US" dirty="0">
                <a:latin typeface="Bell MT" panose="02020503060305020303" pitchFamily="18" charset="0"/>
              </a:rPr>
              <a:t> Algorithms for optimizing routes, schedules, and stop locations to minimize travel time and improve service reliability.</a:t>
            </a:r>
          </a:p>
          <a:p>
            <a:r>
              <a:rPr lang="en-US" dirty="0">
                <a:latin typeface="Bell MT" panose="02020503060305020303" pitchFamily="18" charset="0"/>
              </a:rPr>
              <a:t> </a:t>
            </a:r>
            <a:r>
              <a:rPr lang="en-US" i="1" dirty="0">
                <a:latin typeface="Bell MT" panose="02020503060305020303" pitchFamily="18" charset="0"/>
              </a:rPr>
              <a:t>Demand Forecasting</a:t>
            </a:r>
            <a:r>
              <a:rPr lang="en-US" dirty="0">
                <a:latin typeface="Bell MT" panose="02020503060305020303" pitchFamily="18" charset="0"/>
              </a:rPr>
              <a:t>: Using data analytics to predict passenger demand and adjust services accordingly.</a:t>
            </a:r>
          </a:p>
          <a:p>
            <a:r>
              <a:rPr lang="en-US" dirty="0">
                <a:latin typeface="Bell MT" panose="02020503060305020303" pitchFamily="18" charset="0"/>
              </a:rPr>
              <a:t> </a:t>
            </a:r>
            <a:r>
              <a:rPr lang="en-US" i="1" dirty="0">
                <a:latin typeface="Bell MT" panose="02020503060305020303" pitchFamily="18" charset="0"/>
              </a:rPr>
              <a:t>Traffic Management</a:t>
            </a:r>
            <a:r>
              <a:rPr lang="en-US" dirty="0">
                <a:latin typeface="Bell MT" panose="02020503060305020303" pitchFamily="18" charset="0"/>
              </a:rPr>
              <a:t>: Integrating with traffic control systems to prioritize public transport vehicles and reduce congestion.</a:t>
            </a:r>
            <a:endParaRPr lang="en-IN" dirty="0">
              <a:latin typeface="Bell MT" panose="02020503060305020303" pitchFamily="18" charset="0"/>
            </a:endParaRP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1484311" y="102638"/>
            <a:ext cx="10018713" cy="870856"/>
          </a:xfrm>
        </p:spPr>
        <p:txBody>
          <a:bodyPr/>
          <a:lstStyle/>
          <a:p>
            <a:r>
              <a:rPr lang="en-IN" b="1" dirty="0">
                <a:latin typeface="Algerian" panose="04020705040A02060702" pitchFamily="82" charset="0"/>
              </a:rPr>
              <a:t>WEB DEVELOPMENT TECHNOLOGIES</a:t>
            </a:r>
            <a:endParaRPr lang="zh-CN" altLang="en-US" dirty="0">
              <a:latin typeface="Algerian" panose="04020705040A02060702" pitchFamily="82" charset="0"/>
            </a:endParaRPr>
          </a:p>
        </p:txBody>
      </p:sp>
      <p:sp>
        <p:nvSpPr>
          <p:cNvPr id="1048599" name="Content Placeholder 2"/>
          <p:cNvSpPr>
            <a:spLocks noGrp="1"/>
          </p:cNvSpPr>
          <p:nvPr>
            <p:ph idx="1"/>
          </p:nvPr>
        </p:nvSpPr>
        <p:spPr>
          <a:xfrm>
            <a:off x="1484311" y="1399591"/>
            <a:ext cx="10596465" cy="5169160"/>
          </a:xfrm>
        </p:spPr>
        <p:txBody>
          <a:bodyPr>
            <a:normAutofit fontScale="92500" lnSpcReduction="20000"/>
          </a:bodyPr>
          <a:lstStyle/>
          <a:p>
            <a:r>
              <a:rPr lang="en-US" b="1" i="1" u="sng" dirty="0">
                <a:latin typeface="Calibri" panose="020F0502020204030204" pitchFamily="34" charset="0"/>
                <a:ea typeface="Calibri" panose="020F0502020204030204" pitchFamily="34" charset="0"/>
                <a:cs typeface="Calibri" panose="020F0502020204030204" pitchFamily="34" charset="0"/>
              </a:rPr>
              <a:t>Front-End Development</a:t>
            </a:r>
            <a:r>
              <a:rPr lang="en-US" i="1" dirty="0">
                <a:latin typeface="Calibri" panose="020F0502020204030204" pitchFamily="34" charset="0"/>
                <a:ea typeface="Calibri" panose="020F0502020204030204" pitchFamily="34" charset="0"/>
                <a:cs typeface="Calibri" panose="020F0502020204030204" pitchFamily="34" charset="0"/>
              </a:rPr>
              <a:t>:  </a:t>
            </a:r>
          </a:p>
          <a:p>
            <a:pPr marL="0" indent="0">
              <a:buSzPct val="113000"/>
              <a:buNone/>
            </a:pPr>
            <a:r>
              <a:rPr lang="en-US" i="1" dirty="0">
                <a:latin typeface="Calibri" panose="020F0502020204030204" pitchFamily="34" charset="0"/>
                <a:ea typeface="Calibri" panose="020F0502020204030204" pitchFamily="34" charset="0"/>
                <a:cs typeface="Calibri" panose="020F0502020204030204" pitchFamily="34" charset="0"/>
              </a:rPr>
              <a:t> HTML5 and CSS3:</a:t>
            </a:r>
            <a:r>
              <a:rPr lang="en-US" dirty="0">
                <a:latin typeface="Calibri" panose="020F0502020204030204" pitchFamily="34" charset="0"/>
                <a:ea typeface="Calibri" panose="020F0502020204030204" pitchFamily="34" charset="0"/>
                <a:cs typeface="Calibri" panose="020F0502020204030204" pitchFamily="34" charset="0"/>
              </a:rPr>
              <a:t>For creating the structure and styling of web pages.  </a:t>
            </a:r>
          </a:p>
          <a:p>
            <a:pPr marL="0" indent="0">
              <a:buNone/>
            </a:pPr>
            <a:r>
              <a:rPr lang="en-US" i="1" dirty="0">
                <a:latin typeface="Calibri" panose="020F0502020204030204" pitchFamily="34" charset="0"/>
                <a:ea typeface="Calibri" panose="020F0502020204030204" pitchFamily="34" charset="0"/>
                <a:cs typeface="Calibri" panose="020F0502020204030204" pitchFamily="34" charset="0"/>
              </a:rPr>
              <a:t> JavaScript</a:t>
            </a:r>
            <a:r>
              <a:rPr lang="en-US" dirty="0">
                <a:latin typeface="Calibri" panose="020F0502020204030204" pitchFamily="34" charset="0"/>
                <a:ea typeface="Calibri" panose="020F0502020204030204" pitchFamily="34" charset="0"/>
                <a:cs typeface="Calibri" panose="020F0502020204030204" pitchFamily="34" charset="0"/>
              </a:rPr>
              <a:t>: For interactive features and real-time updates on web applications.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i="1" dirty="0">
                <a:latin typeface="Calibri" panose="020F0502020204030204" pitchFamily="34" charset="0"/>
                <a:ea typeface="Calibri" panose="020F0502020204030204" pitchFamily="34" charset="0"/>
                <a:cs typeface="Calibri" panose="020F0502020204030204" pitchFamily="34" charset="0"/>
              </a:rPr>
              <a:t>React, Angular, or Vue.js: </a:t>
            </a:r>
            <a:r>
              <a:rPr lang="en-US" dirty="0">
                <a:latin typeface="Calibri" panose="020F0502020204030204" pitchFamily="34" charset="0"/>
                <a:ea typeface="Calibri" panose="020F0502020204030204" pitchFamily="34" charset="0"/>
                <a:cs typeface="Calibri" panose="020F0502020204030204" pitchFamily="34" charset="0"/>
              </a:rPr>
              <a:t>Popular JavaScript libraries/frameworks for building responsive, user-friendly interfaces.</a:t>
            </a:r>
          </a:p>
          <a:p>
            <a:r>
              <a:rPr lang="en-US" b="1" i="1" u="sng" dirty="0">
                <a:latin typeface="Calibri" panose="020F0502020204030204" pitchFamily="34" charset="0"/>
                <a:ea typeface="Calibri" panose="020F0502020204030204" pitchFamily="34" charset="0"/>
                <a:cs typeface="Calibri" panose="020F0502020204030204" pitchFamily="34" charset="0"/>
              </a:rPr>
              <a:t>Back-End Development:  </a:t>
            </a:r>
          </a:p>
          <a:p>
            <a:pPr marL="0" indent="0">
              <a:buNone/>
            </a:pPr>
            <a:r>
              <a:rPr lang="en-US" i="1" dirty="0">
                <a:latin typeface="Calibri" panose="020F0502020204030204" pitchFamily="34" charset="0"/>
                <a:ea typeface="Calibri" panose="020F0502020204030204" pitchFamily="34" charset="0"/>
                <a:cs typeface="Calibri" panose="020F0502020204030204" pitchFamily="34" charset="0"/>
              </a:rPr>
              <a:t> Node.js, Python, Ruby, or Java: </a:t>
            </a:r>
            <a:r>
              <a:rPr lang="en-US" dirty="0">
                <a:latin typeface="Calibri" panose="020F0502020204030204" pitchFamily="34" charset="0"/>
                <a:ea typeface="Calibri" panose="020F0502020204030204" pitchFamily="34" charset="0"/>
                <a:cs typeface="Calibri" panose="020F0502020204030204" pitchFamily="34" charset="0"/>
              </a:rPr>
              <a:t>Backend server technologies to handle data processing, logic, and communication with databases.   </a:t>
            </a:r>
          </a:p>
          <a:p>
            <a:pPr marL="0" indent="0">
              <a:buNone/>
            </a:pPr>
            <a:r>
              <a:rPr lang="en-US" i="1" dirty="0">
                <a:latin typeface="Calibri" panose="020F0502020204030204" pitchFamily="34" charset="0"/>
                <a:ea typeface="Calibri" panose="020F0502020204030204" pitchFamily="34" charset="0"/>
                <a:cs typeface="Calibri" panose="020F0502020204030204" pitchFamily="34" charset="0"/>
              </a:rPr>
              <a:t>Express.js, Django, Ruby on Rails, or Spring Boot: </a:t>
            </a:r>
            <a:r>
              <a:rPr lang="en-US" dirty="0">
                <a:latin typeface="Calibri" panose="020F0502020204030204" pitchFamily="34" charset="0"/>
                <a:ea typeface="Calibri" panose="020F0502020204030204" pitchFamily="34" charset="0"/>
                <a:cs typeface="Calibri" panose="020F0502020204030204" pitchFamily="34" charset="0"/>
              </a:rPr>
              <a:t>Frameworks that simplify back-end development.</a:t>
            </a:r>
          </a:p>
          <a:p>
            <a:pPr>
              <a:buFont typeface="Arial" panose="020B0604020202020204" pitchFamily="34" charset="0"/>
              <a:buChar char="•"/>
            </a:pPr>
            <a:r>
              <a:rPr lang="en-IN" b="1" i="1" u="sng" dirty="0">
                <a:latin typeface="Calibri" panose="020F0502020204030204" pitchFamily="34" charset="0"/>
                <a:ea typeface="Calibri" panose="020F0502020204030204" pitchFamily="34" charset="0"/>
                <a:cs typeface="Calibri" panose="020F0502020204030204" pitchFamily="34" charset="0"/>
              </a:rPr>
              <a:t>Geospatial Technologies: </a:t>
            </a:r>
          </a:p>
          <a:p>
            <a:pPr marL="0" indent="0">
              <a:buNone/>
            </a:pPr>
            <a:r>
              <a:rPr lang="en-IN" i="1" dirty="0" err="1">
                <a:latin typeface="Calibri" panose="020F0502020204030204" pitchFamily="34" charset="0"/>
                <a:ea typeface="Calibri" panose="020F0502020204030204" pitchFamily="34" charset="0"/>
                <a:cs typeface="Calibri" panose="020F0502020204030204" pitchFamily="34" charset="0"/>
              </a:rPr>
              <a:t>GeoJSON</a:t>
            </a:r>
            <a:r>
              <a:rPr lang="en-IN" i="1"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A format for encoding geospatial data often used in web applications.  </a:t>
            </a:r>
          </a:p>
          <a:p>
            <a:pPr marL="0" indent="0">
              <a:buNone/>
            </a:pPr>
            <a:r>
              <a:rPr lang="en-IN" i="1" dirty="0">
                <a:latin typeface="Calibri" panose="020F0502020204030204" pitchFamily="34" charset="0"/>
                <a:ea typeface="Calibri" panose="020F0502020204030204" pitchFamily="34" charset="0"/>
                <a:cs typeface="Calibri" panose="020F0502020204030204" pitchFamily="34" charset="0"/>
              </a:rPr>
              <a:t> </a:t>
            </a:r>
            <a:r>
              <a:rPr lang="en-IN" i="1" dirty="0" err="1">
                <a:latin typeface="Calibri" panose="020F0502020204030204" pitchFamily="34" charset="0"/>
                <a:ea typeface="Calibri" panose="020F0502020204030204" pitchFamily="34" charset="0"/>
                <a:cs typeface="Calibri" panose="020F0502020204030204" pitchFamily="34" charset="0"/>
              </a:rPr>
              <a:t>OpenLayers</a:t>
            </a:r>
            <a:r>
              <a:rPr lang="en-IN" i="1" dirty="0">
                <a:latin typeface="Calibri" panose="020F0502020204030204" pitchFamily="34" charset="0"/>
                <a:ea typeface="Calibri" panose="020F0502020204030204" pitchFamily="34" charset="0"/>
                <a:cs typeface="Calibri" panose="020F0502020204030204" pitchFamily="34" charset="0"/>
              </a:rPr>
              <a:t>, Leaflet</a:t>
            </a:r>
            <a:r>
              <a:rPr lang="en-IN" dirty="0">
                <a:latin typeface="Calibri" panose="020F0502020204030204" pitchFamily="34" charset="0"/>
                <a:ea typeface="Calibri" panose="020F0502020204030204" pitchFamily="34" charset="0"/>
                <a:cs typeface="Calibri" panose="020F0502020204030204" pitchFamily="34" charset="0"/>
              </a:rPr>
              <a:t>: Libraries for displaying interactive maps on web pages.</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Content Placeholder 2"/>
          <p:cNvSpPr>
            <a:spLocks noGrp="1"/>
          </p:cNvSpPr>
          <p:nvPr>
            <p:ph idx="1"/>
          </p:nvPr>
        </p:nvSpPr>
        <p:spPr>
          <a:xfrm>
            <a:off x="1484310" y="513184"/>
            <a:ext cx="10018713" cy="5430417"/>
          </a:xfrm>
        </p:spPr>
        <p:txBody>
          <a:bodyPr>
            <a:normAutofit fontScale="92500" lnSpcReduction="10000"/>
          </a:bodyPr>
          <a:lstStyle/>
          <a:p>
            <a:pPr>
              <a:buFont typeface="Arial" panose="020B0604020202020204" pitchFamily="34" charset="0"/>
              <a:buChar char="•"/>
            </a:pPr>
            <a:r>
              <a:rPr lang="en-IN" b="1" i="1" u="sng" dirty="0">
                <a:latin typeface="Calibri" panose="020F0502020204030204" pitchFamily="34" charset="0"/>
                <a:ea typeface="Calibri" panose="020F0502020204030204" pitchFamily="34" charset="0"/>
                <a:cs typeface="Calibri" panose="020F0502020204030204" pitchFamily="34" charset="0"/>
              </a:rPr>
              <a:t>Databases:</a:t>
            </a:r>
          </a:p>
          <a:p>
            <a:pPr marL="0" indent="0">
              <a:buNone/>
            </a:pPr>
            <a:r>
              <a:rPr lang="en-IN" i="1" dirty="0">
                <a:latin typeface="Calibri" panose="020F0502020204030204" pitchFamily="34" charset="0"/>
                <a:ea typeface="Calibri" panose="020F0502020204030204" pitchFamily="34" charset="0"/>
                <a:cs typeface="Calibri" panose="020F0502020204030204" pitchFamily="34" charset="0"/>
              </a:rPr>
              <a:t>MySQL, PostgreSQL, MongoDB</a:t>
            </a:r>
            <a:r>
              <a:rPr lang="en-IN" dirty="0">
                <a:latin typeface="Calibri" panose="020F0502020204030204" pitchFamily="34" charset="0"/>
                <a:ea typeface="Calibri" panose="020F0502020204030204" pitchFamily="34" charset="0"/>
                <a:cs typeface="Calibri" panose="020F0502020204030204" pitchFamily="34" charset="0"/>
              </a:rPr>
              <a:t>: Storing and managing structured and unstructured data relevant to public transport operations.   </a:t>
            </a:r>
          </a:p>
          <a:p>
            <a:pPr marL="0" indent="0">
              <a:buNone/>
            </a:pPr>
            <a:r>
              <a:rPr lang="en-IN" i="1" dirty="0">
                <a:latin typeface="Calibri" panose="020F0502020204030204" pitchFamily="34" charset="0"/>
                <a:ea typeface="Calibri" panose="020F0502020204030204" pitchFamily="34" charset="0"/>
                <a:cs typeface="Calibri" panose="020F0502020204030204" pitchFamily="34" charset="0"/>
              </a:rPr>
              <a:t>GIS (Geographic Information System) </a:t>
            </a:r>
            <a:r>
              <a:rPr lang="en-IN" i="1" dirty="0" err="1">
                <a:latin typeface="Calibri" panose="020F0502020204030204" pitchFamily="34" charset="0"/>
                <a:ea typeface="Calibri" panose="020F0502020204030204" pitchFamily="34" charset="0"/>
                <a:cs typeface="Calibri" panose="020F0502020204030204" pitchFamily="34" charset="0"/>
              </a:rPr>
              <a:t>Databases</a:t>
            </a:r>
            <a:r>
              <a:rPr lang="en-IN" dirty="0" err="1">
                <a:latin typeface="Calibri" panose="020F0502020204030204" pitchFamily="34" charset="0"/>
                <a:ea typeface="Calibri" panose="020F0502020204030204" pitchFamily="34" charset="0"/>
                <a:cs typeface="Calibri" panose="020F0502020204030204" pitchFamily="34" charset="0"/>
              </a:rPr>
              <a:t>:For</a:t>
            </a:r>
            <a:r>
              <a:rPr lang="en-IN" dirty="0">
                <a:latin typeface="Calibri" panose="020F0502020204030204" pitchFamily="34" charset="0"/>
                <a:ea typeface="Calibri" panose="020F0502020204030204" pitchFamily="34" charset="0"/>
                <a:cs typeface="Calibri" panose="020F0502020204030204" pitchFamily="34" charset="0"/>
              </a:rPr>
              <a:t> handling geospatial data such as routes and locations.</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i="1" dirty="0">
                <a:latin typeface="Calibri" panose="020F0502020204030204" pitchFamily="34" charset="0"/>
                <a:ea typeface="Calibri" panose="020F0502020204030204" pitchFamily="34" charset="0"/>
                <a:cs typeface="Calibri" panose="020F0502020204030204" pitchFamily="34" charset="0"/>
              </a:rPr>
              <a:t>HTTPS: </a:t>
            </a:r>
            <a:r>
              <a:rPr lang="en-US" dirty="0">
                <a:latin typeface="Calibri" panose="020F0502020204030204" pitchFamily="34" charset="0"/>
                <a:ea typeface="Calibri" panose="020F0502020204030204" pitchFamily="34" charset="0"/>
                <a:cs typeface="Calibri" panose="020F0502020204030204" pitchFamily="34" charset="0"/>
              </a:rPr>
              <a:t>Secure data transmission over the web.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Authentication and </a:t>
            </a:r>
            <a:r>
              <a:rPr lang="en-US" dirty="0" err="1">
                <a:latin typeface="Calibri" panose="020F0502020204030204" pitchFamily="34" charset="0"/>
                <a:ea typeface="Calibri" panose="020F0502020204030204" pitchFamily="34" charset="0"/>
                <a:cs typeface="Calibri" panose="020F0502020204030204" pitchFamily="34" charset="0"/>
              </a:rPr>
              <a:t>Authorization:Implementing</a:t>
            </a:r>
            <a:r>
              <a:rPr lang="en-US" dirty="0">
                <a:latin typeface="Calibri" panose="020F0502020204030204" pitchFamily="34" charset="0"/>
                <a:ea typeface="Calibri" panose="020F0502020204030204" pitchFamily="34" charset="0"/>
                <a:cs typeface="Calibri" panose="020F0502020204030204" pitchFamily="34" charset="0"/>
              </a:rPr>
              <a:t> user access controls and securing sensitive data.</a:t>
            </a:r>
          </a:p>
          <a:p>
            <a:pPr>
              <a:buFont typeface="Arial" panose="020B0604020202020204" pitchFamily="34" charset="0"/>
              <a:buChar char="•"/>
            </a:pPr>
            <a:r>
              <a:rPr lang="en-US" b="1" i="1" u="sng" dirty="0">
                <a:latin typeface="Calibri" panose="020F0502020204030204" pitchFamily="34" charset="0"/>
                <a:ea typeface="Calibri" panose="020F0502020204030204" pitchFamily="34" charset="0"/>
                <a:cs typeface="Calibri" panose="020F0502020204030204" pitchFamily="34" charset="0"/>
              </a:rPr>
              <a:t>Real-Time Data:  </a:t>
            </a:r>
          </a:p>
          <a:p>
            <a:pPr marL="0" indent="0">
              <a:buNone/>
            </a:pPr>
            <a:r>
              <a:rPr lang="en-US" i="1" dirty="0" err="1">
                <a:latin typeface="Calibri" panose="020F0502020204030204" pitchFamily="34" charset="0"/>
                <a:ea typeface="Calibri" panose="020F0502020204030204" pitchFamily="34" charset="0"/>
                <a:cs typeface="Calibri" panose="020F0502020204030204" pitchFamily="34" charset="0"/>
              </a:rPr>
              <a:t>WebSockets</a:t>
            </a:r>
            <a:r>
              <a:rPr lang="en-US" i="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Enabling real-time data updates and notifications to passengers and operators.   </a:t>
            </a:r>
          </a:p>
          <a:p>
            <a:pPr marL="0" indent="0">
              <a:buNone/>
            </a:pPr>
            <a:r>
              <a:rPr lang="en-US" i="1" dirty="0">
                <a:latin typeface="Calibri" panose="020F0502020204030204" pitchFamily="34" charset="0"/>
                <a:ea typeface="Calibri" panose="020F0502020204030204" pitchFamily="34" charset="0"/>
                <a:cs typeface="Calibri" panose="020F0502020204030204" pitchFamily="34" charset="0"/>
              </a:rPr>
              <a:t>MQTT (Message Queuing Telemetry Transport): </a:t>
            </a:r>
            <a:r>
              <a:rPr lang="en-US" dirty="0">
                <a:latin typeface="Calibri" panose="020F0502020204030204" pitchFamily="34" charset="0"/>
                <a:ea typeface="Calibri" panose="020F0502020204030204" pitchFamily="34" charset="0"/>
                <a:cs typeface="Calibri" panose="020F0502020204030204" pitchFamily="34" charset="0"/>
              </a:rPr>
              <a:t>Useful for IoT-based real-time data streaming and communication.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1484311" y="251928"/>
            <a:ext cx="10018713" cy="746448"/>
          </a:xfrm>
        </p:spPr>
        <p:txBody>
          <a:bodyPr>
            <a:normAutofit/>
          </a:bodyPr>
          <a:lstStyle/>
          <a:p>
            <a:r>
              <a:rPr lang="en-IN" b="1" dirty="0">
                <a:latin typeface="Algerian" panose="04020705040A02060702" pitchFamily="82" charset="0"/>
              </a:rPr>
              <a:t>IOT SENSOR SETUP</a:t>
            </a:r>
            <a:endParaRPr lang="en-IN" dirty="0">
              <a:latin typeface="Algerian" panose="04020705040A02060702" pitchFamily="82" charset="0"/>
            </a:endParaRPr>
          </a:p>
        </p:txBody>
      </p:sp>
      <p:graphicFrame>
        <p:nvGraphicFramePr>
          <p:cNvPr id="2" name="Object 1">
            <a:extLst>
              <a:ext uri="{FF2B5EF4-FFF2-40B4-BE49-F238E27FC236}">
                <a16:creationId xmlns:a16="http://schemas.microsoft.com/office/drawing/2014/main" id="{3A181CD4-84CA-2ADB-5875-9187852C9945}"/>
              </a:ext>
            </a:extLst>
          </p:cNvPr>
          <p:cNvGraphicFramePr>
            <a:graphicFrameLocks noChangeAspect="1"/>
          </p:cNvGraphicFramePr>
          <p:nvPr>
            <p:extLst>
              <p:ext uri="{D42A27DB-BD31-4B8C-83A1-F6EECF244321}">
                <p14:modId xmlns:p14="http://schemas.microsoft.com/office/powerpoint/2010/main" val="265160964"/>
              </p:ext>
            </p:extLst>
          </p:nvPr>
        </p:nvGraphicFramePr>
        <p:xfrm>
          <a:off x="4435475" y="4367213"/>
          <a:ext cx="4641850" cy="439737"/>
        </p:xfrm>
        <a:graphic>
          <a:graphicData uri="http://schemas.openxmlformats.org/presentationml/2006/ole">
            <mc:AlternateContent xmlns:mc="http://schemas.openxmlformats.org/markup-compatibility/2006">
              <mc:Choice xmlns:v="urn:schemas-microsoft-com:vml" Requires="v">
                <p:oleObj name="Packager Shell Object" showAsIcon="1" r:id="rId2" imgW="4641840" imgH="440280" progId="Package">
                  <p:embed/>
                </p:oleObj>
              </mc:Choice>
              <mc:Fallback>
                <p:oleObj name="Packager Shell Object" showAsIcon="1" r:id="rId2" imgW="4641840" imgH="440280" progId="Package">
                  <p:embed/>
                  <p:pic>
                    <p:nvPicPr>
                      <p:cNvPr id="0" name=""/>
                      <p:cNvPicPr/>
                      <p:nvPr/>
                    </p:nvPicPr>
                    <p:blipFill>
                      <a:blip r:embed="rId3"/>
                      <a:stretch>
                        <a:fillRect/>
                      </a:stretch>
                    </p:blipFill>
                    <p:spPr>
                      <a:xfrm>
                        <a:off x="4435475" y="4367213"/>
                        <a:ext cx="4641850" cy="4397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A36E037F-9B1D-35E9-891F-8DE59CE8A072}"/>
              </a:ext>
            </a:extLst>
          </p:cNvPr>
          <p:cNvGraphicFramePr>
            <a:graphicFrameLocks noChangeAspect="1"/>
          </p:cNvGraphicFramePr>
          <p:nvPr>
            <p:extLst>
              <p:ext uri="{D42A27DB-BD31-4B8C-83A1-F6EECF244321}">
                <p14:modId xmlns:p14="http://schemas.microsoft.com/office/powerpoint/2010/main" val="1380387204"/>
              </p:ext>
            </p:extLst>
          </p:nvPr>
        </p:nvGraphicFramePr>
        <p:xfrm>
          <a:off x="4664075" y="4206875"/>
          <a:ext cx="4641850" cy="439738"/>
        </p:xfrm>
        <a:graphic>
          <a:graphicData uri="http://schemas.openxmlformats.org/presentationml/2006/ole">
            <mc:AlternateContent xmlns:mc="http://schemas.openxmlformats.org/markup-compatibility/2006">
              <mc:Choice xmlns:v="urn:schemas-microsoft-com:vml" Requires="v">
                <p:oleObj name="Packager Shell Object" showAsIcon="1" r:id="rId4" imgW="4641840" imgH="440280" progId="Package">
                  <p:embed/>
                </p:oleObj>
              </mc:Choice>
              <mc:Fallback>
                <p:oleObj name="Packager Shell Object" showAsIcon="1" r:id="rId4" imgW="4641840" imgH="440280" progId="Package">
                  <p:embed/>
                  <p:pic>
                    <p:nvPicPr>
                      <p:cNvPr id="0" name=""/>
                      <p:cNvPicPr/>
                      <p:nvPr/>
                    </p:nvPicPr>
                    <p:blipFill>
                      <a:blip r:embed="rId5"/>
                      <a:stretch>
                        <a:fillRect/>
                      </a:stretch>
                    </p:blipFill>
                    <p:spPr>
                      <a:xfrm>
                        <a:off x="4664075" y="4206875"/>
                        <a:ext cx="4641850" cy="439738"/>
                      </a:xfrm>
                      <a:prstGeom prst="rect">
                        <a:avLst/>
                      </a:prstGeom>
                    </p:spPr>
                  </p:pic>
                </p:oleObj>
              </mc:Fallback>
            </mc:AlternateContent>
          </a:graphicData>
        </a:graphic>
      </p:graphicFrame>
      <p:pic>
        <p:nvPicPr>
          <p:cNvPr id="6" name="Content Placeholder 5">
            <a:extLst>
              <a:ext uri="{FF2B5EF4-FFF2-40B4-BE49-F238E27FC236}">
                <a16:creationId xmlns:a16="http://schemas.microsoft.com/office/drawing/2014/main" id="{3FE18A0A-5E86-2C4B-F9E8-E9896F899759}"/>
              </a:ext>
            </a:extLst>
          </p:cNvPr>
          <p:cNvPicPr>
            <a:picLocks noGrp="1" noChangeAspect="1"/>
          </p:cNvPicPr>
          <p:nvPr>
            <p:ph idx="1"/>
          </p:nvPr>
        </p:nvPicPr>
        <p:blipFill>
          <a:blip r:embed="rId6"/>
          <a:stretch>
            <a:fillRect/>
          </a:stretch>
        </p:blipFill>
        <p:spPr>
          <a:xfrm>
            <a:off x="2090058" y="1129005"/>
            <a:ext cx="9022701" cy="47772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1484311" y="261258"/>
            <a:ext cx="10018713" cy="805542"/>
          </a:xfrm>
        </p:spPr>
        <p:txBody>
          <a:bodyPr/>
          <a:lstStyle/>
          <a:p>
            <a:r>
              <a:rPr lang="en-IN" dirty="0">
                <a:latin typeface="Algerian" panose="04020705040A02060702" pitchFamily="82" charset="0"/>
              </a:rPr>
              <a:t>CONCLUSION</a:t>
            </a:r>
          </a:p>
        </p:txBody>
      </p:sp>
      <p:sp>
        <p:nvSpPr>
          <p:cNvPr id="1048627" name="Content Placeholder 2"/>
          <p:cNvSpPr>
            <a:spLocks noGrp="1"/>
          </p:cNvSpPr>
          <p:nvPr>
            <p:ph idx="1"/>
          </p:nvPr>
        </p:nvSpPr>
        <p:spPr>
          <a:xfrm>
            <a:off x="1484310" y="1343609"/>
            <a:ext cx="10018713" cy="4609322"/>
          </a:xfrm>
        </p:spPr>
        <p:txBody>
          <a:bodyPr>
            <a:normAutofit lnSpcReduction="10000"/>
          </a:bodyPr>
          <a:lstStyle/>
          <a:p>
            <a:pPr>
              <a:buFont typeface="Arial" panose="020B0604020202020204" pitchFamily="34" charset="0"/>
              <a:buChar char="•"/>
            </a:pPr>
            <a:r>
              <a:rPr lang="en-US" dirty="0"/>
              <a:t>The public transport optimization is a critical area where modern technologies, including IoT and web development, can make a significant impact. By leveraging IoT for real-time data collection and analysis, public transportation systems can enhance efficiency, safety, and the overall passenger experience. Meanwhile, web development technologies play a key role in building user-friendly applications and systems that provide real-time information, route planning, and seamless passenger services. The successful integration of these technologies can lead to more sustainable, accessible, and efficient public transportation networks that benefit both passengers and operators. As technology continues to advance, public transport optimization will likely become even more sophisticated and effective, contributing to the improvement of urban mobility and reducing environmental impact.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3"/>
          <p:cNvSpPr>
            <a:spLocks noGrp="1"/>
          </p:cNvSpPr>
          <p:nvPr>
            <p:ph type="ctrTitle"/>
          </p:nvPr>
        </p:nvSpPr>
        <p:spPr>
          <a:xfrm>
            <a:off x="2928400" y="615820"/>
            <a:ext cx="6850081" cy="3153747"/>
          </a:xfrm>
        </p:spPr>
        <p:txBody>
          <a:bodyPr>
            <a:normAutofit/>
          </a:bodyPr>
          <a:lstStyle/>
          <a:p>
            <a:r>
              <a:rPr lang="en-IN" sz="9600" dirty="0">
                <a:latin typeface="Algerian" panose="04020705040A02060702" pitchFamily="82" charset="0"/>
              </a:rPr>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614</Words>
  <Application>Microsoft Office PowerPoint</Application>
  <PresentationFormat>Widescreen</PresentationFormat>
  <Paragraphs>44</Paragraphs>
  <Slides>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Algerian</vt:lpstr>
      <vt:lpstr>Aptos Narrow</vt:lpstr>
      <vt:lpstr>Arial</vt:lpstr>
      <vt:lpstr>Bell MT</vt:lpstr>
      <vt:lpstr>Calibri</vt:lpstr>
      <vt:lpstr>Corbel</vt:lpstr>
      <vt:lpstr>Parallax</vt:lpstr>
      <vt:lpstr>Packager Shell Object</vt:lpstr>
      <vt:lpstr>  </vt:lpstr>
      <vt:lpstr>PROJECT</vt:lpstr>
      <vt:lpstr>PLATFORM REQUIRED </vt:lpstr>
      <vt:lpstr>WEB DEVELOPMENT TECHNOLOGIES</vt:lpstr>
      <vt:lpstr>PowerPoint Presentation</vt:lpstr>
      <vt:lpstr>IOT SENSOR SETUP</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Mahi Mithra</dc:creator>
  <cp:lastModifiedBy>Andro Bensiha</cp:lastModifiedBy>
  <cp:revision>2</cp:revision>
  <dcterms:created xsi:type="dcterms:W3CDTF">2023-10-15T01:02:26Z</dcterms:created>
  <dcterms:modified xsi:type="dcterms:W3CDTF">2023-10-29T17:23:09Z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c596748b0ca048f293a2e1f4ebe8ca94</vt:lpwstr>
  </property>
</Properties>
</file>