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31" autoAdjust="0"/>
  </p:normalViewPr>
  <p:slideViewPr>
    <p:cSldViewPr snapToGrid="0">
      <p:cViewPr varScale="1">
        <p:scale>
          <a:sx n="60" d="100"/>
          <a:sy n="60" d="100"/>
        </p:scale>
        <p:origin x="64" y="3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101F20-0F96-4BF4-A1C6-0CF292764043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4CC9BF-30CA-4C76-9E0F-2324060A7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04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4CC9BF-30CA-4C76-9E0F-2324060A721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853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A997F-9856-A0A9-C33D-DD8714351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7149" y="2314322"/>
            <a:ext cx="7593463" cy="2468071"/>
          </a:xfrm>
        </p:spPr>
        <p:txBody>
          <a:bodyPr/>
          <a:lstStyle/>
          <a:p>
            <a:b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b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</a:t>
            </a:r>
            <a:b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IN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IN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Project name    :  </a:t>
            </a:r>
            <a:r>
              <a:rPr lang="en-IN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Public transportation optimization</a:t>
            </a:r>
            <a:br>
              <a:rPr lang="en-IN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Team name       :  </a:t>
            </a:r>
            <a:r>
              <a:rPr lang="en-IN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Proj_224782_Team_4</a:t>
            </a:r>
            <a:br>
              <a:rPr lang="en-IN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Team members :  </a:t>
            </a:r>
            <a:r>
              <a:rPr lang="en-IN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ASHWINI E(113321104006)</a:t>
            </a:r>
            <a:br>
              <a:rPr lang="en-IN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                  BENSIHA A(113321104008)</a:t>
            </a:r>
            <a:br>
              <a:rPr lang="en-IN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                  DEYAA ASMI M(113321104013)</a:t>
            </a:r>
            <a:br>
              <a:rPr lang="en-IN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                  DHANALAKSHMI S(113321104014)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96C9CD3-1A60-255F-0259-F5FEDFA82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3345" y="1888523"/>
            <a:ext cx="9305841" cy="861420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DEPARTMENT OF Computer  science and engineering</a:t>
            </a:r>
          </a:p>
        </p:txBody>
      </p:sp>
      <p:pic>
        <p:nvPicPr>
          <p:cNvPr id="4" name="Picture 2" descr="Velammal Institute of Technology">
            <a:extLst>
              <a:ext uri="{FF2B5EF4-FFF2-40B4-BE49-F238E27FC236}">
                <a16:creationId xmlns:a16="http://schemas.microsoft.com/office/drawing/2014/main" id="{F1D56BB7-E273-1B41-0C34-AEF432278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30" y="477431"/>
            <a:ext cx="11272205" cy="86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985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2605E7-06DA-B6E7-1036-EFCC36E01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776835"/>
            <a:ext cx="9178574" cy="537311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                            </a:t>
            </a:r>
            <a:r>
              <a:rPr lang="en-US" sz="2800" b="1" dirty="0">
                <a:solidFill>
                  <a:schemeClr val="bg1"/>
                </a:solidFill>
              </a:rPr>
              <a:t>Innovation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Real-time Data and Predictive Analytics</a:t>
            </a:r>
            <a:r>
              <a:rPr lang="en-US" dirty="0">
                <a:solidFill>
                  <a:schemeClr val="bg1"/>
                </a:solidFill>
              </a:rPr>
              <a:t>: Using sensors and data analysis to track the movement of buses and trains in real-time. This data can help predict delays and optimize schedules.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Dynamic Routing</a:t>
            </a:r>
            <a:r>
              <a:rPr lang="en-US" dirty="0">
                <a:solidFill>
                  <a:schemeClr val="bg1"/>
                </a:solidFill>
              </a:rPr>
              <a:t>: Implementing dynamic routing systems that can adjust bus or train routes based on traffic conditions, passenger demand, and other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Eco-friendly Vehicles</a:t>
            </a:r>
            <a:r>
              <a:rPr lang="en-US" dirty="0">
                <a:solidFill>
                  <a:schemeClr val="bg1"/>
                </a:solidFill>
              </a:rPr>
              <a:t>: Transitioning to electric or hybrid buses and trains to reduce emissions and environmental impact.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Digital tickets</a:t>
            </a:r>
            <a:r>
              <a:rPr lang="en-US" dirty="0">
                <a:solidFill>
                  <a:schemeClr val="bg1"/>
                </a:solidFill>
              </a:rPr>
              <a:t>: Enabling passengers to pay for rides with contactless methods, such as smartphones, smart cards, or biometrics, making the boarding process more efficient.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Multimodal Integration</a:t>
            </a:r>
            <a:r>
              <a:rPr lang="en-US" dirty="0">
                <a:solidFill>
                  <a:schemeClr val="bg1"/>
                </a:solidFill>
              </a:rPr>
              <a:t>: Integrating various modes of public transport (buses, trains, trams, shared bikes, scooters) into a unified system with seamless transfers and a single payment platform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3562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7E47A6A9-612A-28F9-B029-A0786A13A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865848"/>
            <a:ext cx="8825658" cy="5195086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On-Demand Services</a:t>
            </a:r>
            <a:r>
              <a:rPr lang="en-US" dirty="0">
                <a:solidFill>
                  <a:schemeClr val="bg1"/>
                </a:solidFill>
              </a:rPr>
              <a:t>: Offering on-demand or shared-ride services that can be summoned via mobile apps to bridge transportation gaps in underserved areas.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Dynamic Pricing</a:t>
            </a:r>
            <a:r>
              <a:rPr lang="en-US" dirty="0">
                <a:solidFill>
                  <a:schemeClr val="bg1"/>
                </a:solidFill>
              </a:rPr>
              <a:t>: Implementing dynamic pricing models to encourage off-peak travel and optimize vehicle occupancy.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Infrastructure Upgrades</a:t>
            </a:r>
            <a:r>
              <a:rPr lang="en-US" dirty="0">
                <a:solidFill>
                  <a:schemeClr val="bg1"/>
                </a:solidFill>
              </a:rPr>
              <a:t>: Investing in modernized infrastructure, including dedicated bus lanes, efficient transfer hubs, and eco-friendly station designs.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Accessibility and Inclusivity</a:t>
            </a:r>
            <a:r>
              <a:rPr lang="en-US" dirty="0">
                <a:solidFill>
                  <a:schemeClr val="bg1"/>
                </a:solidFill>
              </a:rPr>
              <a:t>: Ensuring that public transport is accessible to all, including people with disabilities and those with limited mobility.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Data-Sharing and Collaboration</a:t>
            </a:r>
            <a:r>
              <a:rPr lang="en-US" dirty="0">
                <a:solidFill>
                  <a:schemeClr val="bg1"/>
                </a:solidFill>
              </a:rPr>
              <a:t>: Encouraging data sharing and collaboration between different public transport providers and agencies to create a more interconnected and efficient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Mini </a:t>
            </a:r>
            <a:r>
              <a:rPr lang="en-US" b="1" dirty="0" err="1">
                <a:solidFill>
                  <a:schemeClr val="bg1"/>
                </a:solidFill>
              </a:rPr>
              <a:t>transpotation</a:t>
            </a:r>
            <a:r>
              <a:rPr lang="en-US" dirty="0">
                <a:solidFill>
                  <a:schemeClr val="bg1"/>
                </a:solidFill>
              </a:rPr>
              <a:t>: Integrating small, flexible transit options to address first-mile and last-mile challenges in public transport networks.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122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8FD88EF2-5301-4660-87AB-08F77DE25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0842" y="979135"/>
            <a:ext cx="9734718" cy="888775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     </a:t>
            </a:r>
            <a:r>
              <a:rPr lang="en-IN" sz="2400" b="1" dirty="0" err="1">
                <a:solidFill>
                  <a:schemeClr val="bg1"/>
                </a:solidFill>
              </a:rPr>
              <a:t>Iot</a:t>
            </a:r>
            <a:r>
              <a:rPr lang="en-IN" sz="2400" b="1" dirty="0">
                <a:solidFill>
                  <a:schemeClr val="bg1"/>
                </a:solidFill>
              </a:rPr>
              <a:t> sensors used in public transport optimization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A3F9B37-F72D-E64D-EEBB-783B82A63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628" y="1788340"/>
            <a:ext cx="8443126" cy="431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37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CE6D343E-C05C-D113-06AD-72441834D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4033" y="854015"/>
            <a:ext cx="9868229" cy="942417"/>
          </a:xfrm>
        </p:spPr>
        <p:txBody>
          <a:bodyPr>
            <a:normAutofit/>
          </a:bodyPr>
          <a:lstStyle/>
          <a:p>
            <a:r>
              <a:rPr lang="en-IN" sz="4800" dirty="0">
                <a:solidFill>
                  <a:schemeClr val="bg1"/>
                </a:solidFill>
              </a:rPr>
              <a:t>      DF590-0                nDF800-0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27F146-ED07-DB7C-4D09-A0C0159A2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615" y="1932317"/>
            <a:ext cx="4599648" cy="37897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82BDF6-2E9E-BCAC-4130-C5942ECA4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034" y="1932317"/>
            <a:ext cx="4599648" cy="378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053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18EC27-EBAA-BE81-3EA7-3E544C215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852" y="474454"/>
            <a:ext cx="8825657" cy="664234"/>
          </a:xfrm>
        </p:spPr>
        <p:txBody>
          <a:bodyPr/>
          <a:lstStyle/>
          <a:p>
            <a:r>
              <a:rPr lang="en-IN" sz="2800" b="1" dirty="0">
                <a:solidFill>
                  <a:schemeClr val="bg1"/>
                </a:solidFill>
              </a:rPr>
              <a:t>   </a:t>
            </a:r>
            <a:r>
              <a:rPr lang="en-IN" sz="2400" b="1" dirty="0">
                <a:solidFill>
                  <a:schemeClr val="bg1"/>
                </a:solidFill>
              </a:rPr>
              <a:t>IOT SENSORS USED IN PUBLIC TRANSPORT OPTIMIZATION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960EB9E-B21B-23DB-B583-E74C04D64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5554" y="1406107"/>
            <a:ext cx="9842739" cy="4451230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DF590-0 : </a:t>
            </a:r>
            <a:r>
              <a:rPr lang="en-US" dirty="0">
                <a:solidFill>
                  <a:schemeClr val="bg1"/>
                </a:solidFill>
              </a:rPr>
              <a:t>The HB590 sensor belongs to the HB9 series that operates over various narrow bands in the X-band. It provides the optimum balance across emissions, range, coverage angle and power consumption in a low profile form factor. Its cost effectiveness makes it an ideal candidate as an alternative or complement to other types of sensors. Typical applications include security alarms, auto-door, motion-triggered lighting, and other applications that require general motion detection.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DF800-0</a:t>
            </a:r>
            <a:r>
              <a:rPr lang="en-US" dirty="0">
                <a:solidFill>
                  <a:schemeClr val="bg1"/>
                </a:solidFill>
              </a:rPr>
              <a:t> : The DF800 sensor belongs to the DF-series K-band sensors designed specifically for long range traffic applications. They are the ideal RF-frontend to provide precise speed measurements via 2 analog quadrature channels. It is designed to be lightweight and has a pre-amplifier with an extended dynamic range. Combined with its ultra-low standby power, the DF800 is also optimum for battery/solar-powered deployments. Typical applications include radar speed signs, traffic monitoring and sports radars.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Automatic Number Plate Recognition (ANPR) </a:t>
            </a:r>
            <a:r>
              <a:rPr lang="en-US" dirty="0">
                <a:solidFill>
                  <a:schemeClr val="bg1"/>
                </a:solidFill>
              </a:rPr>
              <a:t>: Cameras are cameras that read and digitalize vehicles' number plates in real-time. These All-included cameras can do the whole detection/recording/process/transmitting process all by themselves, without servers or triggers, sending compact digital data instead of heavy videos/images.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28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DF7377-014C-1813-B6AF-11FE2EF8B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526211"/>
            <a:ext cx="8825658" cy="692989"/>
          </a:xfrm>
        </p:spPr>
        <p:txBody>
          <a:bodyPr/>
          <a:lstStyle/>
          <a:p>
            <a:r>
              <a:rPr lang="en-IN" sz="4000" b="1" dirty="0"/>
              <a:t>                      SOLUTION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FD328D4-8180-4A78-B2CF-A27F34A10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675" y="1509622"/>
            <a:ext cx="9967370" cy="455474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DECIDING ROUTES</a:t>
            </a:r>
            <a:r>
              <a:rPr lang="en-US" sz="2000" dirty="0">
                <a:solidFill>
                  <a:schemeClr val="bg1"/>
                </a:solidFill>
              </a:rPr>
              <a:t>: Implement efficient routes that serve high-demand areas. Use data analysis to identify popular routes and adjust schedules accordingly.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Real-Time Tracking</a:t>
            </a:r>
            <a:r>
              <a:rPr lang="en-US" sz="2000" dirty="0">
                <a:solidFill>
                  <a:schemeClr val="bg1"/>
                </a:solidFill>
              </a:rPr>
              <a:t>: Provide real-time tracking of buses or trains so passengers can plan their journeys better.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Smart Ticketing</a:t>
            </a:r>
            <a:r>
              <a:rPr lang="en-US" sz="2000" dirty="0">
                <a:solidFill>
                  <a:schemeClr val="bg1"/>
                </a:solidFill>
              </a:rPr>
              <a:t>: Introduce contactless payment options like NFC cards or mobile apps to reduce boarding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Integration</a:t>
            </a:r>
            <a:r>
              <a:rPr lang="en-US" sz="2000" dirty="0">
                <a:solidFill>
                  <a:schemeClr val="bg1"/>
                </a:solidFill>
              </a:rPr>
              <a:t>: Create a seamless network by integrating different modes of public transport, like buses, trams, and subways.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SPECIALIZED Lanes</a:t>
            </a:r>
            <a:r>
              <a:rPr lang="en-US" sz="2000" dirty="0">
                <a:solidFill>
                  <a:schemeClr val="bg1"/>
                </a:solidFill>
              </a:rPr>
              <a:t>: Implement bus-only lanes and traffic signal priority to reduce congestion and travel time.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534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954C82BE-E77B-0257-2497-9EC2FA6BF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181819"/>
            <a:ext cx="9429656" cy="4735902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Route Planning</a:t>
            </a:r>
            <a:r>
              <a:rPr lang="en-US" sz="2000" dirty="0">
                <a:solidFill>
                  <a:schemeClr val="bg1"/>
                </a:solidFill>
              </a:rPr>
              <a:t>: Implement efficient routes that serve high-demand areas. Use data analysis to identify popular routes and adjust schedules accordingly.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Real-Time Tracking</a:t>
            </a:r>
            <a:r>
              <a:rPr lang="en-US" sz="2000" dirty="0">
                <a:solidFill>
                  <a:schemeClr val="bg1"/>
                </a:solidFill>
              </a:rPr>
              <a:t>: Provide real-time tracking of buses or trains so passengers can plan their journeys better.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Smart Ticketing</a:t>
            </a:r>
            <a:r>
              <a:rPr lang="en-US" sz="2000" dirty="0">
                <a:solidFill>
                  <a:schemeClr val="bg1"/>
                </a:solidFill>
              </a:rPr>
              <a:t>: Introduce contactless payment options like NFC cards or mobile apps to reduce boarding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Integration</a:t>
            </a:r>
            <a:r>
              <a:rPr lang="en-US" sz="2000" dirty="0">
                <a:solidFill>
                  <a:schemeClr val="bg1"/>
                </a:solidFill>
              </a:rPr>
              <a:t>: Create a seamless network by integrating different modes of public transport, like buses, trams, and subways.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Priority Lanes</a:t>
            </a:r>
            <a:r>
              <a:rPr lang="en-US" sz="2000" dirty="0">
                <a:solidFill>
                  <a:schemeClr val="bg1"/>
                </a:solidFill>
              </a:rPr>
              <a:t>: Implement bus-only lanes and traffic signal priority to reduce congestion and travel time.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793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3A25B0-61B8-1760-1FD2-6F4A94B36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4"/>
            <a:ext cx="9800592" cy="1523360"/>
          </a:xfrm>
        </p:spPr>
        <p:txBody>
          <a:bodyPr/>
          <a:lstStyle/>
          <a:p>
            <a:r>
              <a:rPr lang="en-IN" dirty="0"/>
              <a:t>              </a:t>
            </a:r>
            <a:r>
              <a:rPr lang="en-IN" sz="6000" b="1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41924828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89</TotalTime>
  <Words>781</Words>
  <Application>Microsoft Office PowerPoint</Application>
  <PresentationFormat>Widescreen</PresentationFormat>
  <Paragraphs>33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Times New Roman</vt:lpstr>
      <vt:lpstr>Wingdings 3</vt:lpstr>
      <vt:lpstr>Ion Boardroom</vt:lpstr>
      <vt:lpstr>                           Project name    :  Public transportation optimization Team name       :  Proj_224782_Team_4 Team members :  ASHWINI E(113321104006)                                BENSIHA A(113321104008)                                DEYAA ASMI M(113321104013)                                DHANALAKSHMI S(113321104014)</vt:lpstr>
      <vt:lpstr>PowerPoint Presentation</vt:lpstr>
      <vt:lpstr>PowerPoint Presentation</vt:lpstr>
      <vt:lpstr>PowerPoint Presentation</vt:lpstr>
      <vt:lpstr>PowerPoint Presentation</vt:lpstr>
      <vt:lpstr>   IOT SENSORS USED IN PUBLIC TRANSPORT OPTIMIZATION</vt:lpstr>
      <vt:lpstr>                      SOLUTION</vt:lpstr>
      <vt:lpstr>PowerPoint Presentation</vt:lpstr>
      <vt:lpstr>              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    :  Public transportation optimization Team name       :  Proj_224782_Team_4 Team members :  ASHWINI E(113321104006)                                BENSIHA A(113321104008)                                DEYAA ASMI M(113321104013)                                DHANALAKSHMI S(113321104014)</dc:title>
  <dc:creator>Deyaa Asmi</dc:creator>
  <cp:lastModifiedBy>Deyaa Asmi</cp:lastModifiedBy>
  <cp:revision>1</cp:revision>
  <dcterms:created xsi:type="dcterms:W3CDTF">2023-10-11T11:56:09Z</dcterms:created>
  <dcterms:modified xsi:type="dcterms:W3CDTF">2023-10-11T13:25:39Z</dcterms:modified>
</cp:coreProperties>
</file>