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62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2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3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3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3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3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6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6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0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2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3.wmf"/><Relationship Id="rId7" Type="http://schemas.openxmlformats.org/officeDocument/2006/relationships/hyperlink" Target="http://arduino.stackexchange.com/questions/30455/arduino-micro-power-questions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6785" y="122626"/>
            <a:ext cx="7615917" cy="1116822"/>
          </a:xfrm>
          <a:prstGeom prst="rect">
            <a:avLst/>
          </a:prstGeom>
          <a:noFill/>
        </p:spPr>
      </p:pic>
      <p:sp>
        <p:nvSpPr>
          <p:cNvPr id="1048592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24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048593" name="Content Placeholder 7"/>
          <p:cNvSpPr>
            <a:spLocks noGrp="1"/>
          </p:cNvSpPr>
          <p:nvPr>
            <p:ph idx="1"/>
          </p:nvPr>
        </p:nvSpPr>
        <p:spPr>
          <a:xfrm>
            <a:off x="838200" y="1418366"/>
            <a:ext cx="10515600" cy="4758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Bell MT" panose="02020503060305020303" pitchFamily="18" charset="0"/>
              </a:rPr>
              <a:t>        DEPARTMENT OF COMPUTER SCIENCE AND ENGINEERING</a:t>
            </a:r>
          </a:p>
          <a:p>
            <a:pPr marL="0" indent="0" algn="just">
              <a:buNone/>
            </a:pPr>
            <a:endParaRPr lang="en-IN" b="1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IN" sz="2800" b="1" dirty="0">
                <a:latin typeface="Bell MT" panose="02020503060305020303" pitchFamily="18" charset="0"/>
              </a:rPr>
              <a:t>				Project name : Public Transport Optimization</a:t>
            </a:r>
            <a:endParaRPr lang="en-IN" sz="2800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IN" sz="28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2800" dirty="0">
                <a:latin typeface="Bell MT" panose="02020503060305020303" pitchFamily="18" charset="0"/>
              </a:rPr>
              <a:t>Proj_224782_Team_4</a:t>
            </a:r>
            <a:endParaRPr lang="en-IN" sz="28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2800" dirty="0">
                <a:latin typeface="Bell MT" panose="02020503060305020303" pitchFamily="18" charset="0"/>
              </a:rPr>
              <a:t>  </a:t>
            </a:r>
            <a:r>
              <a:rPr lang="en-IN" sz="1600" dirty="0">
                <a:latin typeface="Bell MT" panose="02020503060305020303" pitchFamily="18" charset="0"/>
              </a:rPr>
              <a:t>	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	                                                                ASHWINI E(</a:t>
            </a: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113321104006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	                                                                BENSIHA A(</a:t>
            </a:r>
            <a:r>
              <a:rPr lang="en-IN" sz="1600" dirty="0">
                <a:latin typeface="Aptos Narrow" panose="020B0004020202020204" pitchFamily="34" charset="0"/>
              </a:rPr>
              <a:t>113321104008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  	                                                                DEYAA ASMI M(</a:t>
            </a:r>
            <a:r>
              <a:rPr lang="en-IN" sz="1600" dirty="0">
                <a:latin typeface="Aptos Narrow" panose="020B0004020202020204" pitchFamily="34" charset="0"/>
              </a:rPr>
              <a:t>113321104013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 	                                                                DHANALAKSHMI S(</a:t>
            </a:r>
            <a:r>
              <a:rPr lang="en-IN" sz="1600" dirty="0">
                <a:latin typeface="Aptos Narrow" panose="020B0004020202020204" pitchFamily="34" charset="0"/>
              </a:rPr>
              <a:t>113321104014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484311" y="261258"/>
            <a:ext cx="10018713" cy="80554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84310" y="1343609"/>
            <a:ext cx="10018713" cy="46093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This documentation provides a comprehensive overview of the Public transport optimization </a:t>
            </a:r>
            <a:r>
              <a:rPr lang="en-US" dirty="0" err="1">
                <a:latin typeface="Bell MT" panose="02020503060305020303" pitchFamily="18" charset="0"/>
              </a:rPr>
              <a:t>project,covering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objectives,requirements,device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err="1">
                <a:latin typeface="Bell MT" panose="02020503060305020303" pitchFamily="18" charset="0"/>
              </a:rPr>
              <a:t>selection,Arduino</a:t>
            </a:r>
            <a:r>
              <a:rPr lang="en-US" dirty="0">
                <a:latin typeface="Bell MT" panose="02020503060305020303" pitchFamily="18" charset="0"/>
              </a:rPr>
              <a:t> &amp; </a:t>
            </a:r>
            <a:r>
              <a:rPr lang="en-US" dirty="0" err="1">
                <a:latin typeface="Bell MT" panose="02020503060305020303" pitchFamily="18" charset="0"/>
              </a:rPr>
              <a:t>Rasberry</a:t>
            </a:r>
            <a:r>
              <a:rPr lang="en-US" sz="2000" dirty="0">
                <a:latin typeface="Bell MT" panose="02020503060305020303" pitchFamily="18" charset="0"/>
              </a:rPr>
              <a:t> Pi </a:t>
            </a:r>
            <a:r>
              <a:rPr lang="en-US" dirty="0" err="1">
                <a:latin typeface="Bell MT" panose="02020503060305020303" pitchFamily="18" charset="0"/>
              </a:rPr>
              <a:t>Integration,Python</a:t>
            </a:r>
            <a:r>
              <a:rPr lang="en-US" dirty="0">
                <a:latin typeface="Bell MT" panose="02020503060305020303" pitchFamily="18" charset="0"/>
              </a:rPr>
              <a:t> Script Development and code implementation. It also explains how the system promotes transport efficiency and public awareness.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3"/>
          <p:cNvSpPr>
            <a:spLocks noGrp="1"/>
          </p:cNvSpPr>
          <p:nvPr>
            <p:ph type="ctrTitle"/>
          </p:nvPr>
        </p:nvSpPr>
        <p:spPr>
          <a:xfrm>
            <a:off x="2928400" y="615820"/>
            <a:ext cx="6850081" cy="3153747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1484311" y="233266"/>
            <a:ext cx="10018713" cy="83353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DEFINITION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484311" y="1315617"/>
            <a:ext cx="7926976" cy="51133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The Public Transport Optimization project aims to enhance the efficiency , accessibility , and sustainability of public transportation systems within a designated urban area.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This project meets the evolving needs of the community while reducing traffic congestion and environmental impact.</a:t>
            </a:r>
          </a:p>
          <a:p>
            <a:pPr algn="l"/>
            <a:endParaRPr lang="en-US" dirty="0">
              <a:latin typeface="Bell MT" panose="02020503060305020303" pitchFamily="18" charset="0"/>
            </a:endParaRPr>
          </a:p>
          <a:p>
            <a:pPr algn="l"/>
            <a:endParaRPr lang="en-US" dirty="0">
              <a:latin typeface="Bell MT" panose="02020503060305020303" pitchFamily="18" charset="0"/>
            </a:endParaRPr>
          </a:p>
          <a:p>
            <a:pPr marL="0" indent="0" algn="l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81487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484310" y="1362269"/>
            <a:ext cx="10018713" cy="459999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ell MT" panose="02020503060305020303" pitchFamily="18" charset="0"/>
              </a:rPr>
              <a:t>Data Collection and Analysis</a:t>
            </a:r>
          </a:p>
          <a:p>
            <a:r>
              <a:rPr lang="en-IN" i="0" dirty="0">
                <a:effectLst/>
                <a:latin typeface="Bell MT" panose="02020503060305020303" pitchFamily="18" charset="0"/>
              </a:rPr>
              <a:t>Route Optimization</a:t>
            </a:r>
          </a:p>
          <a:p>
            <a:r>
              <a:rPr lang="en-IN" dirty="0">
                <a:latin typeface="Bell MT" panose="02020503060305020303" pitchFamily="18" charset="0"/>
              </a:rPr>
              <a:t>Demand-Responsive Services</a:t>
            </a:r>
          </a:p>
          <a:p>
            <a:r>
              <a:rPr lang="en-IN" i="0" dirty="0">
                <a:effectLst/>
                <a:latin typeface="Bell MT" panose="02020503060305020303" pitchFamily="18" charset="0"/>
              </a:rPr>
              <a:t>Sustainability and Electrification </a:t>
            </a:r>
          </a:p>
          <a:p>
            <a:r>
              <a:rPr lang="en-IN" dirty="0">
                <a:latin typeface="Bell MT" panose="02020503060305020303" pitchFamily="18" charset="0"/>
              </a:rPr>
              <a:t>Accessibility and Inclusivity</a:t>
            </a:r>
          </a:p>
          <a:p>
            <a:r>
              <a:rPr lang="en-IN" i="0" dirty="0">
                <a:effectLst/>
                <a:latin typeface="Bell MT" panose="02020503060305020303" pitchFamily="18" charset="0"/>
              </a:rPr>
              <a:t>User Experience Enhancement</a:t>
            </a:r>
          </a:p>
          <a:p>
            <a:r>
              <a:rPr lang="en-IN" dirty="0">
                <a:latin typeface="Bell MT" panose="02020503060305020303" pitchFamily="18" charset="0"/>
              </a:rPr>
              <a:t>Public Engagement</a:t>
            </a:r>
          </a:p>
          <a:p>
            <a:r>
              <a:rPr lang="en-IN" i="0" dirty="0">
                <a:effectLst/>
                <a:latin typeface="Bell MT" panose="02020503060305020303" pitchFamily="18" charset="0"/>
              </a:rPr>
              <a:t>Performance Metrics and Monitoring</a:t>
            </a:r>
          </a:p>
          <a:p>
            <a:r>
              <a:rPr lang="en-IN" dirty="0">
                <a:latin typeface="Bell MT" panose="02020503060305020303" pitchFamily="18" charset="0"/>
              </a:rPr>
              <a:t>Cost-Benefit Analysis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484311" y="102638"/>
            <a:ext cx="10018713" cy="8708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R</a:t>
            </a:r>
            <a:r>
              <a:rPr lang="en-US" dirty="0">
                <a:latin typeface="Algerian" panose="04020705040A02060702" pitchFamily="82" charset="0"/>
              </a:rPr>
              <a:t>EQUIREMENTS</a:t>
            </a:r>
            <a:endParaRPr lang="zh-CN" alt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759655" y="1362269"/>
            <a:ext cx="11432345" cy="459999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and 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Analysis: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types of data to be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collected,including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travel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patterns,population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density,traffic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flow,peak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travel times, and demographic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 Planning and 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Design: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criteria for designing optimized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routes,considering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factors like demand, connectivity, accessibility, and operational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efficiency.specify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guidelines for determining potential stops, transfer points, and integration with other transportation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modes.specify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simulation software or models to be used for testing and optimizing the proposed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Other 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Models: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requirements for integrating public transport routes with other transportation modes, such as biking, walking, and ridesharing.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 and 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Regulations: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compliance with relevant local, regional, standards, and policies governing public transport operations and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Management: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risk management plan, including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identification,assessment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mitigation strategies for potential risks that may arise during the optimization process.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484311" y="167952"/>
            <a:ext cx="10018713" cy="109168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DEVICE SELECTION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484310" y="1455577"/>
            <a:ext cx="10018713" cy="44880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Automatic passenger counting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)sensors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Proximity sensors(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passengers’s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count is given)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Load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Speed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Temperature and humidity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Fuel consumption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Camera and video surveillance systems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Environmental sensors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Brake and accelerate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Door opening and closing sensor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46448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ARDUINO INTEGRATION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A181CD4-84CA-2ADB-5875-9187852C9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0964"/>
              </p:ext>
            </p:extLst>
          </p:nvPr>
        </p:nvGraphicFramePr>
        <p:xfrm>
          <a:off x="4435475" y="4367213"/>
          <a:ext cx="46418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641840" imgH="440280" progId="Package">
                  <p:embed/>
                </p:oleObj>
              </mc:Choice>
              <mc:Fallback>
                <p:oleObj name="Packager Shell Object" showAsIcon="1" r:id="rId2" imgW="46418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5475" y="4367213"/>
                        <a:ext cx="464185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6E037F-9B1D-35E9-891F-8DE59CE8A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87204"/>
              </p:ext>
            </p:extLst>
          </p:nvPr>
        </p:nvGraphicFramePr>
        <p:xfrm>
          <a:off x="4664075" y="4206875"/>
          <a:ext cx="46418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641840" imgH="440280" progId="Package">
                  <p:embed/>
                </p:oleObj>
              </mc:Choice>
              <mc:Fallback>
                <p:oleObj name="Packager Shell Object" showAsIcon="1" r:id="rId4" imgW="46418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4075" y="4206875"/>
                        <a:ext cx="464185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FC42564-0718-F591-90AF-AEF0C3B5B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24795" y="998375"/>
            <a:ext cx="9463209" cy="504549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CBB40-D095-A8FF-BAD6-BC2A128BEBC1}"/>
              </a:ext>
            </a:extLst>
          </p:cNvPr>
          <p:cNvSpPr txBox="1"/>
          <p:nvPr/>
        </p:nvSpPr>
        <p:spPr>
          <a:xfrm>
            <a:off x="1899138" y="5928453"/>
            <a:ext cx="8032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arduino.stackexchange.com/questions/30455/arduino-micro-power-question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284E-E82A-8880-F74B-507EF801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RASPBERRY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>
                <a:latin typeface="Algerian" panose="04020705040A02060702" pitchFamily="82" charset="0"/>
              </a:rPr>
              <a:t>PI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D16E2-8AFA-DFAC-C8B1-ABB6C5B06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0" y="1411312"/>
            <a:ext cx="79343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4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184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IMPLEMENTATION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484311" y="1119676"/>
            <a:ext cx="4879167" cy="71845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1048618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1996751"/>
            <a:ext cx="4895056" cy="3794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Node MCU ESP8266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RFID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LCD 16*2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486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7967" y="1119676"/>
            <a:ext cx="4895057" cy="7184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1048620" name="Content Placeholder 5"/>
          <p:cNvSpPr>
            <a:spLocks noGrp="1"/>
          </p:cNvSpPr>
          <p:nvPr>
            <p:ph sz="quarter" idx="4"/>
          </p:nvPr>
        </p:nvSpPr>
        <p:spPr>
          <a:xfrm>
            <a:off x="6607966" y="1996751"/>
            <a:ext cx="5584033" cy="3794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ell MT" panose="02020503060305020303" pitchFamily="18" charset="0"/>
              </a:rPr>
              <a:t>Programming </a:t>
            </a:r>
            <a:r>
              <a:rPr lang="en-IN" dirty="0" err="1">
                <a:latin typeface="Bell MT" panose="02020503060305020303" pitchFamily="18" charset="0"/>
              </a:rPr>
              <a:t>platform:Arduino</a:t>
            </a: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err="1">
                <a:latin typeface="Bell MT" panose="02020503060305020303" pitchFamily="18" charset="0"/>
              </a:rPr>
              <a:t>IDE,python</a:t>
            </a:r>
            <a:r>
              <a:rPr lang="en-IN" dirty="0">
                <a:latin typeface="Bell MT" panose="02020503060305020303" pitchFamily="18" charset="0"/>
              </a:rPr>
              <a:t> 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ell MT" panose="02020503060305020303" pitchFamily="18" charset="0"/>
              </a:rPr>
              <a:t>Programming </a:t>
            </a:r>
            <a:r>
              <a:rPr lang="en-IN" dirty="0" err="1">
                <a:latin typeface="Bell MT" panose="02020503060305020303" pitchFamily="18" charset="0"/>
              </a:rPr>
              <a:t>language:Embedded</a:t>
            </a: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err="1">
                <a:latin typeface="Bell MT" panose="02020503060305020303" pitchFamily="18" charset="0"/>
              </a:rPr>
              <a:t>C,Python</a:t>
            </a:r>
            <a:endParaRPr lang="en-IN" dirty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ell MT" panose="02020503060305020303" pitchFamily="18" charset="0"/>
              </a:rPr>
              <a:t>Raspberry pi </a:t>
            </a:r>
            <a:r>
              <a:rPr lang="en-IN" dirty="0" err="1">
                <a:latin typeface="Bell MT" panose="02020503060305020303" pitchFamily="18" charset="0"/>
              </a:rPr>
              <a:t>OS:Raspbian</a:t>
            </a:r>
            <a:r>
              <a:rPr lang="en-IN" dirty="0">
                <a:latin typeface="Bell MT" panose="02020503060305020303" pitchFamily="18" charset="0"/>
              </a:rPr>
              <a:t> stretch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84311" y="289250"/>
            <a:ext cx="10018713" cy="777551"/>
          </a:xfrm>
        </p:spPr>
        <p:txBody>
          <a:bodyPr/>
          <a:lstStyle/>
          <a:p>
            <a:r>
              <a:rPr lang="en-US" altLang="en-US" dirty="0">
                <a:latin typeface="Algerian" panose="04020705040A02060702" pitchFamily="82" charset="0"/>
              </a:rPr>
              <a:t>PYTHON SCRIPT DEVELOPMENT</a:t>
            </a:r>
            <a:endParaRPr lang="zh-CN" altLang="en-US"/>
          </a:p>
        </p:txBody>
      </p:sp>
      <p:sp>
        <p:nvSpPr>
          <p:cNvPr id="1048622" name="Text Placeholder 5"/>
          <p:cNvSpPr>
            <a:spLocks noGrp="1"/>
          </p:cNvSpPr>
          <p:nvPr>
            <p:ph type="body" idx="1"/>
          </p:nvPr>
        </p:nvSpPr>
        <p:spPr>
          <a:xfrm>
            <a:off x="1875453" y="1231641"/>
            <a:ext cx="4503914" cy="354563"/>
          </a:xfrm>
        </p:spPr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On IoT Devices:-</a:t>
            </a:r>
          </a:p>
        </p:txBody>
      </p:sp>
      <p:sp>
        <p:nvSpPr>
          <p:cNvPr id="1048623" name="Content Placeholder 6"/>
          <p:cNvSpPr>
            <a:spLocks noGrp="1"/>
          </p:cNvSpPr>
          <p:nvPr>
            <p:ph sz="half" idx="2"/>
          </p:nvPr>
        </p:nvSpPr>
        <p:spPr>
          <a:xfrm>
            <a:off x="1828801" y="1751044"/>
            <a:ext cx="4550566" cy="404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1. Set Up the Development Environment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2. Import Required Libraries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3. Initialize Device and Sensors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4. Data Collection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5. Data Processing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6. Data Transmission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7. Error Handling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8. Control Logic (If applicable)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9. Logging and Debugging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10. Power Management (If applicable)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11. Testing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12. Documentation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13. Integration with the Central Server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14. Deployment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1048624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07967" y="1231641"/>
            <a:ext cx="4895057" cy="354563"/>
          </a:xfrm>
        </p:spPr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On Central Server:-</a:t>
            </a:r>
          </a:p>
        </p:txBody>
      </p:sp>
      <p:sp>
        <p:nvSpPr>
          <p:cNvPr id="1048625" name="Content Placeholder 8"/>
          <p:cNvSpPr>
            <a:spLocks noGrp="1"/>
          </p:cNvSpPr>
          <p:nvPr>
            <p:ph sz="quarter" idx="4"/>
          </p:nvPr>
        </p:nvSpPr>
        <p:spPr>
          <a:xfrm>
            <a:off x="6607967" y="1751044"/>
            <a:ext cx="4895056" cy="404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1. Setting Up the Central Server Environment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2. Importing Required Libraries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3. Data Reception and Storage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4. Data Processing and Analysis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5. Data Visualization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6. User Authentication and Access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Control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7. Error Handling and Logging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8. Remote Device Control Logic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9. Security Measures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10. Automation and Script Execution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11. Testing and Debugging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12. Documentation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13. Integration with IoT Devices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14. Deployment and Scaling</a:t>
            </a:r>
            <a:endParaRPr lang="en-IN" sz="14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Aptos Narrow</vt:lpstr>
      <vt:lpstr>Arial</vt:lpstr>
      <vt:lpstr>Bell MT</vt:lpstr>
      <vt:lpstr>Calibri</vt:lpstr>
      <vt:lpstr>Corbel</vt:lpstr>
      <vt:lpstr>Wingdings</vt:lpstr>
      <vt:lpstr>Parallax</vt:lpstr>
      <vt:lpstr>Package</vt:lpstr>
      <vt:lpstr>  </vt:lpstr>
      <vt:lpstr>PROJECT DEFINITION</vt:lpstr>
      <vt:lpstr>OBJECTIVES</vt:lpstr>
      <vt:lpstr>PROJECT REQUIREMENTS</vt:lpstr>
      <vt:lpstr>DEVICE SELECTION</vt:lpstr>
      <vt:lpstr>ARDUINO INTEGRATION</vt:lpstr>
      <vt:lpstr>RASPBERRY PI INTEGRATION</vt:lpstr>
      <vt:lpstr>CODE IMPLEMENTATION</vt:lpstr>
      <vt:lpstr>PYTHON SCRIPT DEVELOPMENT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Mahi Mithra</dc:creator>
  <cp:lastModifiedBy>USER</cp:lastModifiedBy>
  <cp:revision>1</cp:revision>
  <dcterms:created xsi:type="dcterms:W3CDTF">2023-10-15T01:02:26Z</dcterms:created>
  <dcterms:modified xsi:type="dcterms:W3CDTF">2023-10-26T03:09:45Z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c596748b0ca048f293a2e1f4ebe8ca94</vt:lpwstr>
  </property>
</Properties>
</file>