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5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7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8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17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F8B5-7CED-4894-8FD2-C25E419EE62E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7710-FA82-472E-AD57-AE0B5AB5CA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9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viswatesting123/SmartBridge_Automation_Projects.gi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IN" dirty="0" smtClean="0"/>
              <a:t>Software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229648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Presented by</a:t>
            </a:r>
          </a:p>
          <a:p>
            <a:r>
              <a:rPr lang="en-IN" dirty="0" smtClean="0"/>
              <a:t>J </a:t>
            </a:r>
            <a:r>
              <a:rPr lang="en-IN" dirty="0" err="1" smtClean="0"/>
              <a:t>Dhana</a:t>
            </a:r>
            <a:r>
              <a:rPr lang="en-IN" dirty="0" smtClean="0"/>
              <a:t> </a:t>
            </a:r>
            <a:r>
              <a:rPr lang="en-IN" dirty="0" err="1" smtClean="0"/>
              <a:t>Laxmi</a:t>
            </a:r>
            <a:r>
              <a:rPr lang="en-IN" dirty="0" smtClean="0"/>
              <a:t> (206E1A0512) &amp; T </a:t>
            </a:r>
            <a:r>
              <a:rPr lang="en-IN" dirty="0" err="1" smtClean="0"/>
              <a:t>Pavani</a:t>
            </a:r>
            <a:r>
              <a:rPr lang="en-IN" dirty="0" smtClean="0"/>
              <a:t> (206E1A0532)</a:t>
            </a:r>
          </a:p>
          <a:p>
            <a:r>
              <a:rPr lang="en-IN" dirty="0" smtClean="0"/>
              <a:t>Department of Computer Science Engineering,</a:t>
            </a:r>
          </a:p>
          <a:p>
            <a:r>
              <a:rPr lang="en-IN" dirty="0" err="1" smtClean="0"/>
              <a:t>Gonna</a:t>
            </a:r>
            <a:r>
              <a:rPr lang="en-IN" dirty="0" smtClean="0"/>
              <a:t> Institute of Information Technology &amp; Science,</a:t>
            </a:r>
          </a:p>
          <a:p>
            <a:r>
              <a:rPr lang="en-IN" dirty="0" err="1" smtClean="0"/>
              <a:t>Aganampudi</a:t>
            </a:r>
            <a:r>
              <a:rPr lang="en-IN" dirty="0" smtClean="0"/>
              <a:t>,</a:t>
            </a:r>
          </a:p>
          <a:p>
            <a:r>
              <a:rPr lang="en-IN" dirty="0" smtClean="0"/>
              <a:t>Visakhapatnam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3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smtClean="0"/>
              <a:t>Verifying Monthly Amount In Terms Of Color ,Font ,Spacing Between Words, Design And Alignment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	Verify user able to enter amount in field and application should accept the user to enter amount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Verify </a:t>
            </a:r>
            <a:r>
              <a:rPr lang="en-IN" dirty="0"/>
              <a:t>user able to enter some text in amount in field and verify application accepting the user to enter data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52043" y="2187832"/>
            <a:ext cx="4477555" cy="234221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77" y="5093829"/>
            <a:ext cx="5960571" cy="16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293039"/>
            <a:ext cx="10515600" cy="5438060"/>
          </a:xfrm>
        </p:spPr>
        <p:txBody>
          <a:bodyPr/>
          <a:lstStyle/>
          <a:p>
            <a:r>
              <a:rPr lang="en-US" dirty="0"/>
              <a:t>. </a:t>
            </a:r>
            <a:r>
              <a:rPr lang="en-IN" dirty="0"/>
              <a:t>Verifying Email Address And START NOW Button </a:t>
            </a:r>
            <a:r>
              <a:rPr lang="en-IN" dirty="0" err="1"/>
              <a:t>Color</a:t>
            </a:r>
            <a:r>
              <a:rPr lang="en-IN" dirty="0"/>
              <a:t> And Functionality And Below Text In Terms Of </a:t>
            </a:r>
            <a:r>
              <a:rPr lang="en-IN" dirty="0" err="1"/>
              <a:t>Color</a:t>
            </a:r>
            <a:r>
              <a:rPr lang="en-IN" dirty="0"/>
              <a:t> ,Font ,Spacing Between Words, Design And User Able To Enter Email And Verify The Functionality Of It</a:t>
            </a:r>
            <a:r>
              <a:rPr lang="en-IN" dirty="0" smtClean="0"/>
              <a:t>.</a:t>
            </a:r>
          </a:p>
          <a:p>
            <a:endParaRPr lang="en-IN" b="1" dirty="0"/>
          </a:p>
          <a:p>
            <a:endParaRPr lang="en-IN" dirty="0" smtClean="0"/>
          </a:p>
          <a:p>
            <a:endParaRPr lang="en-IN" b="1" dirty="0"/>
          </a:p>
          <a:p>
            <a:r>
              <a:rPr lang="en-IN" dirty="0"/>
              <a:t>Verifying enter email address field validation when user enter invalid email 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32" y="1996651"/>
            <a:ext cx="7311377" cy="16609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35" y="4523013"/>
            <a:ext cx="697337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0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WATCH JEWELLERY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 Watch Jewellery for various watches with charm model , Band model, Watch PIN model 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14606" y="2762316"/>
            <a:ext cx="2523321" cy="31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7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6"/>
            <a:ext cx="10515600" cy="5558777"/>
          </a:xfrm>
        </p:spPr>
        <p:txBody>
          <a:bodyPr/>
          <a:lstStyle/>
          <a:p>
            <a:r>
              <a:rPr lang="en-IN" dirty="0"/>
              <a:t>Verifying Charm Model In Terms Of </a:t>
            </a:r>
            <a:r>
              <a:rPr lang="en-IN" dirty="0" err="1"/>
              <a:t>Color</a:t>
            </a:r>
            <a:r>
              <a:rPr lang="en-IN" dirty="0"/>
              <a:t> ,Font ,Spacing Between Words, Design And Whole </a:t>
            </a:r>
            <a:r>
              <a:rPr lang="en-IN" dirty="0" smtClean="0"/>
              <a:t>Representation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Verifying </a:t>
            </a:r>
            <a:r>
              <a:rPr lang="en-IN" dirty="0"/>
              <a:t>all the text available on screen in terms of </a:t>
            </a:r>
            <a:r>
              <a:rPr lang="en-IN" dirty="0" err="1"/>
              <a:t>color</a:t>
            </a:r>
            <a:r>
              <a:rPr lang="en-IN" dirty="0"/>
              <a:t> ,font ,spacing between words, design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18" y="1735397"/>
            <a:ext cx="8227364" cy="2656299"/>
          </a:xfrm>
          <a:prstGeom prst="rect">
            <a:avLst/>
          </a:prstGeom>
        </p:spPr>
      </p:pic>
      <p:pic>
        <p:nvPicPr>
          <p:cNvPr id="9" name="Picture 8" descr="https://lh6.googleusercontent.com/IoE6d-d5S-eH2ZF9exIuhO3PeP8elcPD5bHpYFOZKYMIXVp8XZdzValujE6XyMZRiPBbl-YBUPa_8iTuCAryrowDl7yXMJOEzVE5AqLjo1Aot3920rONBeXQLfziAUqAJFW4bw6MWem54Se-zJ8cD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41" y="5385015"/>
            <a:ext cx="6424322" cy="1350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587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155"/>
            <a:ext cx="10515600" cy="5661808"/>
          </a:xfrm>
        </p:spPr>
        <p:txBody>
          <a:bodyPr/>
          <a:lstStyle/>
          <a:p>
            <a:r>
              <a:rPr lang="en-IN" dirty="0" smtClean="0"/>
              <a:t>Verifying various filter types once we apply on filter how the application is filtering out results and how the results are loading.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Verifying </a:t>
            </a:r>
            <a:r>
              <a:rPr lang="en-IN" dirty="0"/>
              <a:t>various images are loading properly and videos are playing when user trying to play it or not related to items. Verifying the different price for different Items.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https://lh3.googleusercontent.com/RyDTkGtsdiKUphRYBXUVpl-H8LcuJfrJlMNjIFZn9IgdEy0Rf9BpQ2jF-lOz7bwPlxWS-Bnyt65yHOW-w6KfbXfFmkuzxf1X88dNuZ7iKzuQ3KoEh8QEUu3osqAQvi7DNwXxOGDRefnadGmfhi-oo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1427084"/>
            <a:ext cx="7531905" cy="19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lh6.googleusercontent.com/pyM_Q7O1GrIE6bN2zWriAZYAfoiwfqeETFUouDr8VptjAzAPJo_FBsUjYuLZeFzsfzV1ZH0515L34-sSy7iHTU2ejZF--tGGc1DoOR7lWODrnsEupa8pQusIlDm6hz43Y7jdgq38VgRcofHJGx7fo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12" y="4290695"/>
            <a:ext cx="2127885" cy="2567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5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Verifying RINGS Module And It’s Sub Modules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 descr="https://lh4.googleusercontent.com/zvsWrDzlYLNzqDccDeiqwS11RKkbmuNabx_VC9bcj1a6ht_WqEfYLl0jHCKXAbdDH13pSRXkzb8vBxSXOTp4QNm1LCqxtFmgPdcOHUNoERftL5hkwSal_Eq_Lw6yPckMKDTdxwYua7kwz1SGFE6nNw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7743"/>
            <a:ext cx="10515600" cy="402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58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5571656"/>
          </a:xfrm>
        </p:spPr>
        <p:txBody>
          <a:bodyPr/>
          <a:lstStyle/>
          <a:p>
            <a:r>
              <a:rPr lang="en-US" dirty="0"/>
              <a:t>Verifying Rings Sub Modules Like Popular Ring Types And All Links Are Redirecting To Pages Or Not And All Links Are Clickable And Having Any Tags Beside To Existing </a:t>
            </a:r>
            <a:r>
              <a:rPr lang="en-US" dirty="0" smtClean="0"/>
              <a:t>Types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Verifying </a:t>
            </a:r>
            <a:r>
              <a:rPr lang="en-US" b="1" dirty="0"/>
              <a:t>Link Functionalities For Each Individual Sub Modules</a:t>
            </a:r>
            <a:endParaRPr lang="en-IN" b="1" dirty="0"/>
          </a:p>
          <a:p>
            <a:r>
              <a:rPr lang="en-IN" dirty="0"/>
              <a:t>Verifying each and every sub module links functionality, upon clicking each link is it navigating to desired pages are not </a:t>
            </a: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 descr="https://lh3.googleusercontent.com/TWsA9kc5nTnBbSzR5gomH7GYy8lAibmRQdhJdCujL5-8lVwztMXML1dpOOqPUOaPK_hUHczyIgb-pZrJgGWKucN57LSs7ia1_qR_2Ulj2KEex8d0io-h0BEcZPbMVHF1BKYQr5Dh0ABSpgIA0zMT6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96" y="1576990"/>
            <a:ext cx="2765014" cy="296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74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Verifying links are navigating to desired page</a:t>
            </a:r>
            <a:endParaRPr lang="en-IN" dirty="0"/>
          </a:p>
          <a:p>
            <a:r>
              <a:rPr lang="en-IN" dirty="0"/>
              <a:t>In simple words, when user clicks on sub module links it has to navigate to desired link and show the products accordingly 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Verifying user able to load more results by clicking on ‘VIEW ALL &lt;&lt;NUMBER&gt;&gt; RING DESIGNS</a:t>
            </a:r>
            <a:endParaRPr lang="en-IN" dirty="0"/>
          </a:p>
          <a:p>
            <a:r>
              <a:rPr lang="en-IN" dirty="0"/>
              <a:t>When User clicks on ‘VIEW ALL &lt;&lt;NUMBER&gt;&gt; RING DESIGNS , it has to load all rings designs available and show images of rings with rates of that particular ring 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61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Verifying Signup Link </a:t>
            </a:r>
            <a:r>
              <a:rPr lang="en-US" b="1" dirty="0" smtClean="0"/>
              <a:t>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 Verifying User Is Able To Click On Signup Link And Able To See Link On Top Right Corner</a:t>
            </a:r>
            <a:endParaRPr lang="en-IN" b="1" dirty="0"/>
          </a:p>
          <a:p>
            <a:r>
              <a:rPr lang="en-IN" dirty="0"/>
              <a:t>     Verify user is able to see </a:t>
            </a:r>
            <a:r>
              <a:rPr lang="en-IN" dirty="0" err="1"/>
              <a:t>color</a:t>
            </a:r>
            <a:r>
              <a:rPr lang="en-IN" dirty="0"/>
              <a:t> ,font, and words alignment of ‘Signup’ text</a:t>
            </a:r>
          </a:p>
          <a:p>
            <a:endParaRPr lang="en-IN" dirty="0"/>
          </a:p>
        </p:txBody>
      </p:sp>
      <p:pic>
        <p:nvPicPr>
          <p:cNvPr id="4" name="Picture 3" descr="https://lh5.googleusercontent.com/eNkp2lAquweTSa4OgCbNbsnre3Hm2dDwGhaAMrj6iztqN6UfVNWI1LQGxwRGq6Lc_mNHj_8G2XdMFjSZuc40PLEBCoUemXl9cLXrBl0iCOi2h7ktrBWuyJci2rx2J6EnLFEskIyjue_2-soJ986MM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0" y="3700149"/>
            <a:ext cx="7789482" cy="2211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91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02132"/>
            <a:ext cx="10515600" cy="5644122"/>
          </a:xfrm>
        </p:spPr>
        <p:txBody>
          <a:bodyPr>
            <a:normAutofit/>
          </a:bodyPr>
          <a:lstStyle/>
          <a:p>
            <a:r>
              <a:rPr lang="en-US" dirty="0"/>
              <a:t>Verifying User Able To Enter All Required Information In The Signup Form And Able To Complete Signup Process With All Positive And Negative </a:t>
            </a:r>
            <a:r>
              <a:rPr lang="en-US" dirty="0" smtClean="0"/>
              <a:t>Data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b="1" dirty="0"/>
          </a:p>
          <a:p>
            <a:r>
              <a:rPr lang="en-US" dirty="0"/>
              <a:t>Verifying user able to Signup with </a:t>
            </a:r>
            <a:r>
              <a:rPr lang="en-US" dirty="0" err="1"/>
              <a:t>facebook</a:t>
            </a:r>
            <a:r>
              <a:rPr lang="en-US" dirty="0"/>
              <a:t> account if user is having a </a:t>
            </a:r>
            <a:r>
              <a:rPr lang="en-US" dirty="0" err="1"/>
              <a:t>facebook</a:t>
            </a:r>
            <a:r>
              <a:rPr lang="en-US" dirty="0"/>
              <a:t> account </a:t>
            </a:r>
            <a:endParaRPr lang="en-IN" b="1" dirty="0"/>
          </a:p>
          <a:p>
            <a:endParaRPr lang="en-IN" dirty="0"/>
          </a:p>
        </p:txBody>
      </p:sp>
      <p:pic>
        <p:nvPicPr>
          <p:cNvPr id="4" name="Picture 3" descr="https://lh5.googleusercontent.com/PH63f8sLsOMAkL7RVp-vVEeeJfm65MoxMhjXXDz5qzXxMGseq-CSwVwL8vLy8bYVi9vVI4VIZKe5x6DGJz03YbwmIbbttQcjaxBrzyCY_35DAteisTI8Pm29E95oEGb2U8YA047WnErzgic-MSnJ5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51" y="1440927"/>
            <a:ext cx="3350895" cy="3306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67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	Software </a:t>
            </a:r>
            <a:r>
              <a:rPr lang="en-IN" dirty="0"/>
              <a:t>testing is the process of evaluating and verifying that a software product or application does what it is supposed to do. The benefits of testing include preventing bugs, reducing development costs and improving performance.</a:t>
            </a:r>
          </a:p>
          <a:p>
            <a:pPr marL="0" indent="0">
              <a:buNone/>
            </a:pPr>
            <a:r>
              <a:rPr lang="en-IN" dirty="0" smtClean="0"/>
              <a:t>	This </a:t>
            </a:r>
            <a:r>
              <a:rPr lang="en-IN" dirty="0"/>
              <a:t>report contains observations and recommendations based upon the internship. This report also includes </a:t>
            </a:r>
            <a:r>
              <a:rPr lang="en-IN" dirty="0" err="1"/>
              <a:t>positin</a:t>
            </a:r>
            <a:r>
              <a:rPr lang="en-IN" dirty="0"/>
              <a:t> statements submitted to the internship and presentation slides. Presentation addressed software testing standards; best practices in testing; manual verification and automation verification. </a:t>
            </a:r>
          </a:p>
          <a:p>
            <a:pPr marL="0" indent="0">
              <a:buNone/>
            </a:pPr>
            <a:r>
              <a:rPr lang="en-IN" b="1" smtClean="0"/>
              <a:t>Keywords</a:t>
            </a:r>
            <a:r>
              <a:rPr lang="en-IN" b="1" dirty="0"/>
              <a:t>:- </a:t>
            </a:r>
            <a:r>
              <a:rPr lang="en-IN" dirty="0" err="1"/>
              <a:t>Katalon</a:t>
            </a:r>
            <a:r>
              <a:rPr lang="en-IN" dirty="0"/>
              <a:t>, selenium, Software testing, manual testing, automation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Verifying Login Link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Verifying User Is Able To Click On Login Link And Able To See Link On Top Right Corner</a:t>
            </a:r>
            <a:endParaRPr lang="en-IN" b="1" dirty="0"/>
          </a:p>
          <a:p>
            <a:r>
              <a:rPr lang="en-IN" dirty="0"/>
              <a:t>Verify user is able to see </a:t>
            </a:r>
            <a:r>
              <a:rPr lang="en-IN" dirty="0" err="1"/>
              <a:t>color</a:t>
            </a:r>
            <a:r>
              <a:rPr lang="en-IN" dirty="0"/>
              <a:t> ,font, and words alignment of ‘Login text</a:t>
            </a:r>
          </a:p>
          <a:p>
            <a:endParaRPr lang="en-IN" dirty="0"/>
          </a:p>
        </p:txBody>
      </p:sp>
      <p:pic>
        <p:nvPicPr>
          <p:cNvPr id="4" name="Picture 3" descr="https://lh6.googleusercontent.com/tFHQ-U1wLZZGIvp06SIOwCEmTY7n0UspmnxBZY3vcF7LIs_oL0IpGAwlmW7V-T3qHJ-XcRFaSnwG6A9SbubKa1_Q6sisJMlIZ6KKKISNPrkZ-QJS_Q7Lyn10ToOsd773lN_x6c6dtW9_XCFfLDpL3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16" y="3741000"/>
            <a:ext cx="9220200" cy="191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92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r>
              <a:rPr lang="en-IN" dirty="0"/>
              <a:t>Verifying User Able To Enter All Required Information In The Login Form And Able To Login Successfully With All Positive And Negative </a:t>
            </a:r>
            <a:r>
              <a:rPr lang="en-IN" dirty="0" smtClean="0"/>
              <a:t>Data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Verifying </a:t>
            </a:r>
            <a:r>
              <a:rPr lang="en-IN" dirty="0"/>
              <a:t>user able to login with email account in the Login form and able to login successfully with all positive and negative data 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https://lh4.googleusercontent.com/IKkY2ICW2BsHZ964kSnBLOOhJlxgKCKkHq2BPn9u-Hyi2IO59wQOfR4ND0894s2ttgEtcxoy2u904h4U5uEfsUTroqcIJ0nJtgTJEEkXCQeNzmgBUFZ4fafaNlPr35Vyz3Qj0q0a-Cl806BhSBAfy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94" y="1990431"/>
            <a:ext cx="3513884" cy="236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lh5.googleusercontent.com/nNbpjQcnOEb1LWa2B9zJDJM9e3TlGiDnSQQRMhNzYZo2auM-uGz-9hf1soFcwKFCZNNwc-yk06LOhuqscxqTiUG_pjWGiIqf4h4_E74Tv0DOZQG2RGNt_TRReafpG5FQTe_mt1KPWCyYVENI8-z8L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61" y="1867437"/>
            <a:ext cx="3561031" cy="2489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015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 Testing Areas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IN" dirty="0"/>
              <a:t>Test the Home page elements </a:t>
            </a:r>
            <a:r>
              <a:rPr lang="en-IN" dirty="0" err="1"/>
              <a:t>color</a:t>
            </a:r>
            <a:r>
              <a:rPr lang="en-IN" dirty="0"/>
              <a:t>, font, alignment, design </a:t>
            </a:r>
          </a:p>
          <a:p>
            <a:pPr lvl="0"/>
            <a:r>
              <a:rPr lang="en-IN" dirty="0"/>
              <a:t>Test the global search </a:t>
            </a:r>
          </a:p>
          <a:p>
            <a:pPr lvl="0"/>
            <a:r>
              <a:rPr lang="en-IN" dirty="0"/>
              <a:t>Test the Try Home Cart , Login, Signup link functionality</a:t>
            </a:r>
          </a:p>
          <a:p>
            <a:pPr lvl="0"/>
            <a:r>
              <a:rPr lang="en-IN" dirty="0"/>
              <a:t>Test the recently viewed ,Locate store, favourites, Cart functionality</a:t>
            </a:r>
          </a:p>
          <a:p>
            <a:pPr lvl="0"/>
            <a:r>
              <a:rPr lang="en-IN" dirty="0"/>
              <a:t>Test each and every module and sub module functionality is it navigating to desired page</a:t>
            </a:r>
          </a:p>
          <a:p>
            <a:pPr lvl="0"/>
            <a:r>
              <a:rPr lang="en-IN" dirty="0"/>
              <a:t>Test videos related to jewellery items playing correctly or not</a:t>
            </a:r>
          </a:p>
          <a:p>
            <a:pPr lvl="0"/>
            <a:r>
              <a:rPr lang="en-IN" dirty="0"/>
              <a:t>Test price for each item</a:t>
            </a:r>
          </a:p>
          <a:p>
            <a:pPr lvl="0"/>
            <a:r>
              <a:rPr lang="en-IN" dirty="0"/>
              <a:t>Test filters to load results is correctly working or not </a:t>
            </a:r>
          </a:p>
          <a:p>
            <a:pPr lvl="0"/>
            <a:r>
              <a:rPr lang="en-IN" dirty="0"/>
              <a:t>Test all dropdowns are correctly loading the results</a:t>
            </a:r>
          </a:p>
          <a:p>
            <a:pPr lvl="0"/>
            <a:r>
              <a:rPr lang="en-IN" dirty="0"/>
              <a:t>Test loading results from dropdown are accurate or not</a:t>
            </a:r>
          </a:p>
          <a:p>
            <a:pPr lvl="0"/>
            <a:r>
              <a:rPr lang="en-IN" dirty="0"/>
              <a:t>Test browser compatibility </a:t>
            </a:r>
          </a:p>
          <a:p>
            <a:pPr lvl="0"/>
            <a:r>
              <a:rPr lang="en-IN" dirty="0"/>
              <a:t>Test user is able to navigate to Top section when user at bottom by clicking on TOP button</a:t>
            </a:r>
          </a:p>
          <a:p>
            <a:pPr lvl="0"/>
            <a:r>
              <a:rPr lang="en-IN" dirty="0"/>
              <a:t>Test user is able to chat with executive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29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Automation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Project Overview</a:t>
            </a:r>
            <a:endParaRPr lang="en-IN" dirty="0"/>
          </a:p>
          <a:p>
            <a:r>
              <a:rPr lang="en-IN" dirty="0"/>
              <a:t>The BLUESTONE project aims to automate various tasks on the Bluestone website. It leverages Selenium, a powerful web automation tool, to interact with web elements and perform actions such as clicking buttons, filling forms, and extracting data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43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</a:t>
            </a:r>
            <a:r>
              <a:rPr lang="en-US" b="1" dirty="0" smtClean="0"/>
              <a:t>Started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Prerequisites</a:t>
            </a:r>
            <a:endParaRPr lang="en-IN" sz="3600" b="1" dirty="0"/>
          </a:p>
          <a:p>
            <a:r>
              <a:rPr lang="en-IN" dirty="0"/>
              <a:t>Before getting started with the BLUESTONE project, ensure you have the following prerequisites:</a:t>
            </a:r>
          </a:p>
          <a:p>
            <a:r>
              <a:rPr lang="en-IN" dirty="0"/>
              <a:t>List the software and tools that need to be installed before running the project, such as</a:t>
            </a:r>
          </a:p>
          <a:p>
            <a:pPr lvl="1"/>
            <a:r>
              <a:rPr lang="en-IN" b="1" dirty="0"/>
              <a:t>Python (3.x)</a:t>
            </a:r>
            <a:endParaRPr lang="en-IN" sz="2000" dirty="0"/>
          </a:p>
          <a:p>
            <a:pPr lvl="1"/>
            <a:r>
              <a:rPr lang="en-IN" b="1" dirty="0"/>
              <a:t>Selenium (3.x)</a:t>
            </a:r>
            <a:endParaRPr lang="en-IN" sz="2000" dirty="0"/>
          </a:p>
          <a:p>
            <a:pPr lvl="1"/>
            <a:r>
              <a:rPr lang="en-IN" b="1" dirty="0" err="1"/>
              <a:t>Pytest</a:t>
            </a:r>
            <a:r>
              <a:rPr lang="en-IN" b="1" dirty="0"/>
              <a:t> (Latest Version)</a:t>
            </a:r>
            <a:endParaRPr lang="en-IN" sz="2000" dirty="0"/>
          </a:p>
          <a:p>
            <a:pPr lvl="1"/>
            <a:r>
              <a:rPr lang="en-IN" b="1" dirty="0"/>
              <a:t>Any other dependencies</a:t>
            </a:r>
            <a:endParaRPr lang="en-IN" sz="2000" dirty="0"/>
          </a:p>
          <a:p>
            <a:pPr marL="0" indent="0">
              <a:buNone/>
            </a:pPr>
            <a:r>
              <a:rPr lang="en-US" b="1" dirty="0"/>
              <a:t>Installation</a:t>
            </a:r>
            <a:endParaRPr lang="en-IN" sz="3600" b="1" dirty="0"/>
          </a:p>
          <a:p>
            <a:r>
              <a:rPr lang="en-IN" dirty="0"/>
              <a:t>To install the necessary dependencies for the BLUESTONE automation project, follow these steps:</a:t>
            </a:r>
            <a:endParaRPr lang="en-IN" sz="2400" dirty="0"/>
          </a:p>
          <a:p>
            <a:pPr marL="0" indent="0">
              <a:buNone/>
            </a:pPr>
            <a:r>
              <a:rPr lang="en-IN" b="1" dirty="0"/>
              <a:t>Install Python: Visit the Python website (</a:t>
            </a:r>
            <a:r>
              <a:rPr lang="en-IN" u="sng" dirty="0">
                <a:hlinkClick r:id="rId2"/>
              </a:rPr>
              <a:t>https://www.python.org</a:t>
            </a:r>
            <a:r>
              <a:rPr lang="en-IN" b="1" dirty="0"/>
              <a:t>) and download the </a:t>
            </a:r>
            <a:r>
              <a:rPr lang="en-IN" b="1" dirty="0" smtClean="0"/>
              <a:t>latest </a:t>
            </a:r>
            <a:r>
              <a:rPr lang="en-IN" b="1" dirty="0"/>
              <a:t>version of Python. Follow the installation instructions for your operating system</a:t>
            </a:r>
            <a:r>
              <a:rPr lang="en-IN" b="1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8419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lh5.googleusercontent.com/eWvkxdEAREa7cy0C_g59Ngsg_cJal-oAtbNd6LEvrEswbTXIeYxK0VBrGTiGXln4vcYRNuwC57MHUWFav-wPpHP24NabdC0TJ-lF8fd_DjeW4dOvk8ha4L3KpANVtSb7A9TlN15ciFNTc-6yYU_Cs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05" y="1825625"/>
            <a:ext cx="842419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20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and install </a:t>
            </a:r>
            <a:r>
              <a:rPr lang="en-IN" dirty="0" err="1"/>
              <a:t>gitbash</a:t>
            </a:r>
            <a:r>
              <a:rPr lang="en-IN" dirty="0"/>
              <a:t> from </a:t>
            </a:r>
            <a:r>
              <a:rPr lang="en-IN" dirty="0">
                <a:hlinkClick r:id="rId2"/>
              </a:rPr>
              <a:t>https://git-scm.com/download/win</a:t>
            </a:r>
            <a:endParaRPr lang="en-IN" dirty="0"/>
          </a:p>
        </p:txBody>
      </p:sp>
      <p:pic>
        <p:nvPicPr>
          <p:cNvPr id="4" name="Content Placeholder 3" descr="https://lh3.googleusercontent.com/jLF6avvlRUIxODY51AH85Umu4j0tV3DdLHBJDfYNEP_UHp689qzPFxHAZAX-ZzzMF9pdzdevFAbCD3KfmTVB1swEnxkcLtzx0z5B0GqyonJxiMVF4W_Gk9yXGjYTIjycGhAYP3GBiSta9QJE_dXmm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77" y="1825625"/>
            <a:ext cx="643644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980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r>
              <a:rPr lang="en-IN" dirty="0"/>
              <a:t>Go to the desired location where you want to create the folder, such as Desktop.</a:t>
            </a:r>
          </a:p>
          <a:p>
            <a:r>
              <a:rPr lang="en-IN" dirty="0"/>
              <a:t>Folder name like </a:t>
            </a:r>
            <a:r>
              <a:rPr lang="en-IN" dirty="0" err="1"/>
              <a:t>eg</a:t>
            </a:r>
            <a:r>
              <a:rPr lang="en-IN" dirty="0"/>
              <a:t>…(</a:t>
            </a:r>
            <a:r>
              <a:rPr lang="en-IN" dirty="0" err="1"/>
              <a:t>Automation_Testing_Project</a:t>
            </a:r>
            <a:r>
              <a:rPr lang="en-IN" dirty="0"/>
              <a:t>)</a:t>
            </a:r>
          </a:p>
          <a:p>
            <a:r>
              <a:rPr lang="en-IN" dirty="0"/>
              <a:t>Open the folder-???? Right click with in the folder and select open </a:t>
            </a:r>
            <a:r>
              <a:rPr lang="en-IN" dirty="0" err="1"/>
              <a:t>gitbash</a:t>
            </a:r>
            <a:r>
              <a:rPr lang="en-IN" dirty="0"/>
              <a:t> here, you will get pop up like below and clone the repository based on the next steps provided below.</a:t>
            </a:r>
          </a:p>
          <a:p>
            <a:endParaRPr lang="en-IN" dirty="0"/>
          </a:p>
        </p:txBody>
      </p:sp>
      <p:pic>
        <p:nvPicPr>
          <p:cNvPr id="4" name="Picture 3" descr="https://lh5.googleusercontent.com/k3MoBdDHxsTEjZYXi3OLyJUlQy8CewycKypGuJ0NzOs1R04g8cM689dWWTwHqqlxAikl-AtrtXFMqRGh-Gbe14i60jWot4joPNk_EAxHag2Bkh3lP6QJQ8ByuWpAYJQZpOqYL2Uk6ib2g1_y4NBeJ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55" y="3271234"/>
            <a:ext cx="7377358" cy="3408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58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83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Explained how to set up the project locally, including steps like:</a:t>
            </a:r>
          </a:p>
          <a:p>
            <a:r>
              <a:rPr lang="en-IN" b="1" dirty="0"/>
              <a:t>Activity 3.1</a:t>
            </a:r>
            <a:r>
              <a:rPr lang="en-IN" dirty="0"/>
              <a:t>:- Clone the repository from </a:t>
            </a:r>
            <a:r>
              <a:rPr lang="en-IN" dirty="0" err="1"/>
              <a:t>github</a:t>
            </a:r>
            <a:r>
              <a:rPr lang="en-IN" dirty="0"/>
              <a:t>.</a:t>
            </a:r>
          </a:p>
          <a:p>
            <a:r>
              <a:rPr lang="en-IN" b="1" dirty="0"/>
              <a:t>Activity 3.2</a:t>
            </a:r>
            <a:r>
              <a:rPr lang="en-IN" dirty="0"/>
              <a:t>:- Clone the BLUESTONE project repository from [repository URL].</a:t>
            </a:r>
          </a:p>
          <a:p>
            <a:r>
              <a:rPr lang="en-IN" u="sng" dirty="0">
                <a:hlinkClick r:id="rId2"/>
              </a:rPr>
              <a:t>https://github.com/viswatesting123/SmartBridge_Automation_Projects.git</a:t>
            </a:r>
            <a:endParaRPr lang="en-IN" dirty="0"/>
          </a:p>
          <a:p>
            <a:r>
              <a:rPr lang="en-IN" b="1" dirty="0"/>
              <a:t>Activity 3.3:- </a:t>
            </a:r>
            <a:r>
              <a:rPr lang="en-IN" dirty="0"/>
              <a:t>Install all dependencies using requirements.txt</a:t>
            </a:r>
          </a:p>
          <a:p>
            <a:r>
              <a:rPr lang="en-IN" dirty="0"/>
              <a:t>Requirements.txt containing all software’s/libraries required for our projects. We don’t need to install separately.</a:t>
            </a:r>
          </a:p>
          <a:p>
            <a:r>
              <a:rPr lang="en-IN" b="1" dirty="0" smtClean="0"/>
              <a:t>Activity </a:t>
            </a:r>
            <a:r>
              <a:rPr lang="en-IN" b="1" dirty="0"/>
              <a:t>3.4:-</a:t>
            </a:r>
            <a:r>
              <a:rPr lang="en-IN" dirty="0"/>
              <a:t> RUN the command from the terminal:</a:t>
            </a:r>
          </a:p>
          <a:p>
            <a:endParaRPr lang="en-IN" dirty="0"/>
          </a:p>
        </p:txBody>
      </p:sp>
      <p:pic>
        <p:nvPicPr>
          <p:cNvPr id="4" name="Picture 3" descr="https://lh3.googleusercontent.com/hWN6tC_hq_Di0xyV2oRTDiiFFnspTvB3qpwd39MQ2wOFGImfXF1GXxbA_I2OzOoCUSFFmjMP8h6eF9xoJ0iIpPMPscBaeeQWXDCftadlB4twHHt-IRl7MfeXeRcHNOOwTAehYKAUFGoxkBvGnPfNM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91" y="5500146"/>
            <a:ext cx="6475837" cy="1357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627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Explained The Structure Of The Project, Including Directories And Files, And Their Purposes. For Example:</a:t>
            </a:r>
            <a:endParaRPr lang="en-IN" b="1" dirty="0"/>
          </a:p>
          <a:p>
            <a:pPr lvl="0"/>
            <a:r>
              <a:rPr lang="en-IN" dirty="0" err="1"/>
              <a:t>testcases</a:t>
            </a:r>
            <a:r>
              <a:rPr lang="en-IN" dirty="0"/>
              <a:t>/: Directory containing test scripts</a:t>
            </a:r>
          </a:p>
          <a:p>
            <a:pPr lvl="0"/>
            <a:r>
              <a:rPr lang="en-IN" dirty="0" err="1"/>
              <a:t>pageObjects</a:t>
            </a:r>
            <a:r>
              <a:rPr lang="en-IN" dirty="0"/>
              <a:t>/: Directory containing page object models</a:t>
            </a:r>
          </a:p>
          <a:p>
            <a:pPr lvl="0"/>
            <a:r>
              <a:rPr lang="en-IN" dirty="0" err="1"/>
              <a:t>utils</a:t>
            </a:r>
            <a:r>
              <a:rPr lang="en-IN" dirty="0"/>
              <a:t>/: Directory containing utility functions</a:t>
            </a:r>
          </a:p>
          <a:p>
            <a:pPr lvl="0"/>
            <a:r>
              <a:rPr lang="en-IN" dirty="0"/>
              <a:t>reports/: Directory containing test reports</a:t>
            </a:r>
          </a:p>
          <a:p>
            <a:pPr lvl="0"/>
            <a:r>
              <a:rPr lang="en-IN" dirty="0" err="1"/>
              <a:t>testData</a:t>
            </a:r>
            <a:r>
              <a:rPr lang="en-IN" dirty="0"/>
              <a:t>/: Directory containing test </a:t>
            </a:r>
            <a:r>
              <a:rPr lang="en-IN" dirty="0" smtClean="0"/>
              <a:t>data </a:t>
            </a:r>
            <a:r>
              <a:rPr lang="en-IN" dirty="0"/>
              <a:t>related to project</a:t>
            </a:r>
          </a:p>
          <a:p>
            <a:pPr lvl="0"/>
            <a:r>
              <a:rPr lang="en-IN" dirty="0"/>
              <a:t>Configuration/: Configuration file for storing settings</a:t>
            </a:r>
          </a:p>
          <a:p>
            <a:pPr lvl="0"/>
            <a:r>
              <a:rPr lang="en-IN" dirty="0"/>
              <a:t>Screenshots/: Project </a:t>
            </a:r>
            <a:r>
              <a:rPr lang="en-IN" dirty="0" err="1"/>
              <a:t>testcases</a:t>
            </a:r>
            <a:r>
              <a:rPr lang="en-IN" dirty="0"/>
              <a:t> screenshots.</a:t>
            </a:r>
          </a:p>
          <a:p>
            <a:pPr lvl="0"/>
            <a:r>
              <a:rPr lang="en-IN" dirty="0"/>
              <a:t>Logs/: Directory maintain the project logs.</a:t>
            </a:r>
          </a:p>
          <a:p>
            <a:pPr lvl="0"/>
            <a:r>
              <a:rPr lang="en-IN" dirty="0"/>
              <a:t>Run.bat/: Now, you can double-click the run.bat file to execute the Python script specified in the command. The script will run in a Command Prompt window.</a:t>
            </a:r>
          </a:p>
          <a:p>
            <a:endParaRPr lang="en-IN" dirty="0"/>
          </a:p>
        </p:txBody>
      </p:sp>
      <p:pic>
        <p:nvPicPr>
          <p:cNvPr id="5" name="Picture 4" descr="https://lh6.googleusercontent.com/RMXTYufaDwqM_sMEFWQj8tRC1MHS88IOWs1cGZSuk3nmGtlwqCZVMvRuQB3pqGU31Oxk5hsRaq7K2UmkM5duvFNQkhhP6tm6H6RzrQKIA2LvjOIk8g455FUkAjwnfB_F2DkwCQOMDGeEZww6MKSMh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56" y="2128850"/>
            <a:ext cx="3493238" cy="3331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8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testing is a process to find out the bugs and errors from the applications.</a:t>
            </a:r>
          </a:p>
          <a:p>
            <a:r>
              <a:rPr lang="en-US" dirty="0" smtClean="0"/>
              <a:t>Dynamic Testing methodologies are of 2 types: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i</a:t>
            </a:r>
            <a:r>
              <a:rPr lang="en-US" dirty="0" smtClean="0"/>
              <a:t>) Specification based / Functional / Black box testing</a:t>
            </a:r>
          </a:p>
          <a:p>
            <a:pPr>
              <a:buNone/>
            </a:pPr>
            <a:r>
              <a:rPr lang="en-US" dirty="0" smtClean="0"/>
              <a:t>     ii) Structured based / Non-functional/ White box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82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Test </a:t>
            </a:r>
            <a:r>
              <a:rPr lang="en-US" b="1" dirty="0" smtClean="0"/>
              <a:t>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Explained how to write test cases using Python, Selenium, and </a:t>
            </a:r>
            <a:r>
              <a:rPr lang="en-IN" dirty="0" err="1"/>
              <a:t>pytest</a:t>
            </a:r>
            <a:r>
              <a:rPr lang="en-IN" dirty="0"/>
              <a:t>. Provide examples of different types of test cases, such as:</a:t>
            </a:r>
          </a:p>
          <a:p>
            <a:pPr lvl="0"/>
            <a:r>
              <a:rPr lang="en-IN" dirty="0"/>
              <a:t>Test case 1: Home Page functionality</a:t>
            </a:r>
          </a:p>
          <a:p>
            <a:pPr lvl="0"/>
            <a:r>
              <a:rPr lang="en-IN" dirty="0"/>
              <a:t>Test case 2: Register 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new </a:t>
            </a:r>
            <a:r>
              <a:rPr lang="en-IN" dirty="0"/>
              <a:t>user functionality</a:t>
            </a:r>
          </a:p>
          <a:p>
            <a:pPr lvl="0"/>
            <a:r>
              <a:rPr lang="en-IN" dirty="0"/>
              <a:t>Add new </a:t>
            </a:r>
            <a:r>
              <a:rPr lang="en-IN" dirty="0" err="1"/>
              <a:t>testcases</a:t>
            </a:r>
            <a:r>
              <a:rPr lang="en-IN" dirty="0"/>
              <a:t> as </a:t>
            </a: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per </a:t>
            </a:r>
            <a:r>
              <a:rPr lang="en-IN" dirty="0"/>
              <a:t>Manual </a:t>
            </a:r>
            <a:r>
              <a:rPr lang="en-IN" dirty="0" err="1"/>
              <a:t>testcases</a:t>
            </a:r>
            <a:r>
              <a:rPr lang="en-IN" dirty="0"/>
              <a:t> prepared.</a:t>
            </a:r>
          </a:p>
          <a:p>
            <a:r>
              <a:rPr lang="en-IN" dirty="0"/>
              <a:t>Include best practices </a:t>
            </a:r>
            <a:r>
              <a:rPr lang="en-IN" dirty="0" smtClean="0"/>
              <a:t>for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writing maintainable and </a:t>
            </a:r>
            <a:r>
              <a:rPr lang="en-IN" dirty="0" smtClean="0"/>
              <a:t>readable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test cases.</a:t>
            </a:r>
          </a:p>
          <a:p>
            <a:endParaRPr lang="en-IN" dirty="0"/>
          </a:p>
        </p:txBody>
      </p:sp>
      <p:pic>
        <p:nvPicPr>
          <p:cNvPr id="4" name="Picture 3" descr="https://lh4.googleusercontent.com/VGhacTcRpf-zooIiYY0dsYci_dDd0XD7BExdGQitjbwiZVfJhq4M_-6P4FRhATM6RS2qw0IYdS5YToVYpVgbllWHHttH-Mm1QKyuF31zOCIW-z-P9lOjaW7DOdFE7Xhgra5Qy-iHYRRSQhcdX6pFk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3211"/>
            <a:ext cx="5986441" cy="3753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49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</a:t>
            </a:r>
            <a:r>
              <a:rPr lang="en-US" b="1" dirty="0" smtClean="0"/>
              <a:t>Tests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Explained how to run the test cases using </a:t>
            </a:r>
            <a:r>
              <a:rPr lang="en-IN" dirty="0" err="1"/>
              <a:t>pytest</a:t>
            </a:r>
            <a:r>
              <a:rPr lang="en-IN" dirty="0"/>
              <a:t>. Include information about command-line options and flags that can be used to customize test execution.</a:t>
            </a:r>
          </a:p>
          <a:p>
            <a:r>
              <a:rPr lang="en-US" b="1" dirty="0" err="1"/>
              <a:t>Run.Bat</a:t>
            </a:r>
            <a:r>
              <a:rPr lang="en-US" b="1" dirty="0"/>
              <a:t>/:</a:t>
            </a:r>
            <a:endParaRPr lang="en-IN" b="1" dirty="0"/>
          </a:p>
          <a:p>
            <a:r>
              <a:rPr lang="en-IN" dirty="0"/>
              <a:t>Now, you can double-click the run.bat file to execute the Python script specified in the command. The script will run in a Command Prompt window.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298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Reporting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Explained how test reports are generated and where they are stored. Include information about any tools or libraries used for reporting, such as  </a:t>
            </a:r>
            <a:r>
              <a:rPr lang="en-IN" dirty="0" err="1"/>
              <a:t>pytest</a:t>
            </a:r>
            <a:r>
              <a:rPr lang="en-IN" dirty="0"/>
              <a:t>-html.</a:t>
            </a:r>
          </a:p>
          <a:p>
            <a:r>
              <a:rPr lang="en-US" b="1" dirty="0"/>
              <a:t>Reports/:</a:t>
            </a:r>
            <a:endParaRPr lang="en-IN" b="1" dirty="0"/>
          </a:p>
          <a:p>
            <a:r>
              <a:rPr lang="en-IN" dirty="0"/>
              <a:t>Directory containing test reports</a:t>
            </a:r>
          </a:p>
          <a:p>
            <a:endParaRPr lang="en-IN" dirty="0"/>
          </a:p>
        </p:txBody>
      </p:sp>
      <p:pic>
        <p:nvPicPr>
          <p:cNvPr id="4" name="Picture 3" descr="https://lh6.googleusercontent.com/eP6GnYMKXB9jD0PvCUt0fST5tlEDUulP34rR3owb_nn1oNJnD3NFjUUtHx11pPWPJ1nc44WURz1VVwPt-vjoip62JiRhxrZb6wV4tK-EyoUnTyoBTZNNC7oF1l7rfwasD5rL1Hvv4JsPgux3mM6j8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60" y="2773885"/>
            <a:ext cx="5885709" cy="3820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198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Troubleshooting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</a:t>
            </a:r>
            <a:r>
              <a:rPr lang="en-IN" dirty="0"/>
              <a:t>common issues that may occur during project setup or test execution and provide possible solutions.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980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		The</a:t>
            </a:r>
            <a:r>
              <a:rPr lang="en-IN" dirty="0"/>
              <a:t> BLUESTONE automation project provides a framework for automating various tasks within the BLUESTONE web application using Python, Selenium, and </a:t>
            </a:r>
            <a:r>
              <a:rPr lang="en-IN" dirty="0" err="1"/>
              <a:t>Pytest</a:t>
            </a:r>
            <a:r>
              <a:rPr lang="en-IN" dirty="0"/>
              <a:t>. With this documentation, you should be able to set up the project, execute tests, and extend/customize it according to your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8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two types of testing</a:t>
            </a:r>
          </a:p>
          <a:p>
            <a:pPr marL="1714500" lvl="3" indent="-342900">
              <a:buFont typeface="+mj-lt"/>
              <a:buAutoNum type="arabicPeriod"/>
            </a:pPr>
            <a:endParaRPr lang="en-IN" dirty="0"/>
          </a:p>
          <a:p>
            <a:pPr marL="0" lvl="3" indent="0">
              <a:spcBef>
                <a:spcPts val="1000"/>
              </a:spcBef>
              <a:buNone/>
            </a:pPr>
            <a:r>
              <a:rPr lang="en-IN" sz="2800" dirty="0" smtClean="0"/>
              <a:t>	1. Manual </a:t>
            </a:r>
            <a:r>
              <a:rPr lang="en-IN" sz="2800" dirty="0"/>
              <a:t>testing </a:t>
            </a:r>
          </a:p>
          <a:p>
            <a:pPr marL="0" lvl="3" indent="0">
              <a:spcBef>
                <a:spcPts val="1000"/>
              </a:spcBef>
              <a:buNone/>
            </a:pPr>
            <a:r>
              <a:rPr lang="en-IN" sz="2800" dirty="0" smtClean="0"/>
              <a:t>	2. Automation </a:t>
            </a:r>
            <a:r>
              <a:rPr lang="en-IN" sz="28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516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MANUAL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Manual Testing BLUESTONE</a:t>
            </a:r>
            <a:endParaRPr lang="en-IN" b="1" dirty="0"/>
          </a:p>
          <a:p>
            <a:r>
              <a:rPr lang="en-IN" dirty="0" err="1"/>
              <a:t>BlueStone</a:t>
            </a:r>
            <a:r>
              <a:rPr lang="en-IN" dirty="0"/>
              <a:t> is India's leading destination for high quality fine jewellery with strikingly exquisite designs. We aim at revolutionizing the fine jewellery and lifestyle segment in India with a firm focus on craftsmanship, quality and customer experience. In a short span of time, </a:t>
            </a:r>
            <a:r>
              <a:rPr lang="en-IN" dirty="0" err="1"/>
              <a:t>BlueStone</a:t>
            </a:r>
            <a:r>
              <a:rPr lang="en-IN" dirty="0"/>
              <a:t> has built a large family of loyal consumers in India and abroad.</a:t>
            </a:r>
          </a:p>
          <a:p>
            <a:r>
              <a:rPr lang="en-IN" dirty="0" err="1"/>
              <a:t>BlueStone</a:t>
            </a:r>
            <a:r>
              <a:rPr lang="en-IN" dirty="0"/>
              <a:t> is a web-based e commerce application and it deals with all type of jewellery items and it has both mobile app support for customers to track orders and easy access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20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BLUESTONE HOME PAGE: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880" y="1825625"/>
            <a:ext cx="9182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756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Project Flow:</a:t>
            </a:r>
            <a:endParaRPr lang="en-IN" dirty="0"/>
          </a:p>
          <a:p>
            <a:pPr lvl="0"/>
            <a:r>
              <a:rPr lang="en-IN" dirty="0"/>
              <a:t>User can search the desired product from global search</a:t>
            </a:r>
          </a:p>
          <a:p>
            <a:pPr lvl="0"/>
            <a:r>
              <a:rPr lang="en-IN" dirty="0"/>
              <a:t>User can register once and continue shopping and track items while delivery</a:t>
            </a:r>
          </a:p>
          <a:p>
            <a:pPr lvl="0"/>
            <a:r>
              <a:rPr lang="en-IN" dirty="0"/>
              <a:t>User can get updates on need basis</a:t>
            </a:r>
          </a:p>
          <a:p>
            <a:pPr lvl="0"/>
            <a:r>
              <a:rPr lang="en-IN" dirty="0"/>
              <a:t>User can also continue shopping using mobile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10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Module: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Mine Text Verification In Terms Of Color ,Font ,Spacing Between Words, Design And Alignment</a:t>
            </a:r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14477" y="3116419"/>
            <a:ext cx="5672138" cy="29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6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563495"/>
            <a:ext cx="10515600" cy="4351338"/>
          </a:xfrm>
        </p:spPr>
        <p:txBody>
          <a:bodyPr/>
          <a:lstStyle/>
          <a:p>
            <a:r>
              <a:rPr lang="en-IN" dirty="0"/>
              <a:t>10+1 , MONTHLY INSTALLMANET PLAN Text Verification In Terms Of </a:t>
            </a:r>
            <a:r>
              <a:rPr lang="en-IN" dirty="0" err="1"/>
              <a:t>Color</a:t>
            </a:r>
            <a:r>
              <a:rPr lang="en-IN" dirty="0"/>
              <a:t> ,Font ,Spacing Between Words, Design And </a:t>
            </a:r>
            <a:r>
              <a:rPr lang="en-IN" dirty="0" smtClean="0"/>
              <a:t>Alignment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Verifying </a:t>
            </a:r>
            <a:r>
              <a:rPr lang="en-US" dirty="0"/>
              <a:t>Other Text In Terms Of Color, Font, Spacing Between Words, Design And </a:t>
            </a:r>
            <a:r>
              <a:rPr lang="en-US" dirty="0" smtClean="0"/>
              <a:t>Alignment</a:t>
            </a: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213" y="1279830"/>
            <a:ext cx="4609810" cy="237775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062534" y="4914833"/>
            <a:ext cx="4909489" cy="17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1166</Words>
  <Application>Microsoft Office PowerPoint</Application>
  <PresentationFormat>Widescreen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Software Testing</vt:lpstr>
      <vt:lpstr>ABSTRACT</vt:lpstr>
      <vt:lpstr>TESTING</vt:lpstr>
      <vt:lpstr>Types of testing</vt:lpstr>
      <vt:lpstr>MANUAL TESTING</vt:lpstr>
      <vt:lpstr>BLUESTONE HOME PAGE: </vt:lpstr>
      <vt:lpstr>PowerPoint Presentation</vt:lpstr>
      <vt:lpstr>Product Module: </vt:lpstr>
      <vt:lpstr>PowerPoint Presentation</vt:lpstr>
      <vt:lpstr>PowerPoint Presentation</vt:lpstr>
      <vt:lpstr>PowerPoint Presentation</vt:lpstr>
      <vt:lpstr>WATCH JEWELLERY </vt:lpstr>
      <vt:lpstr>PowerPoint Presentation</vt:lpstr>
      <vt:lpstr>PowerPoint Presentation</vt:lpstr>
      <vt:lpstr>Verifying RINGS Module And It’s Sub Modules </vt:lpstr>
      <vt:lpstr>PowerPoint Presentation</vt:lpstr>
      <vt:lpstr>PowerPoint Presentation</vt:lpstr>
      <vt:lpstr>Verifying Signup Link Functionality</vt:lpstr>
      <vt:lpstr>PowerPoint Presentation</vt:lpstr>
      <vt:lpstr>Verifying Login Link Functionality</vt:lpstr>
      <vt:lpstr>PowerPoint Presentation</vt:lpstr>
      <vt:lpstr>Final Testing Areas:</vt:lpstr>
      <vt:lpstr>Automation Testing </vt:lpstr>
      <vt:lpstr>Getting Started</vt:lpstr>
      <vt:lpstr>PowerPoint Presentation</vt:lpstr>
      <vt:lpstr>Download and install gitbash from https://git-scm.com/download/win</vt:lpstr>
      <vt:lpstr>PowerPoint Presentation</vt:lpstr>
      <vt:lpstr>Project Setup</vt:lpstr>
      <vt:lpstr>Project Structure</vt:lpstr>
      <vt:lpstr>Writing Test Cases</vt:lpstr>
      <vt:lpstr>Running Tests</vt:lpstr>
      <vt:lpstr>Test Reporting </vt:lpstr>
      <vt:lpstr>Troubleshooting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Microsoft account</dc:creator>
  <cp:lastModifiedBy>Microsoft account</cp:lastModifiedBy>
  <cp:revision>13</cp:revision>
  <dcterms:created xsi:type="dcterms:W3CDTF">2023-08-05T08:45:30Z</dcterms:created>
  <dcterms:modified xsi:type="dcterms:W3CDTF">2023-08-05T09:21:20Z</dcterms:modified>
</cp:coreProperties>
</file>