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2C81C92-5BB2-459E-BDBC-49522FEC093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FADCB37-2C20-4E4E-8B79-4B113B411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C92-5BB2-459E-BDBC-49522FEC093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CB37-2C20-4E4E-8B79-4B113B411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C92-5BB2-459E-BDBC-49522FEC093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CB37-2C20-4E4E-8B79-4B113B411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C92-5BB2-459E-BDBC-49522FEC093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CB37-2C20-4E4E-8B79-4B113B4112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C92-5BB2-459E-BDBC-49522FEC093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CB37-2C20-4E4E-8B79-4B113B4112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C92-5BB2-459E-BDBC-49522FEC093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CB37-2C20-4E4E-8B79-4B113B4112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C92-5BB2-459E-BDBC-49522FEC093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CB37-2C20-4E4E-8B79-4B113B41122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C92-5BB2-459E-BDBC-49522FEC093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CB37-2C20-4E4E-8B79-4B113B41122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C92-5BB2-459E-BDBC-49522FEC093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CB37-2C20-4E4E-8B79-4B113B411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2C81C92-5BB2-459E-BDBC-49522FEC093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CB37-2C20-4E4E-8B79-4B113B41122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2C81C92-5BB2-459E-BDBC-49522FEC093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FADCB37-2C20-4E4E-8B79-4B113B41122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2C81C92-5BB2-459E-BDBC-49522FEC093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FADCB37-2C20-4E4E-8B79-4B113B4112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642919"/>
            <a:ext cx="8243918" cy="1357321"/>
          </a:xfrm>
        </p:spPr>
        <p:txBody>
          <a:bodyPr>
            <a:normAutofit/>
          </a:bodyPr>
          <a:lstStyle/>
          <a:p>
            <a:r>
              <a:rPr lang="en-US" sz="3600" dirty="0"/>
              <a:t>MOVIE RECOMMENDATION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886728" cy="1031839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dirty="0"/>
              <a:t>Presented By: </a:t>
            </a:r>
          </a:p>
          <a:p>
            <a:pPr algn="ctr"/>
            <a:r>
              <a:rPr lang="en-US" dirty="0"/>
              <a:t>                    </a:t>
            </a:r>
            <a:r>
              <a:rPr lang="en-US" dirty="0" err="1"/>
              <a:t>S.Dhanalaxshmi</a:t>
            </a:r>
            <a:endParaRPr lang="en-US" dirty="0"/>
          </a:p>
          <a:p>
            <a:pPr algn="ctr"/>
            <a:r>
              <a:rPr lang="en-US" dirty="0"/>
              <a:t>                  613521104006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Problem Overview</a:t>
            </a:r>
          </a:p>
          <a:p>
            <a:r>
              <a:rPr lang="en-US" dirty="0"/>
              <a:t>End Users</a:t>
            </a:r>
          </a:p>
          <a:p>
            <a:r>
              <a:rPr lang="en-US" dirty="0"/>
              <a:t>Our Solution  and Proposition</a:t>
            </a:r>
          </a:p>
          <a:p>
            <a:r>
              <a:rPr lang="en-US" dirty="0"/>
              <a:t>Modeling Approach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43051"/>
            <a:ext cx="8229600" cy="3929090"/>
          </a:xfrm>
        </p:spPr>
        <p:txBody>
          <a:bodyPr>
            <a:noAutofit/>
          </a:bodyPr>
          <a:lstStyle/>
          <a:p>
            <a:r>
              <a:rPr lang="en-US" sz="2000" dirty="0"/>
              <a:t>Design and develop a movie recommendation system that leverages user preferences and historical viewing data to suggest relevant and personalized movie recommendations. </a:t>
            </a:r>
          </a:p>
          <a:p>
            <a:r>
              <a:rPr lang="en-US" sz="2000" dirty="0"/>
              <a:t>The system should analyze user behavior, including past movie ratings, genre preferences, and viewing history, to generate accurate and diverse movie suggestions tailored to individual users' tastes and preferences.</a:t>
            </a:r>
          </a:p>
          <a:p>
            <a:r>
              <a:rPr lang="en-US" sz="2000" dirty="0"/>
              <a:t> The goal is to enhance user satisfaction by providing personalized recommendations that cater to their interests, thereby improving the overall user experience and engagement with the movie platform.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b="1" dirty="0"/>
              <a:t>Data Collection:</a:t>
            </a:r>
            <a:r>
              <a:rPr lang="en-US" sz="2200" dirty="0"/>
              <a:t> </a:t>
            </a:r>
            <a:r>
              <a:rPr lang="en-US" sz="1900" dirty="0"/>
              <a:t>Gather movie metadata and user interaction data.</a:t>
            </a:r>
          </a:p>
          <a:p>
            <a:r>
              <a:rPr lang="en-US" sz="2200" b="1" dirty="0"/>
              <a:t>Data Preprocessing:</a:t>
            </a:r>
            <a:r>
              <a:rPr lang="en-US" sz="2200" dirty="0"/>
              <a:t> </a:t>
            </a:r>
            <a:r>
              <a:rPr lang="en-US" sz="1900" dirty="0"/>
              <a:t>Clean and prepare data for analysis.</a:t>
            </a:r>
          </a:p>
          <a:p>
            <a:r>
              <a:rPr lang="en-US" sz="2000" b="1" dirty="0"/>
              <a:t>Recommendation Algorithms:</a:t>
            </a:r>
            <a:r>
              <a:rPr lang="en-US" sz="2000" dirty="0"/>
              <a:t> </a:t>
            </a:r>
            <a:r>
              <a:rPr lang="en-US" sz="1900" dirty="0"/>
              <a:t>Implement collaborative and content-based filtering techniques.</a:t>
            </a:r>
          </a:p>
          <a:p>
            <a:r>
              <a:rPr lang="en-US" sz="2000" b="1" dirty="0"/>
              <a:t>Model Training:</a:t>
            </a:r>
            <a:r>
              <a:rPr lang="en-US" sz="2000" dirty="0"/>
              <a:t> </a:t>
            </a:r>
            <a:r>
              <a:rPr lang="en-US" sz="1900" dirty="0"/>
              <a:t>Train recommendation models using historical data.</a:t>
            </a:r>
          </a:p>
          <a:p>
            <a:r>
              <a:rPr lang="en-US" sz="2000" b="1" dirty="0"/>
              <a:t>Evaluation:</a:t>
            </a:r>
            <a:r>
              <a:rPr lang="en-US" sz="2000" dirty="0"/>
              <a:t> </a:t>
            </a:r>
            <a:r>
              <a:rPr lang="en-US" sz="1900" dirty="0"/>
              <a:t>Assess model performance using relevant metrics.</a:t>
            </a:r>
          </a:p>
          <a:p>
            <a:r>
              <a:rPr lang="en-US" sz="2000" b="1" dirty="0"/>
              <a:t>User Interface Development:</a:t>
            </a:r>
            <a:r>
              <a:rPr lang="en-US" sz="2000" dirty="0"/>
              <a:t> </a:t>
            </a:r>
            <a:r>
              <a:rPr lang="en-US" sz="1900" dirty="0"/>
              <a:t>Create an intuitive interface for users.</a:t>
            </a:r>
          </a:p>
          <a:p>
            <a:r>
              <a:rPr lang="en-US" sz="2000" b="1" dirty="0"/>
              <a:t>Deployment and Integration:</a:t>
            </a:r>
            <a:r>
              <a:rPr lang="en-US" sz="2000" dirty="0"/>
              <a:t> </a:t>
            </a:r>
            <a:r>
              <a:rPr lang="en-US" sz="1900" dirty="0"/>
              <a:t>Deploy the system and integrate it with existing platforms.</a:t>
            </a:r>
          </a:p>
          <a:p>
            <a:r>
              <a:rPr lang="en-US" sz="2000" b="1" dirty="0"/>
              <a:t>Continuous Improvement:</a:t>
            </a:r>
            <a:r>
              <a:rPr lang="en-US" sz="2000" dirty="0"/>
              <a:t> </a:t>
            </a:r>
            <a:r>
              <a:rPr lang="en-US" sz="1900" dirty="0"/>
              <a:t>Monitor user feedback and update algorithms for better recommendations.</a:t>
            </a:r>
          </a:p>
          <a:p>
            <a:endParaRPr lang="en-US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900" b="1" dirty="0"/>
              <a:t>Individual Viewers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sz="2600" dirty="0"/>
              <a:t>Seeking personalized movie suggestions.</a:t>
            </a:r>
          </a:p>
          <a:p>
            <a:r>
              <a:rPr lang="en-US" b="1" dirty="0"/>
              <a:t>Streaming Service Subscribers:</a:t>
            </a:r>
            <a:r>
              <a:rPr lang="en-US" dirty="0"/>
              <a:t> Wanting tailored recommendations.</a:t>
            </a:r>
          </a:p>
          <a:p>
            <a:r>
              <a:rPr lang="en-US" b="1" dirty="0"/>
              <a:t>Families/Groups:</a:t>
            </a:r>
            <a:r>
              <a:rPr lang="en-US" dirty="0"/>
              <a:t> Interested in movies suitable for various audiences.</a:t>
            </a:r>
          </a:p>
          <a:p>
            <a:r>
              <a:rPr lang="en-US" b="1" dirty="0"/>
              <a:t>Casual Viewers:</a:t>
            </a:r>
            <a:r>
              <a:rPr lang="en-US" dirty="0"/>
              <a:t> Looking for entertainment without specific preferences.</a:t>
            </a:r>
          </a:p>
          <a:p>
            <a:r>
              <a:rPr lang="en-US" b="1" dirty="0"/>
              <a:t>Film Enthusiasts:</a:t>
            </a:r>
            <a:r>
              <a:rPr lang="en-US" dirty="0"/>
              <a:t> Exploring diverse genres and styles.</a:t>
            </a:r>
          </a:p>
          <a:p>
            <a:r>
              <a:rPr lang="en-US" b="1" dirty="0"/>
              <a:t>Event Organizers:</a:t>
            </a:r>
            <a:r>
              <a:rPr lang="en-US" dirty="0"/>
              <a:t> Planning themed screenings or movie nights.</a:t>
            </a:r>
          </a:p>
          <a:p>
            <a:r>
              <a:rPr lang="en-US" b="1" dirty="0"/>
              <a:t>Gift Givers:</a:t>
            </a:r>
            <a:r>
              <a:rPr lang="en-US" dirty="0"/>
              <a:t> Choosing movies as gifts based on recipients' interests.</a:t>
            </a:r>
          </a:p>
          <a:p>
            <a:r>
              <a:rPr lang="en-US" b="1" dirty="0"/>
              <a:t>Tourists:</a:t>
            </a:r>
            <a:r>
              <a:rPr lang="en-US" dirty="0"/>
              <a:t> Seeking movies to explore local culture or language.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Users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b="1" dirty="0"/>
              <a:t>Utilize Advanced Algorithms:</a:t>
            </a:r>
            <a:r>
              <a:rPr lang="en-US" sz="2200" dirty="0"/>
              <a:t> </a:t>
            </a:r>
            <a:r>
              <a:rPr lang="en-US" sz="1900" dirty="0"/>
              <a:t>Employ machine learning algorithms to analyze user behavior and movie metadata.</a:t>
            </a:r>
          </a:p>
          <a:p>
            <a:r>
              <a:rPr lang="en-US" sz="2200" b="1" dirty="0"/>
              <a:t>Personalized Recommendations:</a:t>
            </a:r>
            <a:r>
              <a:rPr lang="en-US" sz="2200" dirty="0"/>
              <a:t> </a:t>
            </a:r>
            <a:r>
              <a:rPr lang="en-US" sz="1900" dirty="0"/>
              <a:t>Deliver tailored movie suggestions based on individual preferences and viewing history.</a:t>
            </a:r>
          </a:p>
          <a:p>
            <a:r>
              <a:rPr lang="en-US" sz="2000" b="1" dirty="0"/>
              <a:t>Diverse Selection</a:t>
            </a:r>
            <a:r>
              <a:rPr lang="en-US" sz="1900" b="1" dirty="0"/>
              <a:t>:</a:t>
            </a:r>
            <a:r>
              <a:rPr lang="en-US" sz="1900" dirty="0"/>
              <a:t> Offer recommendations across various genres, languages, and release dates to cater to diverse tastes.</a:t>
            </a:r>
          </a:p>
          <a:p>
            <a:r>
              <a:rPr lang="en-US" sz="2000" b="1" dirty="0"/>
              <a:t>Real-time Updates:</a:t>
            </a:r>
            <a:r>
              <a:rPr lang="en-US" sz="2000" dirty="0"/>
              <a:t> </a:t>
            </a:r>
            <a:r>
              <a:rPr lang="en-US" sz="1900" dirty="0"/>
              <a:t>Continuously update recommendations based on user feedback and evolving preferences.</a:t>
            </a:r>
          </a:p>
          <a:p>
            <a:r>
              <a:rPr lang="en-US" sz="2000" b="1" dirty="0"/>
              <a:t>User-Friendly Interface:</a:t>
            </a:r>
            <a:r>
              <a:rPr lang="en-US" sz="2000" dirty="0"/>
              <a:t> </a:t>
            </a:r>
            <a:r>
              <a:rPr lang="en-US" sz="1900" dirty="0"/>
              <a:t>Design an intuitive interface for easy navigation and interaction.</a:t>
            </a:r>
          </a:p>
          <a:p>
            <a:r>
              <a:rPr lang="en-US" sz="2000" b="1" dirty="0"/>
              <a:t>Integration with Streaming Platforms:</a:t>
            </a:r>
            <a:r>
              <a:rPr lang="en-US" sz="2000" dirty="0"/>
              <a:t> </a:t>
            </a:r>
            <a:r>
              <a:rPr lang="en-US" sz="1900" dirty="0"/>
              <a:t>Seamlessly integrate with streaming services for direct access to recommended movies.</a:t>
            </a:r>
          </a:p>
          <a:p>
            <a:r>
              <a:rPr lang="en-US" sz="2000" b="1" dirty="0"/>
              <a:t>Transparency and Control:</a:t>
            </a:r>
            <a:r>
              <a:rPr lang="en-US" sz="2000" dirty="0"/>
              <a:t> </a:t>
            </a:r>
            <a:r>
              <a:rPr lang="en-US" sz="1900" dirty="0"/>
              <a:t>Allow users to provide feedback and adjust preferences for a transparent and customizable experience.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 and Proposition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649993"/>
          </a:xfrm>
        </p:spPr>
        <p:txBody>
          <a:bodyPr>
            <a:normAutofit fontScale="70000" lnSpcReduction="20000"/>
          </a:bodyPr>
          <a:lstStyle/>
          <a:p>
            <a:r>
              <a:rPr lang="en-US" sz="2900" b="1" dirty="0"/>
              <a:t>Collaborative Filtering:</a:t>
            </a:r>
            <a:endParaRPr lang="en-US" sz="2900" dirty="0"/>
          </a:p>
          <a:p>
            <a:pPr lvl="1"/>
            <a:r>
              <a:rPr lang="en-US" dirty="0"/>
              <a:t>User-Based and Item-Based Filtering.</a:t>
            </a:r>
          </a:p>
          <a:p>
            <a:r>
              <a:rPr lang="en-US" b="1" dirty="0"/>
              <a:t>Matrix Factorization Techniques:</a:t>
            </a:r>
            <a:endParaRPr lang="en-US" dirty="0"/>
          </a:p>
          <a:p>
            <a:pPr lvl="1"/>
            <a:r>
              <a:rPr lang="en-US" dirty="0"/>
              <a:t>Singular Value Decomposition (SVD) and Alternating Least Squares (ALS).</a:t>
            </a:r>
          </a:p>
          <a:p>
            <a:r>
              <a:rPr lang="en-US" b="1" dirty="0"/>
              <a:t>Content-Based Filtering:</a:t>
            </a:r>
            <a:endParaRPr lang="en-US" dirty="0"/>
          </a:p>
          <a:p>
            <a:pPr lvl="1"/>
            <a:r>
              <a:rPr lang="en-US" dirty="0"/>
              <a:t>Analyzing movie attributes like genre, cast, and director.</a:t>
            </a:r>
          </a:p>
          <a:p>
            <a:r>
              <a:rPr lang="en-US" b="1" dirty="0"/>
              <a:t>Hybrid Approaches:</a:t>
            </a:r>
            <a:endParaRPr lang="en-US" dirty="0"/>
          </a:p>
          <a:p>
            <a:pPr lvl="1"/>
            <a:r>
              <a:rPr lang="en-US" dirty="0"/>
              <a:t>Combining collaborative and content-based filtering.</a:t>
            </a:r>
          </a:p>
          <a:p>
            <a:r>
              <a:rPr lang="en-US" b="1" dirty="0"/>
              <a:t>Deep Learning Models:</a:t>
            </a:r>
            <a:endParaRPr lang="en-US" dirty="0"/>
          </a:p>
          <a:p>
            <a:pPr lvl="1"/>
            <a:r>
              <a:rPr lang="en-US" dirty="0"/>
              <a:t>Utilizing neural networks and embeddings.</a:t>
            </a:r>
          </a:p>
          <a:p>
            <a:r>
              <a:rPr lang="en-US" b="1" dirty="0"/>
              <a:t>Evaluation Metrics:</a:t>
            </a:r>
            <a:endParaRPr lang="en-US" dirty="0"/>
          </a:p>
          <a:p>
            <a:pPr lvl="1"/>
            <a:r>
              <a:rPr lang="en-US" dirty="0"/>
              <a:t>MAE, RMSE, Precision, Recall, F1-score.</a:t>
            </a:r>
          </a:p>
          <a:p>
            <a:r>
              <a:rPr lang="en-US" b="1" dirty="0"/>
              <a:t>Incremental Learning:</a:t>
            </a:r>
            <a:endParaRPr lang="en-US" dirty="0"/>
          </a:p>
          <a:p>
            <a:pPr lvl="1"/>
            <a:r>
              <a:rPr lang="en-US" dirty="0"/>
              <a:t>Handling new user interactions and updating recommendations in real-time.</a:t>
            </a:r>
          </a:p>
          <a:p>
            <a:r>
              <a:rPr lang="en-US" b="1" dirty="0"/>
              <a:t>Model Interpretability:</a:t>
            </a:r>
            <a:endParaRPr lang="en-US" dirty="0"/>
          </a:p>
          <a:p>
            <a:pPr lvl="1"/>
            <a:r>
              <a:rPr lang="en-US" dirty="0"/>
              <a:t>Providing explanations for recommendations to build user trust.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Approach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221365"/>
          </a:xfrm>
        </p:spPr>
        <p:txBody>
          <a:bodyPr>
            <a:normAutofit lnSpcReduction="10000"/>
          </a:bodyPr>
          <a:lstStyle/>
          <a:p>
            <a:r>
              <a:rPr lang="en-US" sz="2100" dirty="0"/>
              <a:t>In conclusion, the movie recommendation system utilizes advanced algorithms to offer personalized movie suggestions, enhancing user satisfaction and engagement. </a:t>
            </a:r>
          </a:p>
          <a:p>
            <a:r>
              <a:rPr lang="en-US" sz="2100" dirty="0"/>
              <a:t>By combining collaborative filtering, content-based filtering, and hybrid approaches, it provides diverse recommendations tailored to individual preferences.</a:t>
            </a:r>
          </a:p>
          <a:p>
            <a:r>
              <a:rPr lang="en-US" sz="2100" dirty="0"/>
              <a:t> Continuous updates, incremental learning, and model interpretability ensure adaptability and user trust, ultimately driving content discovery and platform growth in the entertainment industry.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202</TotalTime>
  <Words>582</Words>
  <Application>Microsoft Office PowerPoint</Application>
  <PresentationFormat>On-screen Show (4:3)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Lucida Sans Unicode</vt:lpstr>
      <vt:lpstr>Verdana</vt:lpstr>
      <vt:lpstr>Wingdings 2</vt:lpstr>
      <vt:lpstr>Wingdings 3</vt:lpstr>
      <vt:lpstr>Concourse</vt:lpstr>
      <vt:lpstr>MOVIE RECOMMENDATION SYSTEM</vt:lpstr>
      <vt:lpstr>AGENDA</vt:lpstr>
      <vt:lpstr>Problem Statement</vt:lpstr>
      <vt:lpstr>Project Overview</vt:lpstr>
      <vt:lpstr>End Users</vt:lpstr>
      <vt:lpstr>Our Solution and Proposition</vt:lpstr>
      <vt:lpstr>Modeling Approach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</dc:title>
  <dc:creator>HP</dc:creator>
  <cp:lastModifiedBy>sathya govind</cp:lastModifiedBy>
  <cp:revision>22</cp:revision>
  <dcterms:created xsi:type="dcterms:W3CDTF">2024-04-05T06:12:57Z</dcterms:created>
  <dcterms:modified xsi:type="dcterms:W3CDTF">2024-04-12T16:16:15Z</dcterms:modified>
</cp:coreProperties>
</file>