
<file path=[Content_Types].xml><?xml version="1.0" encoding="utf-8"?>
<Types xmlns="http://schemas.openxmlformats.org/package/2006/content-types">
  <Default Extension="jpeg" ContentType="image/jpe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x-none" altLang="en-US" sz="88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Tourism Support</a:t>
            </a:r>
            <a:endParaRPr lang="x-none" altLang="en-US" sz="8800" b="1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olidFill>
                  <a:schemeClr val="bg1"/>
                </a:solidFill>
              </a:rPr>
              <a:t>Major Problems Faced By Tourists</a:t>
            </a:r>
            <a:endParaRPr lang="x-none" altLang="en-US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>
                <a:solidFill>
                  <a:schemeClr val="bg1"/>
                </a:solidFill>
              </a:rPr>
              <a:t>Improper planning of Tourist travel</a:t>
            </a:r>
            <a:endParaRPr lang="x-none" altLang="en-US">
              <a:solidFill>
                <a:schemeClr val="bg1"/>
              </a:solidFill>
            </a:endParaRPr>
          </a:p>
          <a:p>
            <a:r>
              <a:rPr lang="x-none" altLang="en-US">
                <a:solidFill>
                  <a:schemeClr val="bg1"/>
                </a:solidFill>
              </a:rPr>
              <a:t>Unavailability of proper transportation at the required timing</a:t>
            </a:r>
            <a:endParaRPr lang="x-none" altLang="en-US">
              <a:solidFill>
                <a:schemeClr val="bg1"/>
              </a:solidFill>
            </a:endParaRPr>
          </a:p>
          <a:p>
            <a:r>
              <a:rPr lang="x-none" altLang="en-US">
                <a:solidFill>
                  <a:schemeClr val="bg1"/>
                </a:solidFill>
              </a:rPr>
              <a:t>Lack of knowledge for alternative options in accommodations, traveling and food</a:t>
            </a:r>
            <a:endParaRPr lang="x-none" altLang="en-US">
              <a:solidFill>
                <a:schemeClr val="bg1"/>
              </a:solidFill>
            </a:endParaRPr>
          </a:p>
          <a:p>
            <a:r>
              <a:rPr lang="x-none" altLang="en-US">
                <a:solidFill>
                  <a:schemeClr val="bg1"/>
                </a:solidFill>
              </a:rPr>
              <a:t>Unreasonable cost of various services</a:t>
            </a:r>
            <a:endParaRPr lang="x-none" altLang="en-US">
              <a:solidFill>
                <a:schemeClr val="bg1"/>
              </a:solidFill>
            </a:endParaRPr>
          </a:p>
          <a:p>
            <a:r>
              <a:rPr lang="x-none" altLang="en-US">
                <a:solidFill>
                  <a:schemeClr val="bg1"/>
                </a:solidFill>
              </a:rPr>
              <a:t>Inefficient support by local people due to language barrier</a:t>
            </a:r>
            <a:endParaRPr lang="x-none" altLang="en-US">
              <a:solidFill>
                <a:schemeClr val="bg1"/>
              </a:solidFill>
            </a:endParaRPr>
          </a:p>
          <a:p>
            <a:r>
              <a:rPr lang="x-none" altLang="en-US">
                <a:solidFill>
                  <a:schemeClr val="bg1"/>
                </a:solidFill>
              </a:rPr>
              <a:t>Inefficient ways to contact required people due to lack of knowledge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olidFill>
                  <a:schemeClr val="bg1"/>
                </a:solidFill>
              </a:rPr>
              <a:t>Required Support Services</a:t>
            </a:r>
            <a:endParaRPr lang="x-none" altLang="en-US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indent="-457200"/>
            <a:r>
              <a:rPr lang="x-none" altLang="en-US">
                <a:solidFill>
                  <a:schemeClr val="bg1"/>
                </a:solidFill>
              </a:rPr>
              <a:t>A reliable information source to give travel tour info </a:t>
            </a:r>
            <a:r>
              <a:rPr lang="x-none" altLang="en-US">
                <a:solidFill>
                  <a:schemeClr val="bg1"/>
                </a:solidFill>
                <a:sym typeface="+mn-ea"/>
              </a:rPr>
              <a:t>to reach the</a:t>
            </a:r>
            <a:r>
              <a:rPr lang="x-none" altLang="en-US">
                <a:solidFill>
                  <a:schemeClr val="bg1"/>
                </a:solidFill>
              </a:rPr>
              <a:t> various places along with time and direction, and time to look around</a:t>
            </a:r>
            <a:endParaRPr lang="x-none" altLang="en-US">
              <a:solidFill>
                <a:schemeClr val="bg1"/>
              </a:solidFill>
            </a:endParaRPr>
          </a:p>
          <a:p>
            <a:pPr marL="457200" indent="-457200"/>
            <a:r>
              <a:rPr lang="x-none" altLang="en-US">
                <a:solidFill>
                  <a:schemeClr val="bg1"/>
                </a:solidFill>
              </a:rPr>
              <a:t>An information source to provide transportation between various tourist places</a:t>
            </a:r>
            <a:endParaRPr lang="x-none" altLang="en-US">
              <a:solidFill>
                <a:schemeClr val="bg1"/>
              </a:solidFill>
            </a:endParaRPr>
          </a:p>
          <a:p>
            <a:pPr marL="457200" indent="-457200"/>
            <a:r>
              <a:rPr lang="x-none" altLang="en-US">
                <a:solidFill>
                  <a:schemeClr val="bg1"/>
                </a:solidFill>
              </a:rPr>
              <a:t>Information on the best Hotels, Rides and Restaurants based on public rating from other tourists along with usual cost of services</a:t>
            </a:r>
            <a:endParaRPr lang="x-none" altLang="en-US">
              <a:solidFill>
                <a:schemeClr val="bg1"/>
              </a:solidFill>
            </a:endParaRPr>
          </a:p>
          <a:p>
            <a:pPr marL="457200" indent="-457200"/>
            <a:r>
              <a:rPr lang="x-none" altLang="en-US">
                <a:solidFill>
                  <a:schemeClr val="bg1"/>
                </a:solidFill>
              </a:rPr>
              <a:t>Seperate quick-to-dial emergency contacts lists to call in time of need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olidFill>
                  <a:schemeClr val="bg1"/>
                </a:solidFill>
              </a:rPr>
              <a:t>Our Solution</a:t>
            </a:r>
            <a:endParaRPr lang="x-none" altLang="en-US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>
                <a:solidFill>
                  <a:schemeClr val="bg1"/>
                </a:solidFill>
              </a:rPr>
              <a:t>An app with the following features:-</a:t>
            </a:r>
            <a:endParaRPr lang="x-none" altLang="en-US">
              <a:solidFill>
                <a:schemeClr val="bg1"/>
              </a:solidFill>
            </a:endParaRPr>
          </a:p>
          <a:p>
            <a:pPr marL="1257300" lvl="2" indent="-342900">
              <a:buClrTx/>
              <a:buSzPct val="120000"/>
              <a:buFont typeface="Wingdings" panose="05000000000000000000" charset="2"/>
              <a:buBlip>
                <a:blip r:embed="rId1"/>
              </a:buBlip>
            </a:pPr>
            <a:r>
              <a:rPr lang="x-none" altLang="en-US">
                <a:solidFill>
                  <a:schemeClr val="bg1"/>
                </a:solidFill>
              </a:rPr>
              <a:t>Customizeable travel plan creator</a:t>
            </a:r>
            <a:endParaRPr lang="x-none" altLang="en-US">
              <a:solidFill>
                <a:schemeClr val="bg1"/>
              </a:solidFill>
            </a:endParaRPr>
          </a:p>
          <a:p>
            <a:pPr marL="1257300" lvl="2" indent="-342900">
              <a:buClrTx/>
              <a:buSzPct val="120000"/>
              <a:buFont typeface="Wingdings" panose="05000000000000000000" charset="2"/>
              <a:buBlip>
                <a:blip r:embed="rId1"/>
              </a:buBlip>
            </a:pPr>
            <a:r>
              <a:rPr lang="x-none" altLang="en-US">
                <a:solidFill>
                  <a:schemeClr val="bg1"/>
                </a:solidFill>
              </a:rPr>
              <a:t>A quick-dial screen with all the emergency numbers</a:t>
            </a:r>
            <a:endParaRPr lang="x-none" altLang="en-US">
              <a:solidFill>
                <a:schemeClr val="bg1"/>
              </a:solidFill>
            </a:endParaRPr>
          </a:p>
          <a:p>
            <a:pPr marL="1257300" lvl="2" indent="-342900">
              <a:buClrTx/>
              <a:buSzPct val="120000"/>
              <a:buFont typeface="Wingdings" panose="05000000000000000000" charset="2"/>
              <a:buBlip>
                <a:blip r:embed="rId1"/>
              </a:buBlip>
            </a:pPr>
            <a:r>
              <a:rPr lang="x-none" altLang="en-US">
                <a:solidFill>
                  <a:schemeClr val="bg1"/>
                </a:solidFill>
              </a:rPr>
              <a:t>A Translator with both automatic as well as manual human support</a:t>
            </a:r>
            <a:endParaRPr lang="x-none" altLang="en-US">
              <a:solidFill>
                <a:schemeClr val="bg1"/>
              </a:solidFill>
            </a:endParaRPr>
          </a:p>
          <a:p>
            <a:pPr marL="1257300" lvl="2" indent="-342900">
              <a:buClrTx/>
              <a:buSzPct val="120000"/>
              <a:buFont typeface="Wingdings" panose="05000000000000000000" charset="2"/>
              <a:buBlip>
                <a:blip r:embed="rId1"/>
              </a:buBlip>
            </a:pPr>
            <a:r>
              <a:rPr lang="x-none" altLang="en-US">
                <a:solidFill>
                  <a:schemeClr val="bg1"/>
                </a:solidFill>
              </a:rPr>
              <a:t>Information index based on the locations giving data on the :-</a:t>
            </a:r>
            <a:endParaRPr lang="x-none" altLang="en-US">
              <a:solidFill>
                <a:schemeClr val="bg1"/>
              </a:solidFill>
            </a:endParaRPr>
          </a:p>
          <a:p>
            <a:pPr marL="2171700" lvl="4" indent="-342900">
              <a:buClrTx/>
              <a:buSzPct val="120000"/>
              <a:buFont typeface="Wingdings" panose="05000000000000000000" charset="2"/>
              <a:buChar char=""/>
            </a:pPr>
            <a:r>
              <a:rPr lang="x-none" altLang="en-US">
                <a:solidFill>
                  <a:schemeClr val="bg1"/>
                </a:solidFill>
              </a:rPr>
              <a:t>Tourist Attractions of the city</a:t>
            </a:r>
            <a:endParaRPr lang="x-none" altLang="en-US">
              <a:solidFill>
                <a:schemeClr val="bg1"/>
              </a:solidFill>
            </a:endParaRPr>
          </a:p>
          <a:p>
            <a:pPr marL="2171700" lvl="4" indent="-342900">
              <a:buClrTx/>
              <a:buSzPct val="120000"/>
              <a:buFont typeface="Wingdings" panose="05000000000000000000" charset="2"/>
              <a:buChar char=""/>
            </a:pPr>
            <a:r>
              <a:rPr lang="x-none" altLang="en-US">
                <a:solidFill>
                  <a:schemeClr val="bg1"/>
                </a:solidFill>
              </a:rPr>
              <a:t>Usual cost of Hotels, Rides and restaurents</a:t>
            </a:r>
            <a:endParaRPr lang="x-none" altLang="en-US">
              <a:solidFill>
                <a:schemeClr val="bg1"/>
              </a:solidFill>
            </a:endParaRPr>
          </a:p>
          <a:p>
            <a:pPr marL="2171700" lvl="4" indent="-342900">
              <a:buClrTx/>
              <a:buSzPct val="120000"/>
              <a:buFont typeface="Wingdings" panose="05000000000000000000" charset="2"/>
              <a:buChar char=""/>
            </a:pPr>
            <a:r>
              <a:rPr lang="x-none" altLang="en-US">
                <a:solidFill>
                  <a:schemeClr val="bg1"/>
                </a:solidFill>
              </a:rPr>
              <a:t>Public Transports between various locations</a:t>
            </a:r>
            <a:endParaRPr lang="x-none" altLang="en-US">
              <a:solidFill>
                <a:schemeClr val="bg1"/>
              </a:solidFill>
            </a:endParaRPr>
          </a:p>
          <a:p>
            <a:pPr marL="2171700" lvl="4" indent="-342900">
              <a:buClrTx/>
              <a:buSzPct val="120000"/>
              <a:buFont typeface="Wingdings" panose="05000000000000000000" charset="2"/>
              <a:buChar char=""/>
            </a:pPr>
            <a:r>
              <a:rPr lang="x-none" altLang="en-US">
                <a:solidFill>
                  <a:schemeClr val="bg1"/>
                </a:solidFill>
              </a:rPr>
              <a:t>Data on all the  Tourist spots in tbe city including its past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1263</Words>
  <Application>Kingsoft Office WPP</Application>
  <PresentationFormat>Widescreen</PresentationFormat>
  <Paragraphs>30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dhanancheyan</dc:creator>
  <cp:lastModifiedBy>dhanancheyan</cp:lastModifiedBy>
  <cp:revision>4</cp:revision>
  <dcterms:created xsi:type="dcterms:W3CDTF">2018-03-20T05:06:19Z</dcterms:created>
  <dcterms:modified xsi:type="dcterms:W3CDTF">2018-03-20T05:06:19Z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