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57" r:id="rId5"/>
    <p:sldId id="258" r:id="rId6"/>
    <p:sldId id="263" r:id="rId7"/>
    <p:sldId id="262"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5C7233-0DA7-4F96-A7A0-C0BEC2544D98}" type="doc">
      <dgm:prSet loTypeId="urn:microsoft.com/office/officeart/2005/8/layout/process4" loCatId="process" qsTypeId="urn:microsoft.com/office/officeart/2005/8/quickstyle/3d1" qsCatId="3D" csTypeId="urn:microsoft.com/office/officeart/2005/8/colors/accent1_2" csCatId="accent1" phldr="1"/>
      <dgm:spPr/>
      <dgm:t>
        <a:bodyPr/>
        <a:lstStyle/>
        <a:p>
          <a:endParaRPr lang="en-IN"/>
        </a:p>
      </dgm:t>
    </dgm:pt>
    <dgm:pt modelId="{E319CD80-9ECB-408C-82EA-42F7FB332C74}">
      <dgm:prSet phldrT="[Text]"/>
      <dgm:spPr/>
      <dgm:t>
        <a:bodyPr/>
        <a:lstStyle/>
        <a:p>
          <a:r>
            <a:rPr lang="en-IN" dirty="0"/>
            <a:t>Defining Objective (finding the problem)</a:t>
          </a:r>
        </a:p>
      </dgm:t>
    </dgm:pt>
    <dgm:pt modelId="{0C869A52-ECA7-41A5-A255-7D465C3850CA}" type="parTrans" cxnId="{38D1114B-D875-4C63-ABC4-33C9A613CA92}">
      <dgm:prSet/>
      <dgm:spPr/>
      <dgm:t>
        <a:bodyPr/>
        <a:lstStyle/>
        <a:p>
          <a:endParaRPr lang="en-IN"/>
        </a:p>
      </dgm:t>
    </dgm:pt>
    <dgm:pt modelId="{FECAD526-B815-409D-A3A0-CDD215F4DDD3}" type="sibTrans" cxnId="{38D1114B-D875-4C63-ABC4-33C9A613CA92}">
      <dgm:prSet/>
      <dgm:spPr/>
      <dgm:t>
        <a:bodyPr/>
        <a:lstStyle/>
        <a:p>
          <a:endParaRPr lang="en-IN"/>
        </a:p>
      </dgm:t>
    </dgm:pt>
    <dgm:pt modelId="{51FA17B6-7039-4C5C-AB14-1CBFDEA38737}">
      <dgm:prSet phldrT="[Text]"/>
      <dgm:spPr/>
      <dgm:t>
        <a:bodyPr/>
        <a:lstStyle/>
        <a:p>
          <a:r>
            <a:rPr lang="en-IN" dirty="0"/>
            <a:t>Research and Learn about the problem</a:t>
          </a:r>
        </a:p>
      </dgm:t>
    </dgm:pt>
    <dgm:pt modelId="{012B6FA4-D7DD-4930-9ECF-6FCF28BA71C2}" type="parTrans" cxnId="{62AFB750-18FA-45C9-9FD6-F42A696BCD36}">
      <dgm:prSet/>
      <dgm:spPr/>
      <dgm:t>
        <a:bodyPr/>
        <a:lstStyle/>
        <a:p>
          <a:endParaRPr lang="en-IN"/>
        </a:p>
      </dgm:t>
    </dgm:pt>
    <dgm:pt modelId="{0920F6CF-3880-4D50-B75A-E8CCF6841F57}" type="sibTrans" cxnId="{62AFB750-18FA-45C9-9FD6-F42A696BCD36}">
      <dgm:prSet/>
      <dgm:spPr/>
      <dgm:t>
        <a:bodyPr/>
        <a:lstStyle/>
        <a:p>
          <a:endParaRPr lang="en-IN"/>
        </a:p>
      </dgm:t>
    </dgm:pt>
    <dgm:pt modelId="{7FC2B74A-040B-4785-B6E2-881ACAC79A1C}">
      <dgm:prSet phldrT="[Text]"/>
      <dgm:spPr/>
      <dgm:t>
        <a:bodyPr/>
        <a:lstStyle/>
        <a:p>
          <a:r>
            <a:rPr lang="en-IN" dirty="0"/>
            <a:t>Finding appropriate data to study and analyse</a:t>
          </a:r>
        </a:p>
      </dgm:t>
    </dgm:pt>
    <dgm:pt modelId="{B1AE3B88-3604-4940-BA58-EAFCED3C5017}" type="parTrans" cxnId="{D654DFD6-7B73-4563-BC02-E6B108EC7C86}">
      <dgm:prSet/>
      <dgm:spPr/>
      <dgm:t>
        <a:bodyPr/>
        <a:lstStyle/>
        <a:p>
          <a:endParaRPr lang="en-IN"/>
        </a:p>
      </dgm:t>
    </dgm:pt>
    <dgm:pt modelId="{6FA5A4A1-560D-477A-BABD-F6B82B4111B1}" type="sibTrans" cxnId="{D654DFD6-7B73-4563-BC02-E6B108EC7C86}">
      <dgm:prSet/>
      <dgm:spPr/>
      <dgm:t>
        <a:bodyPr/>
        <a:lstStyle/>
        <a:p>
          <a:endParaRPr lang="en-IN"/>
        </a:p>
      </dgm:t>
    </dgm:pt>
    <dgm:pt modelId="{2BAFB61F-4FD8-4C42-BA1C-2E34E00B6128}">
      <dgm:prSet phldrT="[Text]"/>
      <dgm:spPr/>
      <dgm:t>
        <a:bodyPr/>
        <a:lstStyle/>
        <a:p>
          <a:r>
            <a:rPr lang="en-IN" dirty="0"/>
            <a:t>Cleaning the data to suit objective</a:t>
          </a:r>
        </a:p>
      </dgm:t>
    </dgm:pt>
    <dgm:pt modelId="{B726A1A7-F403-4B40-AD24-FFEDCDF0D4F5}" type="parTrans" cxnId="{73CA037E-FF0F-436C-8A3B-E5A2860DBA4A}">
      <dgm:prSet/>
      <dgm:spPr/>
      <dgm:t>
        <a:bodyPr/>
        <a:lstStyle/>
        <a:p>
          <a:endParaRPr lang="en-IN"/>
        </a:p>
      </dgm:t>
    </dgm:pt>
    <dgm:pt modelId="{2513D995-4F5A-4756-858C-68A075788CEC}" type="sibTrans" cxnId="{73CA037E-FF0F-436C-8A3B-E5A2860DBA4A}">
      <dgm:prSet/>
      <dgm:spPr/>
      <dgm:t>
        <a:bodyPr/>
        <a:lstStyle/>
        <a:p>
          <a:endParaRPr lang="en-IN"/>
        </a:p>
      </dgm:t>
    </dgm:pt>
    <dgm:pt modelId="{A263C60A-DC27-49F7-A6D6-390D1D378E8C}">
      <dgm:prSet phldrT="[Text]"/>
      <dgm:spPr/>
      <dgm:t>
        <a:bodyPr/>
        <a:lstStyle/>
        <a:p>
          <a:r>
            <a:rPr lang="en-IN" dirty="0"/>
            <a:t>Running operations and code on the data to analyse it</a:t>
          </a:r>
        </a:p>
      </dgm:t>
    </dgm:pt>
    <dgm:pt modelId="{0A88EC55-4911-4AAE-A5E5-578022A8EF22}" type="parTrans" cxnId="{701F3547-3100-49E1-9223-9A10A7132351}">
      <dgm:prSet/>
      <dgm:spPr/>
      <dgm:t>
        <a:bodyPr/>
        <a:lstStyle/>
        <a:p>
          <a:endParaRPr lang="en-IN"/>
        </a:p>
      </dgm:t>
    </dgm:pt>
    <dgm:pt modelId="{F76AD46F-BCCB-4C7D-A18F-8BE0C9B73089}" type="sibTrans" cxnId="{701F3547-3100-49E1-9223-9A10A7132351}">
      <dgm:prSet/>
      <dgm:spPr/>
      <dgm:t>
        <a:bodyPr/>
        <a:lstStyle/>
        <a:p>
          <a:endParaRPr lang="en-IN"/>
        </a:p>
      </dgm:t>
    </dgm:pt>
    <dgm:pt modelId="{71FE174A-93AF-41F4-A19C-C2BB96C71590}">
      <dgm:prSet/>
      <dgm:spPr/>
      <dgm:t>
        <a:bodyPr/>
        <a:lstStyle/>
        <a:p>
          <a:r>
            <a:rPr lang="en-IN" dirty="0"/>
            <a:t>Storing the results</a:t>
          </a:r>
        </a:p>
      </dgm:t>
    </dgm:pt>
    <dgm:pt modelId="{95EAC9B3-142E-4E5F-AF25-C2ABFE275BE4}" type="parTrans" cxnId="{15E1A7F8-C246-4BC9-A9EE-C199FF0BED16}">
      <dgm:prSet/>
      <dgm:spPr/>
      <dgm:t>
        <a:bodyPr/>
        <a:lstStyle/>
        <a:p>
          <a:endParaRPr lang="en-IN"/>
        </a:p>
      </dgm:t>
    </dgm:pt>
    <dgm:pt modelId="{D748A893-3BA5-4835-82BD-746924E36C67}" type="sibTrans" cxnId="{15E1A7F8-C246-4BC9-A9EE-C199FF0BED16}">
      <dgm:prSet/>
      <dgm:spPr/>
      <dgm:t>
        <a:bodyPr/>
        <a:lstStyle/>
        <a:p>
          <a:endParaRPr lang="en-IN"/>
        </a:p>
      </dgm:t>
    </dgm:pt>
    <dgm:pt modelId="{12E82445-FC58-4F67-A846-DACCF03D6A4F}">
      <dgm:prSet/>
      <dgm:spPr/>
      <dgm:t>
        <a:bodyPr/>
        <a:lstStyle/>
        <a:p>
          <a:r>
            <a:rPr lang="en-IN" dirty="0"/>
            <a:t>Making the results available for everyone to access</a:t>
          </a:r>
        </a:p>
      </dgm:t>
    </dgm:pt>
    <dgm:pt modelId="{761BAA12-AB5B-4084-9BC1-5615509475BC}" type="parTrans" cxnId="{7E412A93-C69B-4072-89B3-13E7449F26B1}">
      <dgm:prSet/>
      <dgm:spPr/>
      <dgm:t>
        <a:bodyPr/>
        <a:lstStyle/>
        <a:p>
          <a:endParaRPr lang="en-IN"/>
        </a:p>
      </dgm:t>
    </dgm:pt>
    <dgm:pt modelId="{3725555F-0060-4F3C-987F-93936DAE536E}" type="sibTrans" cxnId="{7E412A93-C69B-4072-89B3-13E7449F26B1}">
      <dgm:prSet/>
      <dgm:spPr/>
      <dgm:t>
        <a:bodyPr/>
        <a:lstStyle/>
        <a:p>
          <a:endParaRPr lang="en-IN"/>
        </a:p>
      </dgm:t>
    </dgm:pt>
    <dgm:pt modelId="{C001EFC7-4A24-45F2-9878-DB5F70C69A9F}" type="pres">
      <dgm:prSet presAssocID="{F75C7233-0DA7-4F96-A7A0-C0BEC2544D98}" presName="Name0" presStyleCnt="0">
        <dgm:presLayoutVars>
          <dgm:dir/>
          <dgm:animLvl val="lvl"/>
          <dgm:resizeHandles val="exact"/>
        </dgm:presLayoutVars>
      </dgm:prSet>
      <dgm:spPr/>
    </dgm:pt>
    <dgm:pt modelId="{75415888-20D0-4D46-8855-744845DD92B0}" type="pres">
      <dgm:prSet presAssocID="{12E82445-FC58-4F67-A846-DACCF03D6A4F}" presName="boxAndChildren" presStyleCnt="0"/>
      <dgm:spPr/>
    </dgm:pt>
    <dgm:pt modelId="{98EAF5C3-DD2F-44DC-A545-6FAC4B56E35B}" type="pres">
      <dgm:prSet presAssocID="{12E82445-FC58-4F67-A846-DACCF03D6A4F}" presName="parentTextBox" presStyleLbl="node1" presStyleIdx="0" presStyleCnt="7"/>
      <dgm:spPr/>
    </dgm:pt>
    <dgm:pt modelId="{405AAE75-D881-4ACA-938F-3F3F770FEF22}" type="pres">
      <dgm:prSet presAssocID="{D748A893-3BA5-4835-82BD-746924E36C67}" presName="sp" presStyleCnt="0"/>
      <dgm:spPr/>
    </dgm:pt>
    <dgm:pt modelId="{9AD9F524-5B03-48A8-8B19-1DFC7ED1D8BC}" type="pres">
      <dgm:prSet presAssocID="{71FE174A-93AF-41F4-A19C-C2BB96C71590}" presName="arrowAndChildren" presStyleCnt="0"/>
      <dgm:spPr/>
    </dgm:pt>
    <dgm:pt modelId="{59FD5240-89BD-460C-879D-BD225EAB6E0A}" type="pres">
      <dgm:prSet presAssocID="{71FE174A-93AF-41F4-A19C-C2BB96C71590}" presName="parentTextArrow" presStyleLbl="node1" presStyleIdx="1" presStyleCnt="7"/>
      <dgm:spPr/>
    </dgm:pt>
    <dgm:pt modelId="{9D9CA7A0-6F44-45F4-BDD1-59F2B81B25F3}" type="pres">
      <dgm:prSet presAssocID="{F76AD46F-BCCB-4C7D-A18F-8BE0C9B73089}" presName="sp" presStyleCnt="0"/>
      <dgm:spPr/>
    </dgm:pt>
    <dgm:pt modelId="{B7D9DF78-9292-431D-9573-C5FFEC147578}" type="pres">
      <dgm:prSet presAssocID="{A263C60A-DC27-49F7-A6D6-390D1D378E8C}" presName="arrowAndChildren" presStyleCnt="0"/>
      <dgm:spPr/>
    </dgm:pt>
    <dgm:pt modelId="{6241298E-38D8-44B5-A0D3-A3EBDBD571D6}" type="pres">
      <dgm:prSet presAssocID="{A263C60A-DC27-49F7-A6D6-390D1D378E8C}" presName="parentTextArrow" presStyleLbl="node1" presStyleIdx="2" presStyleCnt="7"/>
      <dgm:spPr/>
    </dgm:pt>
    <dgm:pt modelId="{04737554-841E-45F0-9867-0691523C5445}" type="pres">
      <dgm:prSet presAssocID="{2513D995-4F5A-4756-858C-68A075788CEC}" presName="sp" presStyleCnt="0"/>
      <dgm:spPr/>
    </dgm:pt>
    <dgm:pt modelId="{26F489B0-9A8C-46BF-BBA7-C7E54033D2B5}" type="pres">
      <dgm:prSet presAssocID="{2BAFB61F-4FD8-4C42-BA1C-2E34E00B6128}" presName="arrowAndChildren" presStyleCnt="0"/>
      <dgm:spPr/>
    </dgm:pt>
    <dgm:pt modelId="{12A81997-8CBE-478F-9724-CD9E35D51676}" type="pres">
      <dgm:prSet presAssocID="{2BAFB61F-4FD8-4C42-BA1C-2E34E00B6128}" presName="parentTextArrow" presStyleLbl="node1" presStyleIdx="3" presStyleCnt="7"/>
      <dgm:spPr/>
    </dgm:pt>
    <dgm:pt modelId="{1390D513-4336-42BF-BD60-7E63E2A04055}" type="pres">
      <dgm:prSet presAssocID="{6FA5A4A1-560D-477A-BABD-F6B82B4111B1}" presName="sp" presStyleCnt="0"/>
      <dgm:spPr/>
    </dgm:pt>
    <dgm:pt modelId="{29B62D38-2EDC-406C-9A41-B2CCD6FAC083}" type="pres">
      <dgm:prSet presAssocID="{7FC2B74A-040B-4785-B6E2-881ACAC79A1C}" presName="arrowAndChildren" presStyleCnt="0"/>
      <dgm:spPr/>
    </dgm:pt>
    <dgm:pt modelId="{E2479E47-CABA-4BD9-924C-2BBB09E6C3DE}" type="pres">
      <dgm:prSet presAssocID="{7FC2B74A-040B-4785-B6E2-881ACAC79A1C}" presName="parentTextArrow" presStyleLbl="node1" presStyleIdx="4" presStyleCnt="7"/>
      <dgm:spPr/>
    </dgm:pt>
    <dgm:pt modelId="{32A9DBE4-D800-4CCA-9DCE-9BDC5C091042}" type="pres">
      <dgm:prSet presAssocID="{0920F6CF-3880-4D50-B75A-E8CCF6841F57}" presName="sp" presStyleCnt="0"/>
      <dgm:spPr/>
    </dgm:pt>
    <dgm:pt modelId="{11F0DB44-146A-4E52-B7F1-B08580060432}" type="pres">
      <dgm:prSet presAssocID="{51FA17B6-7039-4C5C-AB14-1CBFDEA38737}" presName="arrowAndChildren" presStyleCnt="0"/>
      <dgm:spPr/>
    </dgm:pt>
    <dgm:pt modelId="{001FAEBB-FB57-493E-88FE-CCA4826F2CC3}" type="pres">
      <dgm:prSet presAssocID="{51FA17B6-7039-4C5C-AB14-1CBFDEA38737}" presName="parentTextArrow" presStyleLbl="node1" presStyleIdx="5" presStyleCnt="7"/>
      <dgm:spPr/>
    </dgm:pt>
    <dgm:pt modelId="{772956BE-7E57-4044-8B96-5B0C44C2B0E1}" type="pres">
      <dgm:prSet presAssocID="{FECAD526-B815-409D-A3A0-CDD215F4DDD3}" presName="sp" presStyleCnt="0"/>
      <dgm:spPr/>
    </dgm:pt>
    <dgm:pt modelId="{6287B0EA-9151-45AE-B92E-6FD53DB11214}" type="pres">
      <dgm:prSet presAssocID="{E319CD80-9ECB-408C-82EA-42F7FB332C74}" presName="arrowAndChildren" presStyleCnt="0"/>
      <dgm:spPr/>
    </dgm:pt>
    <dgm:pt modelId="{F5D8D653-DFA9-4EF0-9571-895434F84E86}" type="pres">
      <dgm:prSet presAssocID="{E319CD80-9ECB-408C-82EA-42F7FB332C74}" presName="parentTextArrow" presStyleLbl="node1" presStyleIdx="6" presStyleCnt="7"/>
      <dgm:spPr/>
    </dgm:pt>
  </dgm:ptLst>
  <dgm:cxnLst>
    <dgm:cxn modelId="{E444C814-79D8-4377-BD23-3FA82449390E}" type="presOf" srcId="{7FC2B74A-040B-4785-B6E2-881ACAC79A1C}" destId="{E2479E47-CABA-4BD9-924C-2BBB09E6C3DE}" srcOrd="0" destOrd="0" presId="urn:microsoft.com/office/officeart/2005/8/layout/process4"/>
    <dgm:cxn modelId="{4CFE8E2D-2732-437C-8D14-A7759BF6B9EE}" type="presOf" srcId="{71FE174A-93AF-41F4-A19C-C2BB96C71590}" destId="{59FD5240-89BD-460C-879D-BD225EAB6E0A}" srcOrd="0" destOrd="0" presId="urn:microsoft.com/office/officeart/2005/8/layout/process4"/>
    <dgm:cxn modelId="{FC08B046-B886-41CE-B3C4-133BAD899F87}" type="presOf" srcId="{E319CD80-9ECB-408C-82EA-42F7FB332C74}" destId="{F5D8D653-DFA9-4EF0-9571-895434F84E86}" srcOrd="0" destOrd="0" presId="urn:microsoft.com/office/officeart/2005/8/layout/process4"/>
    <dgm:cxn modelId="{701F3547-3100-49E1-9223-9A10A7132351}" srcId="{F75C7233-0DA7-4F96-A7A0-C0BEC2544D98}" destId="{A263C60A-DC27-49F7-A6D6-390D1D378E8C}" srcOrd="4" destOrd="0" parTransId="{0A88EC55-4911-4AAE-A5E5-578022A8EF22}" sibTransId="{F76AD46F-BCCB-4C7D-A18F-8BE0C9B73089}"/>
    <dgm:cxn modelId="{614D1169-D2C9-4420-8DE6-49A3B2CF67B2}" type="presOf" srcId="{F75C7233-0DA7-4F96-A7A0-C0BEC2544D98}" destId="{C001EFC7-4A24-45F2-9878-DB5F70C69A9F}" srcOrd="0" destOrd="0" presId="urn:microsoft.com/office/officeart/2005/8/layout/process4"/>
    <dgm:cxn modelId="{38D1114B-D875-4C63-ABC4-33C9A613CA92}" srcId="{F75C7233-0DA7-4F96-A7A0-C0BEC2544D98}" destId="{E319CD80-9ECB-408C-82EA-42F7FB332C74}" srcOrd="0" destOrd="0" parTransId="{0C869A52-ECA7-41A5-A255-7D465C3850CA}" sibTransId="{FECAD526-B815-409D-A3A0-CDD215F4DDD3}"/>
    <dgm:cxn modelId="{7262804D-B976-47AB-B400-32DA4112B2CC}" type="presOf" srcId="{A263C60A-DC27-49F7-A6D6-390D1D378E8C}" destId="{6241298E-38D8-44B5-A0D3-A3EBDBD571D6}" srcOrd="0" destOrd="0" presId="urn:microsoft.com/office/officeart/2005/8/layout/process4"/>
    <dgm:cxn modelId="{62AFB750-18FA-45C9-9FD6-F42A696BCD36}" srcId="{F75C7233-0DA7-4F96-A7A0-C0BEC2544D98}" destId="{51FA17B6-7039-4C5C-AB14-1CBFDEA38737}" srcOrd="1" destOrd="0" parTransId="{012B6FA4-D7DD-4930-9ECF-6FCF28BA71C2}" sibTransId="{0920F6CF-3880-4D50-B75A-E8CCF6841F57}"/>
    <dgm:cxn modelId="{73CA037E-FF0F-436C-8A3B-E5A2860DBA4A}" srcId="{F75C7233-0DA7-4F96-A7A0-C0BEC2544D98}" destId="{2BAFB61F-4FD8-4C42-BA1C-2E34E00B6128}" srcOrd="3" destOrd="0" parTransId="{B726A1A7-F403-4B40-AD24-FFEDCDF0D4F5}" sibTransId="{2513D995-4F5A-4756-858C-68A075788CEC}"/>
    <dgm:cxn modelId="{7E412A93-C69B-4072-89B3-13E7449F26B1}" srcId="{F75C7233-0DA7-4F96-A7A0-C0BEC2544D98}" destId="{12E82445-FC58-4F67-A846-DACCF03D6A4F}" srcOrd="6" destOrd="0" parTransId="{761BAA12-AB5B-4084-9BC1-5615509475BC}" sibTransId="{3725555F-0060-4F3C-987F-93936DAE536E}"/>
    <dgm:cxn modelId="{D90CFDBE-F487-4C05-BE6F-CE8DE9A0E7E3}" type="presOf" srcId="{2BAFB61F-4FD8-4C42-BA1C-2E34E00B6128}" destId="{12A81997-8CBE-478F-9724-CD9E35D51676}" srcOrd="0" destOrd="0" presId="urn:microsoft.com/office/officeart/2005/8/layout/process4"/>
    <dgm:cxn modelId="{D654DFD6-7B73-4563-BC02-E6B108EC7C86}" srcId="{F75C7233-0DA7-4F96-A7A0-C0BEC2544D98}" destId="{7FC2B74A-040B-4785-B6E2-881ACAC79A1C}" srcOrd="2" destOrd="0" parTransId="{B1AE3B88-3604-4940-BA58-EAFCED3C5017}" sibTransId="{6FA5A4A1-560D-477A-BABD-F6B82B4111B1}"/>
    <dgm:cxn modelId="{7CE900DA-3F82-4F01-9883-A16FCC9CD756}" type="presOf" srcId="{12E82445-FC58-4F67-A846-DACCF03D6A4F}" destId="{98EAF5C3-DD2F-44DC-A545-6FAC4B56E35B}" srcOrd="0" destOrd="0" presId="urn:microsoft.com/office/officeart/2005/8/layout/process4"/>
    <dgm:cxn modelId="{15E1A7F8-C246-4BC9-A9EE-C199FF0BED16}" srcId="{F75C7233-0DA7-4F96-A7A0-C0BEC2544D98}" destId="{71FE174A-93AF-41F4-A19C-C2BB96C71590}" srcOrd="5" destOrd="0" parTransId="{95EAC9B3-142E-4E5F-AF25-C2ABFE275BE4}" sibTransId="{D748A893-3BA5-4835-82BD-746924E36C67}"/>
    <dgm:cxn modelId="{022749FA-2B5D-47CA-B3B2-4934EC0E7C25}" type="presOf" srcId="{51FA17B6-7039-4C5C-AB14-1CBFDEA38737}" destId="{001FAEBB-FB57-493E-88FE-CCA4826F2CC3}" srcOrd="0" destOrd="0" presId="urn:microsoft.com/office/officeart/2005/8/layout/process4"/>
    <dgm:cxn modelId="{FD65D40F-FF89-4601-92AE-29106806C748}" type="presParOf" srcId="{C001EFC7-4A24-45F2-9878-DB5F70C69A9F}" destId="{75415888-20D0-4D46-8855-744845DD92B0}" srcOrd="0" destOrd="0" presId="urn:microsoft.com/office/officeart/2005/8/layout/process4"/>
    <dgm:cxn modelId="{64F9456C-343D-4ACC-9761-D72B11EA4DE3}" type="presParOf" srcId="{75415888-20D0-4D46-8855-744845DD92B0}" destId="{98EAF5C3-DD2F-44DC-A545-6FAC4B56E35B}" srcOrd="0" destOrd="0" presId="urn:microsoft.com/office/officeart/2005/8/layout/process4"/>
    <dgm:cxn modelId="{66C02C53-9DB1-4503-8408-F92963681ED8}" type="presParOf" srcId="{C001EFC7-4A24-45F2-9878-DB5F70C69A9F}" destId="{405AAE75-D881-4ACA-938F-3F3F770FEF22}" srcOrd="1" destOrd="0" presId="urn:microsoft.com/office/officeart/2005/8/layout/process4"/>
    <dgm:cxn modelId="{20B40737-E377-438A-9260-11CD7B1D8295}" type="presParOf" srcId="{C001EFC7-4A24-45F2-9878-DB5F70C69A9F}" destId="{9AD9F524-5B03-48A8-8B19-1DFC7ED1D8BC}" srcOrd="2" destOrd="0" presId="urn:microsoft.com/office/officeart/2005/8/layout/process4"/>
    <dgm:cxn modelId="{B6820EDC-572F-4450-9DF7-8B8494BD8F60}" type="presParOf" srcId="{9AD9F524-5B03-48A8-8B19-1DFC7ED1D8BC}" destId="{59FD5240-89BD-460C-879D-BD225EAB6E0A}" srcOrd="0" destOrd="0" presId="urn:microsoft.com/office/officeart/2005/8/layout/process4"/>
    <dgm:cxn modelId="{5EDE4578-1E36-49DA-8182-DDCE4A8FF823}" type="presParOf" srcId="{C001EFC7-4A24-45F2-9878-DB5F70C69A9F}" destId="{9D9CA7A0-6F44-45F4-BDD1-59F2B81B25F3}" srcOrd="3" destOrd="0" presId="urn:microsoft.com/office/officeart/2005/8/layout/process4"/>
    <dgm:cxn modelId="{CA9A262E-F7B3-4370-A2B5-72050D0AB5B8}" type="presParOf" srcId="{C001EFC7-4A24-45F2-9878-DB5F70C69A9F}" destId="{B7D9DF78-9292-431D-9573-C5FFEC147578}" srcOrd="4" destOrd="0" presId="urn:microsoft.com/office/officeart/2005/8/layout/process4"/>
    <dgm:cxn modelId="{D6DA7919-D039-4A0A-9C0A-B2F35D2484CF}" type="presParOf" srcId="{B7D9DF78-9292-431D-9573-C5FFEC147578}" destId="{6241298E-38D8-44B5-A0D3-A3EBDBD571D6}" srcOrd="0" destOrd="0" presId="urn:microsoft.com/office/officeart/2005/8/layout/process4"/>
    <dgm:cxn modelId="{1630E316-A366-4D25-9A55-E87C8E7309E6}" type="presParOf" srcId="{C001EFC7-4A24-45F2-9878-DB5F70C69A9F}" destId="{04737554-841E-45F0-9867-0691523C5445}" srcOrd="5" destOrd="0" presId="urn:microsoft.com/office/officeart/2005/8/layout/process4"/>
    <dgm:cxn modelId="{827996FF-2FF4-4BBC-95A4-B89909375449}" type="presParOf" srcId="{C001EFC7-4A24-45F2-9878-DB5F70C69A9F}" destId="{26F489B0-9A8C-46BF-BBA7-C7E54033D2B5}" srcOrd="6" destOrd="0" presId="urn:microsoft.com/office/officeart/2005/8/layout/process4"/>
    <dgm:cxn modelId="{D30E81CA-D2FD-409A-B402-FE3D7EEB50D1}" type="presParOf" srcId="{26F489B0-9A8C-46BF-BBA7-C7E54033D2B5}" destId="{12A81997-8CBE-478F-9724-CD9E35D51676}" srcOrd="0" destOrd="0" presId="urn:microsoft.com/office/officeart/2005/8/layout/process4"/>
    <dgm:cxn modelId="{4C8C07CC-19CD-4B3D-A317-1B5F171AFA8B}" type="presParOf" srcId="{C001EFC7-4A24-45F2-9878-DB5F70C69A9F}" destId="{1390D513-4336-42BF-BD60-7E63E2A04055}" srcOrd="7" destOrd="0" presId="urn:microsoft.com/office/officeart/2005/8/layout/process4"/>
    <dgm:cxn modelId="{BFE52E5F-D361-4DC6-8438-D0E71F6F22BE}" type="presParOf" srcId="{C001EFC7-4A24-45F2-9878-DB5F70C69A9F}" destId="{29B62D38-2EDC-406C-9A41-B2CCD6FAC083}" srcOrd="8" destOrd="0" presId="urn:microsoft.com/office/officeart/2005/8/layout/process4"/>
    <dgm:cxn modelId="{2F47AC97-4F93-40A7-8781-313F9871A339}" type="presParOf" srcId="{29B62D38-2EDC-406C-9A41-B2CCD6FAC083}" destId="{E2479E47-CABA-4BD9-924C-2BBB09E6C3DE}" srcOrd="0" destOrd="0" presId="urn:microsoft.com/office/officeart/2005/8/layout/process4"/>
    <dgm:cxn modelId="{26CB44CD-AD64-41BC-B49E-99C0E479296C}" type="presParOf" srcId="{C001EFC7-4A24-45F2-9878-DB5F70C69A9F}" destId="{32A9DBE4-D800-4CCA-9DCE-9BDC5C091042}" srcOrd="9" destOrd="0" presId="urn:microsoft.com/office/officeart/2005/8/layout/process4"/>
    <dgm:cxn modelId="{06D3E70F-6126-4A89-A5DD-320B1DC7EA65}" type="presParOf" srcId="{C001EFC7-4A24-45F2-9878-DB5F70C69A9F}" destId="{11F0DB44-146A-4E52-B7F1-B08580060432}" srcOrd="10" destOrd="0" presId="urn:microsoft.com/office/officeart/2005/8/layout/process4"/>
    <dgm:cxn modelId="{3F63E036-F34E-4257-A9B4-0061967487A9}" type="presParOf" srcId="{11F0DB44-146A-4E52-B7F1-B08580060432}" destId="{001FAEBB-FB57-493E-88FE-CCA4826F2CC3}" srcOrd="0" destOrd="0" presId="urn:microsoft.com/office/officeart/2005/8/layout/process4"/>
    <dgm:cxn modelId="{D6EE2458-9019-4D58-8E38-110DC1E84515}" type="presParOf" srcId="{C001EFC7-4A24-45F2-9878-DB5F70C69A9F}" destId="{772956BE-7E57-4044-8B96-5B0C44C2B0E1}" srcOrd="11" destOrd="0" presId="urn:microsoft.com/office/officeart/2005/8/layout/process4"/>
    <dgm:cxn modelId="{3542AC57-ACBC-4346-9C61-EACEB357A356}" type="presParOf" srcId="{C001EFC7-4A24-45F2-9878-DB5F70C69A9F}" destId="{6287B0EA-9151-45AE-B92E-6FD53DB11214}" srcOrd="12" destOrd="0" presId="urn:microsoft.com/office/officeart/2005/8/layout/process4"/>
    <dgm:cxn modelId="{51B71187-95D4-43A9-8734-45F64E46EC50}" type="presParOf" srcId="{6287B0EA-9151-45AE-B92E-6FD53DB11214}" destId="{F5D8D653-DFA9-4EF0-9571-895434F84E8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915297-C3B5-4CA9-B0B4-6AA1EA788E90}" type="doc">
      <dgm:prSet loTypeId="urn:microsoft.com/office/officeart/2005/8/layout/cycle5" loCatId="cycle" qsTypeId="urn:microsoft.com/office/officeart/2005/8/quickstyle/3d1" qsCatId="3D" csTypeId="urn:microsoft.com/office/officeart/2005/8/colors/accent1_2" csCatId="accent1" phldr="1"/>
      <dgm:spPr/>
      <dgm:t>
        <a:bodyPr/>
        <a:lstStyle/>
        <a:p>
          <a:endParaRPr lang="en-IN"/>
        </a:p>
      </dgm:t>
    </dgm:pt>
    <dgm:pt modelId="{A79B97DB-7530-45BC-9C44-9E054CE913DC}">
      <dgm:prSet phldrT="[Text]"/>
      <dgm:spPr/>
      <dgm:t>
        <a:bodyPr/>
        <a:lstStyle/>
        <a:p>
          <a:r>
            <a:rPr lang="en-IN" dirty="0"/>
            <a:t>Plan</a:t>
          </a:r>
        </a:p>
      </dgm:t>
    </dgm:pt>
    <dgm:pt modelId="{DAD12F4B-B3EB-44EA-A2AA-254DB10E08F4}" type="parTrans" cxnId="{A2643F14-0F98-41A6-ACB6-85B30839502C}">
      <dgm:prSet/>
      <dgm:spPr/>
      <dgm:t>
        <a:bodyPr/>
        <a:lstStyle/>
        <a:p>
          <a:endParaRPr lang="en-IN"/>
        </a:p>
      </dgm:t>
    </dgm:pt>
    <dgm:pt modelId="{823DC6D8-C836-44E2-99B5-33B86BE17F02}" type="sibTrans" cxnId="{A2643F14-0F98-41A6-ACB6-85B30839502C}">
      <dgm:prSet/>
      <dgm:spPr/>
      <dgm:t>
        <a:bodyPr/>
        <a:lstStyle/>
        <a:p>
          <a:endParaRPr lang="en-IN"/>
        </a:p>
      </dgm:t>
    </dgm:pt>
    <dgm:pt modelId="{3299EE3A-173B-499F-B1B8-8ADE7D411752}">
      <dgm:prSet phldrT="[Text]"/>
      <dgm:spPr/>
      <dgm:t>
        <a:bodyPr/>
        <a:lstStyle/>
        <a:p>
          <a:r>
            <a:rPr lang="en-IN" dirty="0"/>
            <a:t>Assure</a:t>
          </a:r>
        </a:p>
      </dgm:t>
    </dgm:pt>
    <dgm:pt modelId="{978FE100-1152-47D4-A711-F509D9305D4F}" type="parTrans" cxnId="{290E348E-DE6C-4DD8-B5BA-A4F1CF45C222}">
      <dgm:prSet/>
      <dgm:spPr/>
      <dgm:t>
        <a:bodyPr/>
        <a:lstStyle/>
        <a:p>
          <a:endParaRPr lang="en-IN"/>
        </a:p>
      </dgm:t>
    </dgm:pt>
    <dgm:pt modelId="{DCE33229-B0C0-4802-B7AD-3C8CEC611C8A}" type="sibTrans" cxnId="{290E348E-DE6C-4DD8-B5BA-A4F1CF45C222}">
      <dgm:prSet/>
      <dgm:spPr/>
      <dgm:t>
        <a:bodyPr/>
        <a:lstStyle/>
        <a:p>
          <a:endParaRPr lang="en-IN"/>
        </a:p>
      </dgm:t>
    </dgm:pt>
    <dgm:pt modelId="{B9882C2A-ADBF-4322-AC16-A4ED0F0E0055}">
      <dgm:prSet phldrT="[Text]"/>
      <dgm:spPr/>
      <dgm:t>
        <a:bodyPr/>
        <a:lstStyle/>
        <a:p>
          <a:r>
            <a:rPr lang="en-IN" dirty="0"/>
            <a:t>Describe</a:t>
          </a:r>
        </a:p>
      </dgm:t>
    </dgm:pt>
    <dgm:pt modelId="{EF044B7D-4A7E-4670-B972-BCE8EC074D17}" type="parTrans" cxnId="{BE9A1AF5-7C6E-48BF-9542-2940F89FA430}">
      <dgm:prSet/>
      <dgm:spPr/>
      <dgm:t>
        <a:bodyPr/>
        <a:lstStyle/>
        <a:p>
          <a:endParaRPr lang="en-IN"/>
        </a:p>
      </dgm:t>
    </dgm:pt>
    <dgm:pt modelId="{7AB8BBE1-EF42-4F54-B519-7CCE6C6275D4}" type="sibTrans" cxnId="{BE9A1AF5-7C6E-48BF-9542-2940F89FA430}">
      <dgm:prSet/>
      <dgm:spPr/>
      <dgm:t>
        <a:bodyPr/>
        <a:lstStyle/>
        <a:p>
          <a:endParaRPr lang="en-IN"/>
        </a:p>
      </dgm:t>
    </dgm:pt>
    <dgm:pt modelId="{1526D121-C1DC-4B12-9141-3E04443CCC95}">
      <dgm:prSet phldrT="[Text]"/>
      <dgm:spPr/>
      <dgm:t>
        <a:bodyPr/>
        <a:lstStyle/>
        <a:p>
          <a:r>
            <a:rPr lang="en-IN" dirty="0"/>
            <a:t>Preserve</a:t>
          </a:r>
        </a:p>
      </dgm:t>
    </dgm:pt>
    <dgm:pt modelId="{550F4416-E209-4E26-B3C3-2D9958A1E244}" type="parTrans" cxnId="{3D7A9A04-3298-40D8-90B3-481D6A80CCF1}">
      <dgm:prSet/>
      <dgm:spPr/>
      <dgm:t>
        <a:bodyPr/>
        <a:lstStyle/>
        <a:p>
          <a:endParaRPr lang="en-IN"/>
        </a:p>
      </dgm:t>
    </dgm:pt>
    <dgm:pt modelId="{1C43EC15-76E0-44B6-A749-BCCEE3C9419D}" type="sibTrans" cxnId="{3D7A9A04-3298-40D8-90B3-481D6A80CCF1}">
      <dgm:prSet/>
      <dgm:spPr/>
      <dgm:t>
        <a:bodyPr/>
        <a:lstStyle/>
        <a:p>
          <a:endParaRPr lang="en-IN"/>
        </a:p>
      </dgm:t>
    </dgm:pt>
    <dgm:pt modelId="{CE7EE1E3-32EF-49CC-8C26-5E7C1E849E9D}">
      <dgm:prSet phldrT="[Text]"/>
      <dgm:spPr/>
      <dgm:t>
        <a:bodyPr/>
        <a:lstStyle/>
        <a:p>
          <a:r>
            <a:rPr lang="en-IN" dirty="0"/>
            <a:t>Discover</a:t>
          </a:r>
        </a:p>
      </dgm:t>
    </dgm:pt>
    <dgm:pt modelId="{57421D84-5DFF-416E-AB4D-D44709B58AF0}" type="parTrans" cxnId="{8CD8BD50-30D3-48C9-9A36-D4133BF8EBAA}">
      <dgm:prSet/>
      <dgm:spPr/>
      <dgm:t>
        <a:bodyPr/>
        <a:lstStyle/>
        <a:p>
          <a:endParaRPr lang="en-IN"/>
        </a:p>
      </dgm:t>
    </dgm:pt>
    <dgm:pt modelId="{BCE80BA8-D032-44B1-AAC9-D61B99975AA7}" type="sibTrans" cxnId="{8CD8BD50-30D3-48C9-9A36-D4133BF8EBAA}">
      <dgm:prSet/>
      <dgm:spPr/>
      <dgm:t>
        <a:bodyPr/>
        <a:lstStyle/>
        <a:p>
          <a:endParaRPr lang="en-IN"/>
        </a:p>
      </dgm:t>
    </dgm:pt>
    <dgm:pt modelId="{CCE15A78-A730-4CFD-B186-E68CC4F1D58B}">
      <dgm:prSet/>
      <dgm:spPr/>
      <dgm:t>
        <a:bodyPr/>
        <a:lstStyle/>
        <a:p>
          <a:r>
            <a:rPr lang="en-IN" dirty="0"/>
            <a:t>Integrate</a:t>
          </a:r>
        </a:p>
      </dgm:t>
    </dgm:pt>
    <dgm:pt modelId="{3E2311FF-CBE1-40DB-BAAD-DF13444668A5}" type="parTrans" cxnId="{FBC065E6-F315-46FA-ABB1-6656EB2316BE}">
      <dgm:prSet/>
      <dgm:spPr/>
      <dgm:t>
        <a:bodyPr/>
        <a:lstStyle/>
        <a:p>
          <a:endParaRPr lang="en-IN"/>
        </a:p>
      </dgm:t>
    </dgm:pt>
    <dgm:pt modelId="{30FA35C6-4404-4CF5-99B8-28B9831979FB}" type="sibTrans" cxnId="{FBC065E6-F315-46FA-ABB1-6656EB2316BE}">
      <dgm:prSet/>
      <dgm:spPr/>
      <dgm:t>
        <a:bodyPr/>
        <a:lstStyle/>
        <a:p>
          <a:endParaRPr lang="en-IN"/>
        </a:p>
      </dgm:t>
    </dgm:pt>
    <dgm:pt modelId="{88EBB3EC-60B0-47EF-927B-BD1A8B4B263C}">
      <dgm:prSet/>
      <dgm:spPr/>
      <dgm:t>
        <a:bodyPr/>
        <a:lstStyle/>
        <a:p>
          <a:r>
            <a:rPr lang="en-IN" dirty="0"/>
            <a:t>Analyse</a:t>
          </a:r>
        </a:p>
      </dgm:t>
    </dgm:pt>
    <dgm:pt modelId="{3F170897-5094-401F-A45E-5A95B51B00F7}" type="parTrans" cxnId="{D3EC8E88-A307-4B97-92FF-163472BA3175}">
      <dgm:prSet/>
      <dgm:spPr/>
      <dgm:t>
        <a:bodyPr/>
        <a:lstStyle/>
        <a:p>
          <a:endParaRPr lang="en-IN"/>
        </a:p>
      </dgm:t>
    </dgm:pt>
    <dgm:pt modelId="{E1BF3732-C4CE-4D3E-A284-7B35F82A13EF}" type="sibTrans" cxnId="{D3EC8E88-A307-4B97-92FF-163472BA3175}">
      <dgm:prSet/>
      <dgm:spPr/>
      <dgm:t>
        <a:bodyPr/>
        <a:lstStyle/>
        <a:p>
          <a:endParaRPr lang="en-IN"/>
        </a:p>
      </dgm:t>
    </dgm:pt>
    <dgm:pt modelId="{A9753D64-5195-4D1C-A74A-3A38D58CA0CB}">
      <dgm:prSet/>
      <dgm:spPr/>
      <dgm:t>
        <a:bodyPr/>
        <a:lstStyle/>
        <a:p>
          <a:r>
            <a:rPr lang="en-IN" dirty="0"/>
            <a:t>Collect</a:t>
          </a:r>
        </a:p>
      </dgm:t>
    </dgm:pt>
    <dgm:pt modelId="{33D695E5-D7DF-45C2-9CEB-DCD12D24A82E}" type="parTrans" cxnId="{98680C86-E08D-4412-A61C-6074BD2DEFE0}">
      <dgm:prSet/>
      <dgm:spPr/>
      <dgm:t>
        <a:bodyPr/>
        <a:lstStyle/>
        <a:p>
          <a:endParaRPr lang="en-IN"/>
        </a:p>
      </dgm:t>
    </dgm:pt>
    <dgm:pt modelId="{6E563DD1-132D-4E29-A0CB-2612DD6078EA}" type="sibTrans" cxnId="{98680C86-E08D-4412-A61C-6074BD2DEFE0}">
      <dgm:prSet/>
      <dgm:spPr/>
      <dgm:t>
        <a:bodyPr/>
        <a:lstStyle/>
        <a:p>
          <a:endParaRPr lang="en-IN"/>
        </a:p>
      </dgm:t>
    </dgm:pt>
    <dgm:pt modelId="{982F3188-08AE-443C-A86D-F2B7D1AE5173}" type="pres">
      <dgm:prSet presAssocID="{B1915297-C3B5-4CA9-B0B4-6AA1EA788E90}" presName="cycle" presStyleCnt="0">
        <dgm:presLayoutVars>
          <dgm:dir/>
          <dgm:resizeHandles val="exact"/>
        </dgm:presLayoutVars>
      </dgm:prSet>
      <dgm:spPr/>
    </dgm:pt>
    <dgm:pt modelId="{9A082533-FE9F-4AAE-9204-E7DFE912E33D}" type="pres">
      <dgm:prSet presAssocID="{A79B97DB-7530-45BC-9C44-9E054CE913DC}" presName="node" presStyleLbl="node1" presStyleIdx="0" presStyleCnt="8">
        <dgm:presLayoutVars>
          <dgm:bulletEnabled val="1"/>
        </dgm:presLayoutVars>
      </dgm:prSet>
      <dgm:spPr/>
    </dgm:pt>
    <dgm:pt modelId="{81F1476C-4693-4711-BB51-F4986B4414DB}" type="pres">
      <dgm:prSet presAssocID="{A79B97DB-7530-45BC-9C44-9E054CE913DC}" presName="spNode" presStyleCnt="0"/>
      <dgm:spPr/>
    </dgm:pt>
    <dgm:pt modelId="{7E9F2CB4-E78F-4922-8CC0-0E00616E3CBB}" type="pres">
      <dgm:prSet presAssocID="{823DC6D8-C836-44E2-99B5-33B86BE17F02}" presName="sibTrans" presStyleLbl="sibTrans1D1" presStyleIdx="0" presStyleCnt="8"/>
      <dgm:spPr/>
    </dgm:pt>
    <dgm:pt modelId="{263D5D87-9AF4-44D9-BDD5-384DB47B6FC7}" type="pres">
      <dgm:prSet presAssocID="{A9753D64-5195-4D1C-A74A-3A38D58CA0CB}" presName="node" presStyleLbl="node1" presStyleIdx="1" presStyleCnt="8">
        <dgm:presLayoutVars>
          <dgm:bulletEnabled val="1"/>
        </dgm:presLayoutVars>
      </dgm:prSet>
      <dgm:spPr/>
    </dgm:pt>
    <dgm:pt modelId="{58803EA2-7C4B-4B12-B3CC-8BD8A3A2E6AD}" type="pres">
      <dgm:prSet presAssocID="{A9753D64-5195-4D1C-A74A-3A38D58CA0CB}" presName="spNode" presStyleCnt="0"/>
      <dgm:spPr/>
    </dgm:pt>
    <dgm:pt modelId="{6064F03B-01BE-40A1-B9E4-2D8FCA771ED6}" type="pres">
      <dgm:prSet presAssocID="{6E563DD1-132D-4E29-A0CB-2612DD6078EA}" presName="sibTrans" presStyleLbl="sibTrans1D1" presStyleIdx="1" presStyleCnt="8"/>
      <dgm:spPr/>
    </dgm:pt>
    <dgm:pt modelId="{FEF5467D-CC45-435E-B275-20799A1D663A}" type="pres">
      <dgm:prSet presAssocID="{3299EE3A-173B-499F-B1B8-8ADE7D411752}" presName="node" presStyleLbl="node1" presStyleIdx="2" presStyleCnt="8">
        <dgm:presLayoutVars>
          <dgm:bulletEnabled val="1"/>
        </dgm:presLayoutVars>
      </dgm:prSet>
      <dgm:spPr/>
    </dgm:pt>
    <dgm:pt modelId="{6B7B3C1F-1ABE-42D6-86C6-56423C4BAEF7}" type="pres">
      <dgm:prSet presAssocID="{3299EE3A-173B-499F-B1B8-8ADE7D411752}" presName="spNode" presStyleCnt="0"/>
      <dgm:spPr/>
    </dgm:pt>
    <dgm:pt modelId="{BB3D701D-18F6-461C-9CB9-CBEA09BEEDD9}" type="pres">
      <dgm:prSet presAssocID="{DCE33229-B0C0-4802-B7AD-3C8CEC611C8A}" presName="sibTrans" presStyleLbl="sibTrans1D1" presStyleIdx="2" presStyleCnt="8"/>
      <dgm:spPr/>
    </dgm:pt>
    <dgm:pt modelId="{4A1AB668-E5D7-4317-AACF-D65D8368C6F6}" type="pres">
      <dgm:prSet presAssocID="{B9882C2A-ADBF-4322-AC16-A4ED0F0E0055}" presName="node" presStyleLbl="node1" presStyleIdx="3" presStyleCnt="8">
        <dgm:presLayoutVars>
          <dgm:bulletEnabled val="1"/>
        </dgm:presLayoutVars>
      </dgm:prSet>
      <dgm:spPr/>
    </dgm:pt>
    <dgm:pt modelId="{9D567AEE-34FA-4775-8CB2-8502E5E792C9}" type="pres">
      <dgm:prSet presAssocID="{B9882C2A-ADBF-4322-AC16-A4ED0F0E0055}" presName="spNode" presStyleCnt="0"/>
      <dgm:spPr/>
    </dgm:pt>
    <dgm:pt modelId="{07B5B383-D924-4578-B621-AB110EF82D59}" type="pres">
      <dgm:prSet presAssocID="{7AB8BBE1-EF42-4F54-B519-7CCE6C6275D4}" presName="sibTrans" presStyleLbl="sibTrans1D1" presStyleIdx="3" presStyleCnt="8"/>
      <dgm:spPr/>
    </dgm:pt>
    <dgm:pt modelId="{BA55B759-184C-434F-9BE3-0F2E4641DA69}" type="pres">
      <dgm:prSet presAssocID="{1526D121-C1DC-4B12-9141-3E04443CCC95}" presName="node" presStyleLbl="node1" presStyleIdx="4" presStyleCnt="8">
        <dgm:presLayoutVars>
          <dgm:bulletEnabled val="1"/>
        </dgm:presLayoutVars>
      </dgm:prSet>
      <dgm:spPr/>
    </dgm:pt>
    <dgm:pt modelId="{2F79C7E5-2499-4735-91B7-04D94413C680}" type="pres">
      <dgm:prSet presAssocID="{1526D121-C1DC-4B12-9141-3E04443CCC95}" presName="spNode" presStyleCnt="0"/>
      <dgm:spPr/>
    </dgm:pt>
    <dgm:pt modelId="{CB3E3F31-16C3-40BE-A4F3-AB65A49007F2}" type="pres">
      <dgm:prSet presAssocID="{1C43EC15-76E0-44B6-A749-BCCEE3C9419D}" presName="sibTrans" presStyleLbl="sibTrans1D1" presStyleIdx="4" presStyleCnt="8"/>
      <dgm:spPr/>
    </dgm:pt>
    <dgm:pt modelId="{2166CBD6-EC65-4A8A-952C-99A1FDF796EB}" type="pres">
      <dgm:prSet presAssocID="{CE7EE1E3-32EF-49CC-8C26-5E7C1E849E9D}" presName="node" presStyleLbl="node1" presStyleIdx="5" presStyleCnt="8">
        <dgm:presLayoutVars>
          <dgm:bulletEnabled val="1"/>
        </dgm:presLayoutVars>
      </dgm:prSet>
      <dgm:spPr/>
    </dgm:pt>
    <dgm:pt modelId="{97FB9E5E-A3DC-4928-8F72-26777DDC94A3}" type="pres">
      <dgm:prSet presAssocID="{CE7EE1E3-32EF-49CC-8C26-5E7C1E849E9D}" presName="spNode" presStyleCnt="0"/>
      <dgm:spPr/>
    </dgm:pt>
    <dgm:pt modelId="{8B1FEBD3-4232-4DAE-830F-5C7EED6E90CB}" type="pres">
      <dgm:prSet presAssocID="{BCE80BA8-D032-44B1-AAC9-D61B99975AA7}" presName="sibTrans" presStyleLbl="sibTrans1D1" presStyleIdx="5" presStyleCnt="8"/>
      <dgm:spPr/>
    </dgm:pt>
    <dgm:pt modelId="{73EF45F6-06CB-4EC9-80CA-915EA3D43B46}" type="pres">
      <dgm:prSet presAssocID="{CCE15A78-A730-4CFD-B186-E68CC4F1D58B}" presName="node" presStyleLbl="node1" presStyleIdx="6" presStyleCnt="8">
        <dgm:presLayoutVars>
          <dgm:bulletEnabled val="1"/>
        </dgm:presLayoutVars>
      </dgm:prSet>
      <dgm:spPr/>
    </dgm:pt>
    <dgm:pt modelId="{FC2C1917-EFA6-4603-AAEE-035BAB80878C}" type="pres">
      <dgm:prSet presAssocID="{CCE15A78-A730-4CFD-B186-E68CC4F1D58B}" presName="spNode" presStyleCnt="0"/>
      <dgm:spPr/>
    </dgm:pt>
    <dgm:pt modelId="{19AA0E9F-3B90-480A-9E76-06F79A5FAB52}" type="pres">
      <dgm:prSet presAssocID="{30FA35C6-4404-4CF5-99B8-28B9831979FB}" presName="sibTrans" presStyleLbl="sibTrans1D1" presStyleIdx="6" presStyleCnt="8"/>
      <dgm:spPr/>
    </dgm:pt>
    <dgm:pt modelId="{EBB7A85A-2C57-4BCE-B020-0C1F75D68C1C}" type="pres">
      <dgm:prSet presAssocID="{88EBB3EC-60B0-47EF-927B-BD1A8B4B263C}" presName="node" presStyleLbl="node1" presStyleIdx="7" presStyleCnt="8">
        <dgm:presLayoutVars>
          <dgm:bulletEnabled val="1"/>
        </dgm:presLayoutVars>
      </dgm:prSet>
      <dgm:spPr/>
    </dgm:pt>
    <dgm:pt modelId="{F89812DA-19BA-4DAF-ACC4-7BCDC3FC3E7C}" type="pres">
      <dgm:prSet presAssocID="{88EBB3EC-60B0-47EF-927B-BD1A8B4B263C}" presName="spNode" presStyleCnt="0"/>
      <dgm:spPr/>
    </dgm:pt>
    <dgm:pt modelId="{875264E0-43A8-4F09-BFF3-EC8C37E31001}" type="pres">
      <dgm:prSet presAssocID="{E1BF3732-C4CE-4D3E-A284-7B35F82A13EF}" presName="sibTrans" presStyleLbl="sibTrans1D1" presStyleIdx="7" presStyleCnt="8"/>
      <dgm:spPr/>
    </dgm:pt>
  </dgm:ptLst>
  <dgm:cxnLst>
    <dgm:cxn modelId="{3D7A9A04-3298-40D8-90B3-481D6A80CCF1}" srcId="{B1915297-C3B5-4CA9-B0B4-6AA1EA788E90}" destId="{1526D121-C1DC-4B12-9141-3E04443CCC95}" srcOrd="4" destOrd="0" parTransId="{550F4416-E209-4E26-B3C3-2D9958A1E244}" sibTransId="{1C43EC15-76E0-44B6-A749-BCCEE3C9419D}"/>
    <dgm:cxn modelId="{511A8810-677A-4100-866E-B3DCA2FD065B}" type="presOf" srcId="{E1BF3732-C4CE-4D3E-A284-7B35F82A13EF}" destId="{875264E0-43A8-4F09-BFF3-EC8C37E31001}" srcOrd="0" destOrd="0" presId="urn:microsoft.com/office/officeart/2005/8/layout/cycle5"/>
    <dgm:cxn modelId="{A2643F14-0F98-41A6-ACB6-85B30839502C}" srcId="{B1915297-C3B5-4CA9-B0B4-6AA1EA788E90}" destId="{A79B97DB-7530-45BC-9C44-9E054CE913DC}" srcOrd="0" destOrd="0" parTransId="{DAD12F4B-B3EB-44EA-A2AA-254DB10E08F4}" sibTransId="{823DC6D8-C836-44E2-99B5-33B86BE17F02}"/>
    <dgm:cxn modelId="{D903E115-D4C0-40BF-BC66-AA5D49AB6982}" type="presOf" srcId="{B1915297-C3B5-4CA9-B0B4-6AA1EA788E90}" destId="{982F3188-08AE-443C-A86D-F2B7D1AE5173}" srcOrd="0" destOrd="0" presId="urn:microsoft.com/office/officeart/2005/8/layout/cycle5"/>
    <dgm:cxn modelId="{CBEC9919-687F-4584-8766-388A907F916A}" type="presOf" srcId="{DCE33229-B0C0-4802-B7AD-3C8CEC611C8A}" destId="{BB3D701D-18F6-461C-9CB9-CBEA09BEEDD9}" srcOrd="0" destOrd="0" presId="urn:microsoft.com/office/officeart/2005/8/layout/cycle5"/>
    <dgm:cxn modelId="{739ED31B-B2DC-4BF5-9F53-59C900DF79D2}" type="presOf" srcId="{1C43EC15-76E0-44B6-A749-BCCEE3C9419D}" destId="{CB3E3F31-16C3-40BE-A4F3-AB65A49007F2}" srcOrd="0" destOrd="0" presId="urn:microsoft.com/office/officeart/2005/8/layout/cycle5"/>
    <dgm:cxn modelId="{B0F94A3A-CA65-4ACC-A236-5E05DF0EF88C}" type="presOf" srcId="{B9882C2A-ADBF-4322-AC16-A4ED0F0E0055}" destId="{4A1AB668-E5D7-4317-AACF-D65D8368C6F6}" srcOrd="0" destOrd="0" presId="urn:microsoft.com/office/officeart/2005/8/layout/cycle5"/>
    <dgm:cxn modelId="{B9C9B43F-A407-49B8-9833-2AD72A985E8C}" type="presOf" srcId="{1526D121-C1DC-4B12-9141-3E04443CCC95}" destId="{BA55B759-184C-434F-9BE3-0F2E4641DA69}" srcOrd="0" destOrd="0" presId="urn:microsoft.com/office/officeart/2005/8/layout/cycle5"/>
    <dgm:cxn modelId="{741DDA61-98A2-4737-A2A8-2AB03A8EB14A}" type="presOf" srcId="{CCE15A78-A730-4CFD-B186-E68CC4F1D58B}" destId="{73EF45F6-06CB-4EC9-80CA-915EA3D43B46}" srcOrd="0" destOrd="0" presId="urn:microsoft.com/office/officeart/2005/8/layout/cycle5"/>
    <dgm:cxn modelId="{9933966A-19ED-4559-AD89-B2DDC81A457D}" type="presOf" srcId="{7AB8BBE1-EF42-4F54-B519-7CCE6C6275D4}" destId="{07B5B383-D924-4578-B621-AB110EF82D59}" srcOrd="0" destOrd="0" presId="urn:microsoft.com/office/officeart/2005/8/layout/cycle5"/>
    <dgm:cxn modelId="{33EC626F-412A-4956-9AB9-D50BEE39D8F1}" type="presOf" srcId="{CE7EE1E3-32EF-49CC-8C26-5E7C1E849E9D}" destId="{2166CBD6-EC65-4A8A-952C-99A1FDF796EB}" srcOrd="0" destOrd="0" presId="urn:microsoft.com/office/officeart/2005/8/layout/cycle5"/>
    <dgm:cxn modelId="{8CD8BD50-30D3-48C9-9A36-D4133BF8EBAA}" srcId="{B1915297-C3B5-4CA9-B0B4-6AA1EA788E90}" destId="{CE7EE1E3-32EF-49CC-8C26-5E7C1E849E9D}" srcOrd="5" destOrd="0" parTransId="{57421D84-5DFF-416E-AB4D-D44709B58AF0}" sibTransId="{BCE80BA8-D032-44B1-AAC9-D61B99975AA7}"/>
    <dgm:cxn modelId="{5799397D-DC43-46B0-8C9F-CF623DD55F6B}" type="presOf" srcId="{BCE80BA8-D032-44B1-AAC9-D61B99975AA7}" destId="{8B1FEBD3-4232-4DAE-830F-5C7EED6E90CB}" srcOrd="0" destOrd="0" presId="urn:microsoft.com/office/officeart/2005/8/layout/cycle5"/>
    <dgm:cxn modelId="{98680C86-E08D-4412-A61C-6074BD2DEFE0}" srcId="{B1915297-C3B5-4CA9-B0B4-6AA1EA788E90}" destId="{A9753D64-5195-4D1C-A74A-3A38D58CA0CB}" srcOrd="1" destOrd="0" parTransId="{33D695E5-D7DF-45C2-9CEB-DCD12D24A82E}" sibTransId="{6E563DD1-132D-4E29-A0CB-2612DD6078EA}"/>
    <dgm:cxn modelId="{D3EC8E88-A307-4B97-92FF-163472BA3175}" srcId="{B1915297-C3B5-4CA9-B0B4-6AA1EA788E90}" destId="{88EBB3EC-60B0-47EF-927B-BD1A8B4B263C}" srcOrd="7" destOrd="0" parTransId="{3F170897-5094-401F-A45E-5A95B51B00F7}" sibTransId="{E1BF3732-C4CE-4D3E-A284-7B35F82A13EF}"/>
    <dgm:cxn modelId="{047F388B-B1B7-492C-9528-FAA314B724BA}" type="presOf" srcId="{3299EE3A-173B-499F-B1B8-8ADE7D411752}" destId="{FEF5467D-CC45-435E-B275-20799A1D663A}" srcOrd="0" destOrd="0" presId="urn:microsoft.com/office/officeart/2005/8/layout/cycle5"/>
    <dgm:cxn modelId="{290E348E-DE6C-4DD8-B5BA-A4F1CF45C222}" srcId="{B1915297-C3B5-4CA9-B0B4-6AA1EA788E90}" destId="{3299EE3A-173B-499F-B1B8-8ADE7D411752}" srcOrd="2" destOrd="0" parTransId="{978FE100-1152-47D4-A711-F509D9305D4F}" sibTransId="{DCE33229-B0C0-4802-B7AD-3C8CEC611C8A}"/>
    <dgm:cxn modelId="{301F36A2-D2B9-441C-8C19-7441A1E523D8}" type="presOf" srcId="{30FA35C6-4404-4CF5-99B8-28B9831979FB}" destId="{19AA0E9F-3B90-480A-9E76-06F79A5FAB52}" srcOrd="0" destOrd="0" presId="urn:microsoft.com/office/officeart/2005/8/layout/cycle5"/>
    <dgm:cxn modelId="{D34236A4-38F9-4B9A-BE1A-E1CD407165A5}" type="presOf" srcId="{6E563DD1-132D-4E29-A0CB-2612DD6078EA}" destId="{6064F03B-01BE-40A1-B9E4-2D8FCA771ED6}" srcOrd="0" destOrd="0" presId="urn:microsoft.com/office/officeart/2005/8/layout/cycle5"/>
    <dgm:cxn modelId="{CC41CACE-9EF3-4C3B-862F-B210185D79A3}" type="presOf" srcId="{A79B97DB-7530-45BC-9C44-9E054CE913DC}" destId="{9A082533-FE9F-4AAE-9204-E7DFE912E33D}" srcOrd="0" destOrd="0" presId="urn:microsoft.com/office/officeart/2005/8/layout/cycle5"/>
    <dgm:cxn modelId="{BFB0DADB-C528-4F25-92B7-777C419002B7}" type="presOf" srcId="{A9753D64-5195-4D1C-A74A-3A38D58CA0CB}" destId="{263D5D87-9AF4-44D9-BDD5-384DB47B6FC7}" srcOrd="0" destOrd="0" presId="urn:microsoft.com/office/officeart/2005/8/layout/cycle5"/>
    <dgm:cxn modelId="{249129DF-57EF-4535-8A12-73500B646462}" type="presOf" srcId="{88EBB3EC-60B0-47EF-927B-BD1A8B4B263C}" destId="{EBB7A85A-2C57-4BCE-B020-0C1F75D68C1C}" srcOrd="0" destOrd="0" presId="urn:microsoft.com/office/officeart/2005/8/layout/cycle5"/>
    <dgm:cxn modelId="{FBC065E6-F315-46FA-ABB1-6656EB2316BE}" srcId="{B1915297-C3B5-4CA9-B0B4-6AA1EA788E90}" destId="{CCE15A78-A730-4CFD-B186-E68CC4F1D58B}" srcOrd="6" destOrd="0" parTransId="{3E2311FF-CBE1-40DB-BAAD-DF13444668A5}" sibTransId="{30FA35C6-4404-4CF5-99B8-28B9831979FB}"/>
    <dgm:cxn modelId="{AE222EE7-3725-4811-B41D-53E660141731}" type="presOf" srcId="{823DC6D8-C836-44E2-99B5-33B86BE17F02}" destId="{7E9F2CB4-E78F-4922-8CC0-0E00616E3CBB}" srcOrd="0" destOrd="0" presId="urn:microsoft.com/office/officeart/2005/8/layout/cycle5"/>
    <dgm:cxn modelId="{BE9A1AF5-7C6E-48BF-9542-2940F89FA430}" srcId="{B1915297-C3B5-4CA9-B0B4-6AA1EA788E90}" destId="{B9882C2A-ADBF-4322-AC16-A4ED0F0E0055}" srcOrd="3" destOrd="0" parTransId="{EF044B7D-4A7E-4670-B972-BCE8EC074D17}" sibTransId="{7AB8BBE1-EF42-4F54-B519-7CCE6C6275D4}"/>
    <dgm:cxn modelId="{0D89C0D4-3B12-44FD-88F3-20577DD16A41}" type="presParOf" srcId="{982F3188-08AE-443C-A86D-F2B7D1AE5173}" destId="{9A082533-FE9F-4AAE-9204-E7DFE912E33D}" srcOrd="0" destOrd="0" presId="urn:microsoft.com/office/officeart/2005/8/layout/cycle5"/>
    <dgm:cxn modelId="{2299ED3C-204B-4F35-B208-42B7FC8407BA}" type="presParOf" srcId="{982F3188-08AE-443C-A86D-F2B7D1AE5173}" destId="{81F1476C-4693-4711-BB51-F4986B4414DB}" srcOrd="1" destOrd="0" presId="urn:microsoft.com/office/officeart/2005/8/layout/cycle5"/>
    <dgm:cxn modelId="{75696F5F-9BD8-4FE5-A7D0-8D472EC8FFCE}" type="presParOf" srcId="{982F3188-08AE-443C-A86D-F2B7D1AE5173}" destId="{7E9F2CB4-E78F-4922-8CC0-0E00616E3CBB}" srcOrd="2" destOrd="0" presId="urn:microsoft.com/office/officeart/2005/8/layout/cycle5"/>
    <dgm:cxn modelId="{5ADD6D1D-D9C1-4B92-BCBC-1B2E3134F13C}" type="presParOf" srcId="{982F3188-08AE-443C-A86D-F2B7D1AE5173}" destId="{263D5D87-9AF4-44D9-BDD5-384DB47B6FC7}" srcOrd="3" destOrd="0" presId="urn:microsoft.com/office/officeart/2005/8/layout/cycle5"/>
    <dgm:cxn modelId="{5EBB1F21-B688-4DED-87E2-91418095D57F}" type="presParOf" srcId="{982F3188-08AE-443C-A86D-F2B7D1AE5173}" destId="{58803EA2-7C4B-4B12-B3CC-8BD8A3A2E6AD}" srcOrd="4" destOrd="0" presId="urn:microsoft.com/office/officeart/2005/8/layout/cycle5"/>
    <dgm:cxn modelId="{994049B0-9307-444C-993E-0778CDD35206}" type="presParOf" srcId="{982F3188-08AE-443C-A86D-F2B7D1AE5173}" destId="{6064F03B-01BE-40A1-B9E4-2D8FCA771ED6}" srcOrd="5" destOrd="0" presId="urn:microsoft.com/office/officeart/2005/8/layout/cycle5"/>
    <dgm:cxn modelId="{C2E2F684-60C3-431F-BF1D-0FB08A60BEEE}" type="presParOf" srcId="{982F3188-08AE-443C-A86D-F2B7D1AE5173}" destId="{FEF5467D-CC45-435E-B275-20799A1D663A}" srcOrd="6" destOrd="0" presId="urn:microsoft.com/office/officeart/2005/8/layout/cycle5"/>
    <dgm:cxn modelId="{FDA2D2F7-8D03-4B3E-A9DF-9B08C8566826}" type="presParOf" srcId="{982F3188-08AE-443C-A86D-F2B7D1AE5173}" destId="{6B7B3C1F-1ABE-42D6-86C6-56423C4BAEF7}" srcOrd="7" destOrd="0" presId="urn:microsoft.com/office/officeart/2005/8/layout/cycle5"/>
    <dgm:cxn modelId="{914E782B-AB9C-43A8-ADCF-CDD5FB42DA3B}" type="presParOf" srcId="{982F3188-08AE-443C-A86D-F2B7D1AE5173}" destId="{BB3D701D-18F6-461C-9CB9-CBEA09BEEDD9}" srcOrd="8" destOrd="0" presId="urn:microsoft.com/office/officeart/2005/8/layout/cycle5"/>
    <dgm:cxn modelId="{01F056DF-9FF7-4077-B4C6-B04356C1D956}" type="presParOf" srcId="{982F3188-08AE-443C-A86D-F2B7D1AE5173}" destId="{4A1AB668-E5D7-4317-AACF-D65D8368C6F6}" srcOrd="9" destOrd="0" presId="urn:microsoft.com/office/officeart/2005/8/layout/cycle5"/>
    <dgm:cxn modelId="{E1A760F7-11FA-448A-8FE7-51DB5D9A9988}" type="presParOf" srcId="{982F3188-08AE-443C-A86D-F2B7D1AE5173}" destId="{9D567AEE-34FA-4775-8CB2-8502E5E792C9}" srcOrd="10" destOrd="0" presId="urn:microsoft.com/office/officeart/2005/8/layout/cycle5"/>
    <dgm:cxn modelId="{F60EC643-A758-4EE4-BA7C-A1617630DFE4}" type="presParOf" srcId="{982F3188-08AE-443C-A86D-F2B7D1AE5173}" destId="{07B5B383-D924-4578-B621-AB110EF82D59}" srcOrd="11" destOrd="0" presId="urn:microsoft.com/office/officeart/2005/8/layout/cycle5"/>
    <dgm:cxn modelId="{82AFFF08-85CA-4E22-8F8E-ED607FED0E4F}" type="presParOf" srcId="{982F3188-08AE-443C-A86D-F2B7D1AE5173}" destId="{BA55B759-184C-434F-9BE3-0F2E4641DA69}" srcOrd="12" destOrd="0" presId="urn:microsoft.com/office/officeart/2005/8/layout/cycle5"/>
    <dgm:cxn modelId="{21EED4FE-05D5-4DB4-A442-B56F88EF0BF5}" type="presParOf" srcId="{982F3188-08AE-443C-A86D-F2B7D1AE5173}" destId="{2F79C7E5-2499-4735-91B7-04D94413C680}" srcOrd="13" destOrd="0" presId="urn:microsoft.com/office/officeart/2005/8/layout/cycle5"/>
    <dgm:cxn modelId="{4B6A7A15-194E-44CA-983A-BF51FD4C9F1D}" type="presParOf" srcId="{982F3188-08AE-443C-A86D-F2B7D1AE5173}" destId="{CB3E3F31-16C3-40BE-A4F3-AB65A49007F2}" srcOrd="14" destOrd="0" presId="urn:microsoft.com/office/officeart/2005/8/layout/cycle5"/>
    <dgm:cxn modelId="{9863834F-FA94-4247-8713-6273F99CB55E}" type="presParOf" srcId="{982F3188-08AE-443C-A86D-F2B7D1AE5173}" destId="{2166CBD6-EC65-4A8A-952C-99A1FDF796EB}" srcOrd="15" destOrd="0" presId="urn:microsoft.com/office/officeart/2005/8/layout/cycle5"/>
    <dgm:cxn modelId="{98A35DCD-033E-4418-A6F7-02C6D291BB0F}" type="presParOf" srcId="{982F3188-08AE-443C-A86D-F2B7D1AE5173}" destId="{97FB9E5E-A3DC-4928-8F72-26777DDC94A3}" srcOrd="16" destOrd="0" presId="urn:microsoft.com/office/officeart/2005/8/layout/cycle5"/>
    <dgm:cxn modelId="{BB0C7CB0-7072-46A1-9769-19E1DBD541A1}" type="presParOf" srcId="{982F3188-08AE-443C-A86D-F2B7D1AE5173}" destId="{8B1FEBD3-4232-4DAE-830F-5C7EED6E90CB}" srcOrd="17" destOrd="0" presId="urn:microsoft.com/office/officeart/2005/8/layout/cycle5"/>
    <dgm:cxn modelId="{B9E5F5D3-EF4F-4CBA-A3F2-7FE6651C9C53}" type="presParOf" srcId="{982F3188-08AE-443C-A86D-F2B7D1AE5173}" destId="{73EF45F6-06CB-4EC9-80CA-915EA3D43B46}" srcOrd="18" destOrd="0" presId="urn:microsoft.com/office/officeart/2005/8/layout/cycle5"/>
    <dgm:cxn modelId="{5C90D29A-C4F1-45E5-9395-999B80C4C061}" type="presParOf" srcId="{982F3188-08AE-443C-A86D-F2B7D1AE5173}" destId="{FC2C1917-EFA6-4603-AAEE-035BAB80878C}" srcOrd="19" destOrd="0" presId="urn:microsoft.com/office/officeart/2005/8/layout/cycle5"/>
    <dgm:cxn modelId="{1AA39BF0-21F5-4A0F-8C5F-B80BBD18332E}" type="presParOf" srcId="{982F3188-08AE-443C-A86D-F2B7D1AE5173}" destId="{19AA0E9F-3B90-480A-9E76-06F79A5FAB52}" srcOrd="20" destOrd="0" presId="urn:microsoft.com/office/officeart/2005/8/layout/cycle5"/>
    <dgm:cxn modelId="{F0F00C2D-9F11-4EC1-ADC6-C706A205BD22}" type="presParOf" srcId="{982F3188-08AE-443C-A86D-F2B7D1AE5173}" destId="{EBB7A85A-2C57-4BCE-B020-0C1F75D68C1C}" srcOrd="21" destOrd="0" presId="urn:microsoft.com/office/officeart/2005/8/layout/cycle5"/>
    <dgm:cxn modelId="{CEFE1159-BCD0-4056-98C3-2B078559E5F6}" type="presParOf" srcId="{982F3188-08AE-443C-A86D-F2B7D1AE5173}" destId="{F89812DA-19BA-4DAF-ACC4-7BCDC3FC3E7C}" srcOrd="22" destOrd="0" presId="urn:microsoft.com/office/officeart/2005/8/layout/cycle5"/>
    <dgm:cxn modelId="{EE09CCB9-9E3F-47AC-A86E-20FD195C4898}" type="presParOf" srcId="{982F3188-08AE-443C-A86D-F2B7D1AE5173}" destId="{875264E0-43A8-4F09-BFF3-EC8C37E31001}" srcOrd="23"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EAF5C3-DD2F-44DC-A545-6FAC4B56E35B}">
      <dsp:nvSpPr>
        <dsp:cNvPr id="0" name=""/>
        <dsp:cNvSpPr/>
      </dsp:nvSpPr>
      <dsp:spPr>
        <a:xfrm>
          <a:off x="0" y="3628284"/>
          <a:ext cx="8128000" cy="397041"/>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t>Making the results available for everyone to access</a:t>
          </a:r>
        </a:p>
      </dsp:txBody>
      <dsp:txXfrm>
        <a:off x="0" y="3628284"/>
        <a:ext cx="8128000" cy="397041"/>
      </dsp:txXfrm>
    </dsp:sp>
    <dsp:sp modelId="{59FD5240-89BD-460C-879D-BD225EAB6E0A}">
      <dsp:nvSpPr>
        <dsp:cNvPr id="0" name=""/>
        <dsp:cNvSpPr/>
      </dsp:nvSpPr>
      <dsp:spPr>
        <a:xfrm rot="10800000">
          <a:off x="0" y="3023591"/>
          <a:ext cx="8128000" cy="610649"/>
        </a:xfrm>
        <a:prstGeom prst="upArrowCallou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t>Storing the results</a:t>
          </a:r>
        </a:p>
      </dsp:txBody>
      <dsp:txXfrm rot="10800000">
        <a:off x="0" y="3023591"/>
        <a:ext cx="8128000" cy="396781"/>
      </dsp:txXfrm>
    </dsp:sp>
    <dsp:sp modelId="{6241298E-38D8-44B5-A0D3-A3EBDBD571D6}">
      <dsp:nvSpPr>
        <dsp:cNvPr id="0" name=""/>
        <dsp:cNvSpPr/>
      </dsp:nvSpPr>
      <dsp:spPr>
        <a:xfrm rot="10800000">
          <a:off x="0" y="2418897"/>
          <a:ext cx="8128000" cy="610649"/>
        </a:xfrm>
        <a:prstGeom prst="upArrowCallou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t>Running operations and code on the data to analyse it</a:t>
          </a:r>
        </a:p>
      </dsp:txBody>
      <dsp:txXfrm rot="10800000">
        <a:off x="0" y="2418897"/>
        <a:ext cx="8128000" cy="396781"/>
      </dsp:txXfrm>
    </dsp:sp>
    <dsp:sp modelId="{12A81997-8CBE-478F-9724-CD9E35D51676}">
      <dsp:nvSpPr>
        <dsp:cNvPr id="0" name=""/>
        <dsp:cNvSpPr/>
      </dsp:nvSpPr>
      <dsp:spPr>
        <a:xfrm rot="10800000">
          <a:off x="0" y="1814203"/>
          <a:ext cx="8128000" cy="610649"/>
        </a:xfrm>
        <a:prstGeom prst="upArrowCallou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t>Cleaning the data to suit objective</a:t>
          </a:r>
        </a:p>
      </dsp:txBody>
      <dsp:txXfrm rot="10800000">
        <a:off x="0" y="1814203"/>
        <a:ext cx="8128000" cy="396781"/>
      </dsp:txXfrm>
    </dsp:sp>
    <dsp:sp modelId="{E2479E47-CABA-4BD9-924C-2BBB09E6C3DE}">
      <dsp:nvSpPr>
        <dsp:cNvPr id="0" name=""/>
        <dsp:cNvSpPr/>
      </dsp:nvSpPr>
      <dsp:spPr>
        <a:xfrm rot="10800000">
          <a:off x="0" y="1209509"/>
          <a:ext cx="8128000" cy="610649"/>
        </a:xfrm>
        <a:prstGeom prst="upArrowCallou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t>Finding appropriate data to study and analyse</a:t>
          </a:r>
        </a:p>
      </dsp:txBody>
      <dsp:txXfrm rot="10800000">
        <a:off x="0" y="1209509"/>
        <a:ext cx="8128000" cy="396781"/>
      </dsp:txXfrm>
    </dsp:sp>
    <dsp:sp modelId="{001FAEBB-FB57-493E-88FE-CCA4826F2CC3}">
      <dsp:nvSpPr>
        <dsp:cNvPr id="0" name=""/>
        <dsp:cNvSpPr/>
      </dsp:nvSpPr>
      <dsp:spPr>
        <a:xfrm rot="10800000">
          <a:off x="0" y="604815"/>
          <a:ext cx="8128000" cy="610649"/>
        </a:xfrm>
        <a:prstGeom prst="upArrowCallou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t>Research and Learn about the problem</a:t>
          </a:r>
        </a:p>
      </dsp:txBody>
      <dsp:txXfrm rot="10800000">
        <a:off x="0" y="604815"/>
        <a:ext cx="8128000" cy="396781"/>
      </dsp:txXfrm>
    </dsp:sp>
    <dsp:sp modelId="{F5D8D653-DFA9-4EF0-9571-895434F84E86}">
      <dsp:nvSpPr>
        <dsp:cNvPr id="0" name=""/>
        <dsp:cNvSpPr/>
      </dsp:nvSpPr>
      <dsp:spPr>
        <a:xfrm rot="10800000">
          <a:off x="0" y="121"/>
          <a:ext cx="8128000" cy="610649"/>
        </a:xfrm>
        <a:prstGeom prst="upArrowCallou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t>Defining Objective (finding the problem)</a:t>
          </a:r>
        </a:p>
      </dsp:txBody>
      <dsp:txXfrm rot="10800000">
        <a:off x="0" y="121"/>
        <a:ext cx="8128000" cy="396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082533-FE9F-4AAE-9204-E7DFE912E33D}">
      <dsp:nvSpPr>
        <dsp:cNvPr id="0" name=""/>
        <dsp:cNvSpPr/>
      </dsp:nvSpPr>
      <dsp:spPr>
        <a:xfrm>
          <a:off x="3650257" y="2787"/>
          <a:ext cx="827484" cy="537864"/>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Plan</a:t>
          </a:r>
        </a:p>
      </dsp:txBody>
      <dsp:txXfrm>
        <a:off x="3676513" y="29043"/>
        <a:ext cx="774972" cy="485352"/>
      </dsp:txXfrm>
    </dsp:sp>
    <dsp:sp modelId="{7E9F2CB4-E78F-4922-8CC0-0E00616E3CBB}">
      <dsp:nvSpPr>
        <dsp:cNvPr id="0" name=""/>
        <dsp:cNvSpPr/>
      </dsp:nvSpPr>
      <dsp:spPr>
        <a:xfrm>
          <a:off x="2198709" y="271720"/>
          <a:ext cx="3730581" cy="3730581"/>
        </a:xfrm>
        <a:custGeom>
          <a:avLst/>
          <a:gdLst/>
          <a:ahLst/>
          <a:cxnLst/>
          <a:rect l="0" t="0" r="0" b="0"/>
          <a:pathLst>
            <a:path>
              <a:moveTo>
                <a:pt x="2397093" y="77416"/>
              </a:moveTo>
              <a:arcTo wR="1865290" hR="1865290" stAng="17193905" swAng="680019"/>
            </a:path>
          </a:pathLst>
        </a:custGeom>
        <a:noFill/>
        <a:ln w="9525"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263D5D87-9AF4-44D9-BDD5-384DB47B6FC7}">
      <dsp:nvSpPr>
        <dsp:cNvPr id="0" name=""/>
        <dsp:cNvSpPr/>
      </dsp:nvSpPr>
      <dsp:spPr>
        <a:xfrm>
          <a:off x="4969217" y="549118"/>
          <a:ext cx="827484" cy="537864"/>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Collect</a:t>
          </a:r>
        </a:p>
      </dsp:txBody>
      <dsp:txXfrm>
        <a:off x="4995473" y="575374"/>
        <a:ext cx="774972" cy="485352"/>
      </dsp:txXfrm>
    </dsp:sp>
    <dsp:sp modelId="{6064F03B-01BE-40A1-B9E4-2D8FCA771ED6}">
      <dsp:nvSpPr>
        <dsp:cNvPr id="0" name=""/>
        <dsp:cNvSpPr/>
      </dsp:nvSpPr>
      <dsp:spPr>
        <a:xfrm>
          <a:off x="2198709" y="271720"/>
          <a:ext cx="3730581" cy="3730581"/>
        </a:xfrm>
        <a:custGeom>
          <a:avLst/>
          <a:gdLst/>
          <a:ahLst/>
          <a:cxnLst/>
          <a:rect l="0" t="0" r="0" b="0"/>
          <a:pathLst>
            <a:path>
              <a:moveTo>
                <a:pt x="3494984" y="957872"/>
              </a:moveTo>
              <a:arcTo wR="1865290" hR="1865290" stAng="19853449" swAng="940205"/>
            </a:path>
          </a:pathLst>
        </a:custGeom>
        <a:noFill/>
        <a:ln w="9525"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FEF5467D-CC45-435E-B275-20799A1D663A}">
      <dsp:nvSpPr>
        <dsp:cNvPr id="0" name=""/>
        <dsp:cNvSpPr/>
      </dsp:nvSpPr>
      <dsp:spPr>
        <a:xfrm>
          <a:off x="5515548" y="1868078"/>
          <a:ext cx="827484" cy="537864"/>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Assure</a:t>
          </a:r>
        </a:p>
      </dsp:txBody>
      <dsp:txXfrm>
        <a:off x="5541804" y="1894334"/>
        <a:ext cx="774972" cy="485352"/>
      </dsp:txXfrm>
    </dsp:sp>
    <dsp:sp modelId="{BB3D701D-18F6-461C-9CB9-CBEA09BEEDD9}">
      <dsp:nvSpPr>
        <dsp:cNvPr id="0" name=""/>
        <dsp:cNvSpPr/>
      </dsp:nvSpPr>
      <dsp:spPr>
        <a:xfrm>
          <a:off x="2198709" y="271720"/>
          <a:ext cx="3730581" cy="3730581"/>
        </a:xfrm>
        <a:custGeom>
          <a:avLst/>
          <a:gdLst/>
          <a:ahLst/>
          <a:cxnLst/>
          <a:rect l="0" t="0" r="0" b="0"/>
          <a:pathLst>
            <a:path>
              <a:moveTo>
                <a:pt x="3679505" y="2298806"/>
              </a:moveTo>
              <a:arcTo wR="1865290" hR="1865290" stAng="806346" swAng="940205"/>
            </a:path>
          </a:pathLst>
        </a:custGeom>
        <a:noFill/>
        <a:ln w="9525"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4A1AB668-E5D7-4317-AACF-D65D8368C6F6}">
      <dsp:nvSpPr>
        <dsp:cNvPr id="0" name=""/>
        <dsp:cNvSpPr/>
      </dsp:nvSpPr>
      <dsp:spPr>
        <a:xfrm>
          <a:off x="4969217" y="3187038"/>
          <a:ext cx="827484" cy="537864"/>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Describe</a:t>
          </a:r>
        </a:p>
      </dsp:txBody>
      <dsp:txXfrm>
        <a:off x="4995473" y="3213294"/>
        <a:ext cx="774972" cy="485352"/>
      </dsp:txXfrm>
    </dsp:sp>
    <dsp:sp modelId="{07B5B383-D924-4578-B621-AB110EF82D59}">
      <dsp:nvSpPr>
        <dsp:cNvPr id="0" name=""/>
        <dsp:cNvSpPr/>
      </dsp:nvSpPr>
      <dsp:spPr>
        <a:xfrm>
          <a:off x="2198709" y="271720"/>
          <a:ext cx="3730581" cy="3730581"/>
        </a:xfrm>
        <a:custGeom>
          <a:avLst/>
          <a:gdLst/>
          <a:ahLst/>
          <a:cxnLst/>
          <a:rect l="0" t="0" r="0" b="0"/>
          <a:pathLst>
            <a:path>
              <a:moveTo>
                <a:pt x="2738079" y="3513789"/>
              </a:moveTo>
              <a:arcTo wR="1865290" hR="1865290" stAng="3726076" swAng="680019"/>
            </a:path>
          </a:pathLst>
        </a:custGeom>
        <a:noFill/>
        <a:ln w="9525"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BA55B759-184C-434F-9BE3-0F2E4641DA69}">
      <dsp:nvSpPr>
        <dsp:cNvPr id="0" name=""/>
        <dsp:cNvSpPr/>
      </dsp:nvSpPr>
      <dsp:spPr>
        <a:xfrm>
          <a:off x="3650257" y="3733369"/>
          <a:ext cx="827484" cy="537864"/>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Preserve</a:t>
          </a:r>
        </a:p>
      </dsp:txBody>
      <dsp:txXfrm>
        <a:off x="3676513" y="3759625"/>
        <a:ext cx="774972" cy="485352"/>
      </dsp:txXfrm>
    </dsp:sp>
    <dsp:sp modelId="{CB3E3F31-16C3-40BE-A4F3-AB65A49007F2}">
      <dsp:nvSpPr>
        <dsp:cNvPr id="0" name=""/>
        <dsp:cNvSpPr/>
      </dsp:nvSpPr>
      <dsp:spPr>
        <a:xfrm>
          <a:off x="2198709" y="271720"/>
          <a:ext cx="3730581" cy="3730581"/>
        </a:xfrm>
        <a:custGeom>
          <a:avLst/>
          <a:gdLst/>
          <a:ahLst/>
          <a:cxnLst/>
          <a:rect l="0" t="0" r="0" b="0"/>
          <a:pathLst>
            <a:path>
              <a:moveTo>
                <a:pt x="1333488" y="3653165"/>
              </a:moveTo>
              <a:arcTo wR="1865290" hR="1865290" stAng="6393905" swAng="680019"/>
            </a:path>
          </a:pathLst>
        </a:custGeom>
        <a:noFill/>
        <a:ln w="9525"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2166CBD6-EC65-4A8A-952C-99A1FDF796EB}">
      <dsp:nvSpPr>
        <dsp:cNvPr id="0" name=""/>
        <dsp:cNvSpPr/>
      </dsp:nvSpPr>
      <dsp:spPr>
        <a:xfrm>
          <a:off x="2331298" y="3187038"/>
          <a:ext cx="827484" cy="537864"/>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Discover</a:t>
          </a:r>
        </a:p>
      </dsp:txBody>
      <dsp:txXfrm>
        <a:off x="2357554" y="3213294"/>
        <a:ext cx="774972" cy="485352"/>
      </dsp:txXfrm>
    </dsp:sp>
    <dsp:sp modelId="{8B1FEBD3-4232-4DAE-830F-5C7EED6E90CB}">
      <dsp:nvSpPr>
        <dsp:cNvPr id="0" name=""/>
        <dsp:cNvSpPr/>
      </dsp:nvSpPr>
      <dsp:spPr>
        <a:xfrm>
          <a:off x="2198709" y="271720"/>
          <a:ext cx="3730581" cy="3730581"/>
        </a:xfrm>
        <a:custGeom>
          <a:avLst/>
          <a:gdLst/>
          <a:ahLst/>
          <a:cxnLst/>
          <a:rect l="0" t="0" r="0" b="0"/>
          <a:pathLst>
            <a:path>
              <a:moveTo>
                <a:pt x="235596" y="2772708"/>
              </a:moveTo>
              <a:arcTo wR="1865290" hR="1865290" stAng="9053449" swAng="940205"/>
            </a:path>
          </a:pathLst>
        </a:custGeom>
        <a:noFill/>
        <a:ln w="9525"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73EF45F6-06CB-4EC9-80CA-915EA3D43B46}">
      <dsp:nvSpPr>
        <dsp:cNvPr id="0" name=""/>
        <dsp:cNvSpPr/>
      </dsp:nvSpPr>
      <dsp:spPr>
        <a:xfrm>
          <a:off x="1784966" y="1868078"/>
          <a:ext cx="827484" cy="537864"/>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Integrate</a:t>
          </a:r>
        </a:p>
      </dsp:txBody>
      <dsp:txXfrm>
        <a:off x="1811222" y="1894334"/>
        <a:ext cx="774972" cy="485352"/>
      </dsp:txXfrm>
    </dsp:sp>
    <dsp:sp modelId="{19AA0E9F-3B90-480A-9E76-06F79A5FAB52}">
      <dsp:nvSpPr>
        <dsp:cNvPr id="0" name=""/>
        <dsp:cNvSpPr/>
      </dsp:nvSpPr>
      <dsp:spPr>
        <a:xfrm>
          <a:off x="2198709" y="271720"/>
          <a:ext cx="3730581" cy="3730581"/>
        </a:xfrm>
        <a:custGeom>
          <a:avLst/>
          <a:gdLst/>
          <a:ahLst/>
          <a:cxnLst/>
          <a:rect l="0" t="0" r="0" b="0"/>
          <a:pathLst>
            <a:path>
              <a:moveTo>
                <a:pt x="51076" y="1431775"/>
              </a:moveTo>
              <a:arcTo wR="1865290" hR="1865290" stAng="11606346" swAng="940205"/>
            </a:path>
          </a:pathLst>
        </a:custGeom>
        <a:noFill/>
        <a:ln w="9525"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EBB7A85A-2C57-4BCE-B020-0C1F75D68C1C}">
      <dsp:nvSpPr>
        <dsp:cNvPr id="0" name=""/>
        <dsp:cNvSpPr/>
      </dsp:nvSpPr>
      <dsp:spPr>
        <a:xfrm>
          <a:off x="2331298" y="549118"/>
          <a:ext cx="827484" cy="537864"/>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Analyse</a:t>
          </a:r>
        </a:p>
      </dsp:txBody>
      <dsp:txXfrm>
        <a:off x="2357554" y="575374"/>
        <a:ext cx="774972" cy="485352"/>
      </dsp:txXfrm>
    </dsp:sp>
    <dsp:sp modelId="{875264E0-43A8-4F09-BFF3-EC8C37E31001}">
      <dsp:nvSpPr>
        <dsp:cNvPr id="0" name=""/>
        <dsp:cNvSpPr/>
      </dsp:nvSpPr>
      <dsp:spPr>
        <a:xfrm>
          <a:off x="2198709" y="271720"/>
          <a:ext cx="3730581" cy="3730581"/>
        </a:xfrm>
        <a:custGeom>
          <a:avLst/>
          <a:gdLst/>
          <a:ahLst/>
          <a:cxnLst/>
          <a:rect l="0" t="0" r="0" b="0"/>
          <a:pathLst>
            <a:path>
              <a:moveTo>
                <a:pt x="992501" y="216791"/>
              </a:moveTo>
              <a:arcTo wR="1865290" hR="1865290" stAng="14526076" swAng="680019"/>
            </a:path>
          </a:pathLst>
        </a:custGeom>
        <a:noFill/>
        <a:ln w="9525"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093D67-B24D-4F46-A98F-B644A4EB05BF}"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1507399-B42E-455A-9450-F75FE021A425}" type="slidenum">
              <a:rPr lang="en-IN" smtClean="0"/>
              <a:t>‹#›</a:t>
            </a:fld>
            <a:endParaRPr lang="en-IN"/>
          </a:p>
        </p:txBody>
      </p:sp>
    </p:spTree>
    <p:extLst>
      <p:ext uri="{BB962C8B-B14F-4D97-AF65-F5344CB8AC3E}">
        <p14:creationId xmlns:p14="http://schemas.microsoft.com/office/powerpoint/2010/main" val="87585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93D67-B24D-4F46-A98F-B644A4EB05BF}"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507399-B42E-455A-9450-F75FE021A425}" type="slidenum">
              <a:rPr lang="en-IN" smtClean="0"/>
              <a:t>‹#›</a:t>
            </a:fld>
            <a:endParaRPr lang="en-IN"/>
          </a:p>
        </p:txBody>
      </p:sp>
    </p:spTree>
    <p:extLst>
      <p:ext uri="{BB962C8B-B14F-4D97-AF65-F5344CB8AC3E}">
        <p14:creationId xmlns:p14="http://schemas.microsoft.com/office/powerpoint/2010/main" val="180338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93D67-B24D-4F46-A98F-B644A4EB05BF}"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507399-B42E-455A-9450-F75FE021A42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8933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093D67-B24D-4F46-A98F-B644A4EB05BF}" type="datetimeFigureOut">
              <a:rPr lang="en-IN" smtClean="0"/>
              <a:t>27-10-2020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507399-B42E-455A-9450-F75FE021A425}" type="slidenum">
              <a:rPr lang="en-IN" smtClean="0"/>
              <a:t>‹#›</a:t>
            </a:fld>
            <a:endParaRPr lang="en-IN"/>
          </a:p>
        </p:txBody>
      </p:sp>
    </p:spTree>
    <p:extLst>
      <p:ext uri="{BB962C8B-B14F-4D97-AF65-F5344CB8AC3E}">
        <p14:creationId xmlns:p14="http://schemas.microsoft.com/office/powerpoint/2010/main" val="1946705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093D67-B24D-4F46-A98F-B644A4EB05BF}" type="datetimeFigureOut">
              <a:rPr lang="en-IN" smtClean="0"/>
              <a:t>27-10-2020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507399-B42E-455A-9450-F75FE021A42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7805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093D67-B24D-4F46-A98F-B644A4EB05BF}" type="datetimeFigureOut">
              <a:rPr lang="en-IN" smtClean="0"/>
              <a:t>27-10-2020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507399-B42E-455A-9450-F75FE021A425}" type="slidenum">
              <a:rPr lang="en-IN" smtClean="0"/>
              <a:t>‹#›</a:t>
            </a:fld>
            <a:endParaRPr lang="en-IN"/>
          </a:p>
        </p:txBody>
      </p:sp>
    </p:spTree>
    <p:extLst>
      <p:ext uri="{BB962C8B-B14F-4D97-AF65-F5344CB8AC3E}">
        <p14:creationId xmlns:p14="http://schemas.microsoft.com/office/powerpoint/2010/main" val="3526290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93D67-B24D-4F46-A98F-B644A4EB05BF}"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507399-B42E-455A-9450-F75FE021A425}" type="slidenum">
              <a:rPr lang="en-IN" smtClean="0"/>
              <a:t>‹#›</a:t>
            </a:fld>
            <a:endParaRPr lang="en-IN"/>
          </a:p>
        </p:txBody>
      </p:sp>
    </p:spTree>
    <p:extLst>
      <p:ext uri="{BB962C8B-B14F-4D97-AF65-F5344CB8AC3E}">
        <p14:creationId xmlns:p14="http://schemas.microsoft.com/office/powerpoint/2010/main" val="976140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93D67-B24D-4F46-A98F-B644A4EB05BF}"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507399-B42E-455A-9450-F75FE021A425}" type="slidenum">
              <a:rPr lang="en-IN" smtClean="0"/>
              <a:t>‹#›</a:t>
            </a:fld>
            <a:endParaRPr lang="en-IN"/>
          </a:p>
        </p:txBody>
      </p:sp>
    </p:spTree>
    <p:extLst>
      <p:ext uri="{BB962C8B-B14F-4D97-AF65-F5344CB8AC3E}">
        <p14:creationId xmlns:p14="http://schemas.microsoft.com/office/powerpoint/2010/main" val="789479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93D67-B24D-4F46-A98F-B644A4EB05BF}"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507399-B42E-455A-9450-F75FE021A425}" type="slidenum">
              <a:rPr lang="en-IN" smtClean="0"/>
              <a:t>‹#›</a:t>
            </a:fld>
            <a:endParaRPr lang="en-IN"/>
          </a:p>
        </p:txBody>
      </p:sp>
    </p:spTree>
    <p:extLst>
      <p:ext uri="{BB962C8B-B14F-4D97-AF65-F5344CB8AC3E}">
        <p14:creationId xmlns:p14="http://schemas.microsoft.com/office/powerpoint/2010/main" val="464987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93D67-B24D-4F46-A98F-B644A4EB05BF}"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507399-B42E-455A-9450-F75FE021A425}" type="slidenum">
              <a:rPr lang="en-IN" smtClean="0"/>
              <a:t>‹#›</a:t>
            </a:fld>
            <a:endParaRPr lang="en-IN"/>
          </a:p>
        </p:txBody>
      </p:sp>
    </p:spTree>
    <p:extLst>
      <p:ext uri="{BB962C8B-B14F-4D97-AF65-F5344CB8AC3E}">
        <p14:creationId xmlns:p14="http://schemas.microsoft.com/office/powerpoint/2010/main" val="198512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093D67-B24D-4F46-A98F-B644A4EB05BF}" type="datetimeFigureOut">
              <a:rPr lang="en-IN" smtClean="0"/>
              <a:t>27-10-2020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1507399-B42E-455A-9450-F75FE021A425}" type="slidenum">
              <a:rPr lang="en-IN" smtClean="0"/>
              <a:t>‹#›</a:t>
            </a:fld>
            <a:endParaRPr lang="en-IN"/>
          </a:p>
        </p:txBody>
      </p:sp>
    </p:spTree>
    <p:extLst>
      <p:ext uri="{BB962C8B-B14F-4D97-AF65-F5344CB8AC3E}">
        <p14:creationId xmlns:p14="http://schemas.microsoft.com/office/powerpoint/2010/main" val="2465650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093D67-B24D-4F46-A98F-B644A4EB05BF}" type="datetimeFigureOut">
              <a:rPr lang="en-IN" smtClean="0"/>
              <a:t>27-10-2020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1507399-B42E-455A-9450-F75FE021A425}" type="slidenum">
              <a:rPr lang="en-IN" smtClean="0"/>
              <a:t>‹#›</a:t>
            </a:fld>
            <a:endParaRPr lang="en-IN"/>
          </a:p>
        </p:txBody>
      </p:sp>
    </p:spTree>
    <p:extLst>
      <p:ext uri="{BB962C8B-B14F-4D97-AF65-F5344CB8AC3E}">
        <p14:creationId xmlns:p14="http://schemas.microsoft.com/office/powerpoint/2010/main" val="2190906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093D67-B24D-4F46-A98F-B644A4EB05BF}" type="datetimeFigureOut">
              <a:rPr lang="en-IN" smtClean="0"/>
              <a:t>27-10-2020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1507399-B42E-455A-9450-F75FE021A425}" type="slidenum">
              <a:rPr lang="en-IN" smtClean="0"/>
              <a:t>‹#›</a:t>
            </a:fld>
            <a:endParaRPr lang="en-IN"/>
          </a:p>
        </p:txBody>
      </p:sp>
    </p:spTree>
    <p:extLst>
      <p:ext uri="{BB962C8B-B14F-4D97-AF65-F5344CB8AC3E}">
        <p14:creationId xmlns:p14="http://schemas.microsoft.com/office/powerpoint/2010/main" val="3207692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93D67-B24D-4F46-A98F-B644A4EB05BF}" type="datetimeFigureOut">
              <a:rPr lang="en-IN" smtClean="0"/>
              <a:t>27-10-2020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1507399-B42E-455A-9450-F75FE021A425}" type="slidenum">
              <a:rPr lang="en-IN" smtClean="0"/>
              <a:t>‹#›</a:t>
            </a:fld>
            <a:endParaRPr lang="en-IN"/>
          </a:p>
        </p:txBody>
      </p:sp>
    </p:spTree>
    <p:extLst>
      <p:ext uri="{BB962C8B-B14F-4D97-AF65-F5344CB8AC3E}">
        <p14:creationId xmlns:p14="http://schemas.microsoft.com/office/powerpoint/2010/main" val="5089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93D67-B24D-4F46-A98F-B644A4EB05BF}" type="datetimeFigureOut">
              <a:rPr lang="en-IN" smtClean="0"/>
              <a:t>27-10-2020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507399-B42E-455A-9450-F75FE021A425}" type="slidenum">
              <a:rPr lang="en-IN" smtClean="0"/>
              <a:t>‹#›</a:t>
            </a:fld>
            <a:endParaRPr lang="en-IN"/>
          </a:p>
        </p:txBody>
      </p:sp>
    </p:spTree>
    <p:extLst>
      <p:ext uri="{BB962C8B-B14F-4D97-AF65-F5344CB8AC3E}">
        <p14:creationId xmlns:p14="http://schemas.microsoft.com/office/powerpoint/2010/main" val="1896182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93D67-B24D-4F46-A98F-B644A4EB05BF}" type="datetimeFigureOut">
              <a:rPr lang="en-IN" smtClean="0"/>
              <a:t>27-10-2020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507399-B42E-455A-9450-F75FE021A425}" type="slidenum">
              <a:rPr lang="en-IN" smtClean="0"/>
              <a:t>‹#›</a:t>
            </a:fld>
            <a:endParaRPr lang="en-IN"/>
          </a:p>
        </p:txBody>
      </p:sp>
    </p:spTree>
    <p:extLst>
      <p:ext uri="{BB962C8B-B14F-4D97-AF65-F5344CB8AC3E}">
        <p14:creationId xmlns:p14="http://schemas.microsoft.com/office/powerpoint/2010/main" val="397679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8093D67-B24D-4F46-A98F-B644A4EB05BF}" type="datetimeFigureOut">
              <a:rPr lang="en-IN" smtClean="0"/>
              <a:t>27-10-2020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1507399-B42E-455A-9450-F75FE021A425}" type="slidenum">
              <a:rPr lang="en-IN" smtClean="0"/>
              <a:t>‹#›</a:t>
            </a:fld>
            <a:endParaRPr lang="en-IN"/>
          </a:p>
        </p:txBody>
      </p:sp>
    </p:spTree>
    <p:extLst>
      <p:ext uri="{BB962C8B-B14F-4D97-AF65-F5344CB8AC3E}">
        <p14:creationId xmlns:p14="http://schemas.microsoft.com/office/powerpoint/2010/main" val="2038881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DD475-DD19-4B73-B675-9274ECD075E2}"/>
              </a:ext>
            </a:extLst>
          </p:cNvPr>
          <p:cNvSpPr>
            <a:spLocks noGrp="1"/>
          </p:cNvSpPr>
          <p:nvPr>
            <p:ph type="ctrTitle"/>
          </p:nvPr>
        </p:nvSpPr>
        <p:spPr/>
        <p:txBody>
          <a:bodyPr/>
          <a:lstStyle/>
          <a:p>
            <a:r>
              <a:rPr lang="en-IN" dirty="0"/>
              <a:t>Predicting NBA player improvement</a:t>
            </a:r>
          </a:p>
        </p:txBody>
      </p:sp>
      <p:sp>
        <p:nvSpPr>
          <p:cNvPr id="3" name="Subtitle 2">
            <a:extLst>
              <a:ext uri="{FF2B5EF4-FFF2-40B4-BE49-F238E27FC236}">
                <a16:creationId xmlns:a16="http://schemas.microsoft.com/office/drawing/2014/main" id="{554220CD-7EB0-4F0D-B2A9-D69D25F91A35}"/>
              </a:ext>
            </a:extLst>
          </p:cNvPr>
          <p:cNvSpPr>
            <a:spLocks noGrp="1"/>
          </p:cNvSpPr>
          <p:nvPr>
            <p:ph type="subTitle" idx="1"/>
          </p:nvPr>
        </p:nvSpPr>
        <p:spPr/>
        <p:txBody>
          <a:bodyPr/>
          <a:lstStyle/>
          <a:p>
            <a:r>
              <a:rPr lang="en-IN" dirty="0"/>
              <a:t>-Literature Review</a:t>
            </a:r>
          </a:p>
        </p:txBody>
      </p:sp>
    </p:spTree>
    <p:extLst>
      <p:ext uri="{BB962C8B-B14F-4D97-AF65-F5344CB8AC3E}">
        <p14:creationId xmlns:p14="http://schemas.microsoft.com/office/powerpoint/2010/main" val="967440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BA6A-2059-4906-A02C-AB875E551D4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3B310C0-BC0D-4768-A082-BB2CF135BDD4}"/>
              </a:ext>
            </a:extLst>
          </p:cNvPr>
          <p:cNvSpPr>
            <a:spLocks noGrp="1"/>
          </p:cNvSpPr>
          <p:nvPr>
            <p:ph idx="1"/>
          </p:nvPr>
        </p:nvSpPr>
        <p:spPr/>
        <p:txBody>
          <a:bodyPr/>
          <a:lstStyle/>
          <a:p>
            <a:r>
              <a:rPr lang="en-US" dirty="0"/>
              <a:t>National Basketball Association (NBA) is the best basketball league in the world with millions of fans worldwide. How players on a team perform is the most important factor that determines which team wins the championship. Players’ pay are largely based on their past performances. However, player performance change from season to season. Each year there are a number of players who improve dramatically over last year. Those players bring a lot of value, both competitively and economically, to the teams they belong to. Their importance is widely recognized by the NBA in that the player who improved the most over last season is awarded Most Improved Player (MIP) Award. Therefore, it is advantageous for teams to accurately predict whether and how much a player will improve in the next season. For example, this information can be used to target players to acquire in trades or signings. </a:t>
            </a:r>
            <a:endParaRPr lang="en-IN" dirty="0"/>
          </a:p>
        </p:txBody>
      </p:sp>
    </p:spTree>
    <p:extLst>
      <p:ext uri="{BB962C8B-B14F-4D97-AF65-F5344CB8AC3E}">
        <p14:creationId xmlns:p14="http://schemas.microsoft.com/office/powerpoint/2010/main" val="848633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316B-C6E2-4EAD-B60A-BC4CDE503227}"/>
              </a:ext>
            </a:extLst>
          </p:cNvPr>
          <p:cNvSpPr>
            <a:spLocks noGrp="1"/>
          </p:cNvSpPr>
          <p:nvPr>
            <p:ph type="title"/>
          </p:nvPr>
        </p:nvSpPr>
        <p:spPr/>
        <p:txBody>
          <a:bodyPr/>
          <a:lstStyle/>
          <a:p>
            <a:r>
              <a:rPr lang="en-IN" dirty="0"/>
              <a:t>Problem And Interest</a:t>
            </a:r>
          </a:p>
        </p:txBody>
      </p:sp>
      <p:sp>
        <p:nvSpPr>
          <p:cNvPr id="3" name="Content Placeholder 2">
            <a:extLst>
              <a:ext uri="{FF2B5EF4-FFF2-40B4-BE49-F238E27FC236}">
                <a16:creationId xmlns:a16="http://schemas.microsoft.com/office/drawing/2014/main" id="{899A4F59-5F9C-44BC-8FC7-DC754BDC226C}"/>
              </a:ext>
            </a:extLst>
          </p:cNvPr>
          <p:cNvSpPr>
            <a:spLocks noGrp="1"/>
          </p:cNvSpPr>
          <p:nvPr>
            <p:ph idx="1"/>
          </p:nvPr>
        </p:nvSpPr>
        <p:spPr/>
        <p:txBody>
          <a:bodyPr/>
          <a:lstStyle/>
          <a:p>
            <a:r>
              <a:rPr lang="en-US" dirty="0"/>
              <a:t>Data that might contribute to determining player improvement might include his performance last season, his age, his draft status, his position, and metrics that describe what kind of player he is. This project aims to predict whether and how much a player will improve the next season based on these data.</a:t>
            </a:r>
          </a:p>
          <a:p>
            <a:r>
              <a:rPr lang="en-US" dirty="0"/>
              <a:t>As far as the interest goes, obviously, NBA teams would be very interested in accurate prediction of player improvement, for competitive advantage and business values. Others who are interested in NBA such as fans and fantasy basketball players may also be interested.</a:t>
            </a:r>
            <a:endParaRPr lang="en-IN" dirty="0"/>
          </a:p>
        </p:txBody>
      </p:sp>
    </p:spTree>
    <p:extLst>
      <p:ext uri="{BB962C8B-B14F-4D97-AF65-F5344CB8AC3E}">
        <p14:creationId xmlns:p14="http://schemas.microsoft.com/office/powerpoint/2010/main" val="3595939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4080F-32B0-4069-905D-35D62985CA80}"/>
              </a:ext>
            </a:extLst>
          </p:cNvPr>
          <p:cNvSpPr>
            <a:spLocks noGrp="1"/>
          </p:cNvSpPr>
          <p:nvPr>
            <p:ph type="title"/>
          </p:nvPr>
        </p:nvSpPr>
        <p:spPr/>
        <p:txBody>
          <a:bodyPr/>
          <a:lstStyle/>
          <a:p>
            <a:r>
              <a:rPr lang="en-US" dirty="0"/>
              <a:t>Predicting player improvement is valuable for NBA teams</a:t>
            </a:r>
            <a:endParaRPr lang="en-IN" dirty="0"/>
          </a:p>
        </p:txBody>
      </p:sp>
      <p:sp>
        <p:nvSpPr>
          <p:cNvPr id="3" name="Content Placeholder 2">
            <a:extLst>
              <a:ext uri="{FF2B5EF4-FFF2-40B4-BE49-F238E27FC236}">
                <a16:creationId xmlns:a16="http://schemas.microsoft.com/office/drawing/2014/main" id="{AEA1DE13-04DA-45B5-814A-C5CA3C614248}"/>
              </a:ext>
            </a:extLst>
          </p:cNvPr>
          <p:cNvSpPr>
            <a:spLocks noGrp="1"/>
          </p:cNvSpPr>
          <p:nvPr>
            <p:ph idx="1"/>
          </p:nvPr>
        </p:nvSpPr>
        <p:spPr/>
        <p:txBody>
          <a:bodyPr>
            <a:normAutofit/>
          </a:bodyPr>
          <a:lstStyle/>
          <a:p>
            <a:r>
              <a:rPr lang="en-US" dirty="0"/>
              <a:t>Generally, players are valued by their past performances. Therefore, players who improve a lot bring both competitive and economic advantages to teams.</a:t>
            </a:r>
          </a:p>
          <a:p>
            <a:r>
              <a:rPr lang="en-US" dirty="0"/>
              <a:t>Such value is recognized by NBA: Most Improved Player award. </a:t>
            </a:r>
          </a:p>
          <a:p>
            <a:r>
              <a:rPr lang="en-US" dirty="0"/>
              <a:t>Predicting player improvement help team management. </a:t>
            </a:r>
          </a:p>
          <a:p>
            <a:pPr marL="457200" lvl="1" indent="0">
              <a:buNone/>
            </a:pPr>
            <a:r>
              <a:rPr lang="en-US" dirty="0"/>
              <a:t>○ Target players to acquire/release </a:t>
            </a:r>
          </a:p>
          <a:p>
            <a:pPr marL="457200" lvl="1" indent="0">
              <a:buNone/>
            </a:pPr>
            <a:r>
              <a:rPr lang="en-US" dirty="0"/>
              <a:t>○ Plan for performance changes of players already on the team</a:t>
            </a:r>
          </a:p>
          <a:p>
            <a:r>
              <a:rPr lang="en-US" dirty="0"/>
              <a:t>Fans have interest as well (fantasy basketball)</a:t>
            </a:r>
          </a:p>
          <a:p>
            <a:pPr marL="457200" lvl="1" indent="0">
              <a:buNone/>
            </a:pPr>
            <a:endParaRPr lang="en-IN" dirty="0"/>
          </a:p>
        </p:txBody>
      </p:sp>
    </p:spTree>
    <p:extLst>
      <p:ext uri="{BB962C8B-B14F-4D97-AF65-F5344CB8AC3E}">
        <p14:creationId xmlns:p14="http://schemas.microsoft.com/office/powerpoint/2010/main" val="1642204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754E-8CEA-4880-9C0C-4B574D22FE55}"/>
              </a:ext>
            </a:extLst>
          </p:cNvPr>
          <p:cNvSpPr>
            <a:spLocks noGrp="1"/>
          </p:cNvSpPr>
          <p:nvPr>
            <p:ph type="title"/>
          </p:nvPr>
        </p:nvSpPr>
        <p:spPr/>
        <p:txBody>
          <a:bodyPr/>
          <a:lstStyle/>
          <a:p>
            <a:r>
              <a:rPr lang="en-IN" dirty="0"/>
              <a:t>Data acquisition and cleaning</a:t>
            </a:r>
          </a:p>
        </p:txBody>
      </p:sp>
      <p:sp>
        <p:nvSpPr>
          <p:cNvPr id="3" name="Content Placeholder 2">
            <a:extLst>
              <a:ext uri="{FF2B5EF4-FFF2-40B4-BE49-F238E27FC236}">
                <a16:creationId xmlns:a16="http://schemas.microsoft.com/office/drawing/2014/main" id="{D726A37B-1EED-4A27-BA45-354584CF567C}"/>
              </a:ext>
            </a:extLst>
          </p:cNvPr>
          <p:cNvSpPr>
            <a:spLocks noGrp="1"/>
          </p:cNvSpPr>
          <p:nvPr>
            <p:ph idx="1"/>
          </p:nvPr>
        </p:nvSpPr>
        <p:spPr/>
        <p:txBody>
          <a:bodyPr/>
          <a:lstStyle/>
          <a:p>
            <a:r>
              <a:rPr lang="en-US" dirty="0"/>
              <a:t>Player age, team and performance data (1980-2017) from Kaggle dataset, 2018 data scraped from basketball-reference.com</a:t>
            </a:r>
          </a:p>
          <a:p>
            <a:r>
              <a:rPr lang="en-IN" dirty="0"/>
              <a:t>Player draft position data (1978-2015) from Kaggle dataset, 1965-1977, 2016-2017 data scraped from basketball-reference.com </a:t>
            </a:r>
            <a:endParaRPr lang="en-US" dirty="0"/>
          </a:p>
          <a:p>
            <a:r>
              <a:rPr lang="en-US" dirty="0"/>
              <a:t>In total, 13,378 rows and 49 features in the raw dataset.</a:t>
            </a:r>
          </a:p>
          <a:p>
            <a:r>
              <a:rPr lang="en-US" dirty="0"/>
              <a:t>Duplicate, highly similar or highly correlated features were dropped. </a:t>
            </a:r>
          </a:p>
          <a:p>
            <a:endParaRPr lang="en-IN" dirty="0"/>
          </a:p>
        </p:txBody>
      </p:sp>
    </p:spTree>
    <p:extLst>
      <p:ext uri="{BB962C8B-B14F-4D97-AF65-F5344CB8AC3E}">
        <p14:creationId xmlns:p14="http://schemas.microsoft.com/office/powerpoint/2010/main" val="304737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4170015-A7F7-4269-B4FB-BF8AF01A5636}"/>
              </a:ext>
            </a:extLst>
          </p:cNvPr>
          <p:cNvGraphicFramePr/>
          <p:nvPr>
            <p:extLst>
              <p:ext uri="{D42A27DB-BD31-4B8C-83A1-F6EECF244321}">
                <p14:modId xmlns:p14="http://schemas.microsoft.com/office/powerpoint/2010/main" val="1963320672"/>
              </p:ext>
            </p:extLst>
          </p:nvPr>
        </p:nvGraphicFramePr>
        <p:xfrm>
          <a:off x="2032000" y="2112885"/>
          <a:ext cx="8128000" cy="4025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90099064-F99B-4234-95E5-2D227619568E}"/>
              </a:ext>
            </a:extLst>
          </p:cNvPr>
          <p:cNvSpPr>
            <a:spLocks noGrp="1"/>
          </p:cNvSpPr>
          <p:nvPr>
            <p:ph type="title"/>
          </p:nvPr>
        </p:nvSpPr>
        <p:spPr/>
        <p:txBody>
          <a:bodyPr/>
          <a:lstStyle/>
          <a:p>
            <a:r>
              <a:rPr lang="en-IN" dirty="0"/>
              <a:t>Work Flow For this Project</a:t>
            </a:r>
            <a:br>
              <a:rPr lang="en-IN" dirty="0"/>
            </a:br>
            <a:endParaRPr lang="en-IN" dirty="0"/>
          </a:p>
        </p:txBody>
      </p:sp>
      <p:sp>
        <p:nvSpPr>
          <p:cNvPr id="6" name="Content Placeholder 5">
            <a:extLst>
              <a:ext uri="{FF2B5EF4-FFF2-40B4-BE49-F238E27FC236}">
                <a16:creationId xmlns:a16="http://schemas.microsoft.com/office/drawing/2014/main" id="{52C56790-BDAE-4FCD-BEC0-5BFB4964342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44282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8073763-F71B-4399-98A0-5BFB4BC9C2ED}"/>
              </a:ext>
            </a:extLst>
          </p:cNvPr>
          <p:cNvGraphicFramePr/>
          <p:nvPr>
            <p:extLst>
              <p:ext uri="{D42A27DB-BD31-4B8C-83A1-F6EECF244321}">
                <p14:modId xmlns:p14="http://schemas.microsoft.com/office/powerpoint/2010/main" val="1391519380"/>
              </p:ext>
            </p:extLst>
          </p:nvPr>
        </p:nvGraphicFramePr>
        <p:xfrm>
          <a:off x="2032000" y="1864311"/>
          <a:ext cx="8128000" cy="4274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2D623201-BA10-4E4C-945E-A7AE505354B0}"/>
              </a:ext>
            </a:extLst>
          </p:cNvPr>
          <p:cNvSpPr>
            <a:spLocks noGrp="1"/>
          </p:cNvSpPr>
          <p:nvPr>
            <p:ph type="title"/>
          </p:nvPr>
        </p:nvSpPr>
        <p:spPr/>
        <p:txBody>
          <a:bodyPr/>
          <a:lstStyle/>
          <a:p>
            <a:r>
              <a:rPr lang="en-IN" dirty="0"/>
              <a:t>DATA LIFE CYCLE</a:t>
            </a:r>
          </a:p>
        </p:txBody>
      </p:sp>
      <p:sp>
        <p:nvSpPr>
          <p:cNvPr id="6" name="Content Placeholder 5">
            <a:extLst>
              <a:ext uri="{FF2B5EF4-FFF2-40B4-BE49-F238E27FC236}">
                <a16:creationId xmlns:a16="http://schemas.microsoft.com/office/drawing/2014/main" id="{ADF727BD-9B71-4BC4-8518-302B14FB067A}"/>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657881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FE78F-B13B-4029-82B4-0CA40AB69B2F}"/>
              </a:ext>
            </a:extLst>
          </p:cNvPr>
          <p:cNvSpPr>
            <a:spLocks noGrp="1"/>
          </p:cNvSpPr>
          <p:nvPr>
            <p:ph type="ctrTitle"/>
          </p:nvPr>
        </p:nvSpPr>
        <p:spPr/>
        <p:txBody>
          <a:bodyPr>
            <a:normAutofit fontScale="90000"/>
          </a:bodyPr>
          <a:lstStyle/>
          <a:p>
            <a:br>
              <a:rPr lang="en-IN" dirty="0"/>
            </a:br>
            <a:r>
              <a:rPr lang="en-IN" dirty="0"/>
              <a:t>BY-			Dhananjai Govind</a:t>
            </a:r>
            <a:br>
              <a:rPr lang="en-IN" dirty="0"/>
            </a:br>
            <a:r>
              <a:rPr lang="en-IN" dirty="0"/>
              <a:t>			     	RA1811031010006</a:t>
            </a:r>
            <a:br>
              <a:rPr lang="en-IN" dirty="0"/>
            </a:br>
            <a:r>
              <a:rPr lang="en-IN" dirty="0"/>
              <a:t>			     	CSE-IT “K-1”</a:t>
            </a:r>
          </a:p>
        </p:txBody>
      </p:sp>
      <p:sp>
        <p:nvSpPr>
          <p:cNvPr id="3" name="Subtitle 2">
            <a:extLst>
              <a:ext uri="{FF2B5EF4-FFF2-40B4-BE49-F238E27FC236}">
                <a16:creationId xmlns:a16="http://schemas.microsoft.com/office/drawing/2014/main" id="{49F7B651-D701-4B9A-A63A-B74C8666114D}"/>
              </a:ext>
            </a:extLst>
          </p:cNvPr>
          <p:cNvSpPr>
            <a:spLocks noGrp="1"/>
          </p:cNvSpPr>
          <p:nvPr>
            <p:ph type="subTitle" idx="1"/>
          </p:nvPr>
        </p:nvSpPr>
        <p:spPr/>
        <p:txBody>
          <a:bodyPr>
            <a:normAutofit/>
          </a:bodyPr>
          <a:lstStyle/>
          <a:p>
            <a:endParaRPr lang="en-IN" dirty="0"/>
          </a:p>
        </p:txBody>
      </p:sp>
    </p:spTree>
    <p:extLst>
      <p:ext uri="{BB962C8B-B14F-4D97-AF65-F5344CB8AC3E}">
        <p14:creationId xmlns:p14="http://schemas.microsoft.com/office/powerpoint/2010/main" val="398012149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517</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Predicting NBA player improvement</vt:lpstr>
      <vt:lpstr>Introduction</vt:lpstr>
      <vt:lpstr>Problem And Interest</vt:lpstr>
      <vt:lpstr>Predicting player improvement is valuable for NBA teams</vt:lpstr>
      <vt:lpstr>Data acquisition and cleaning</vt:lpstr>
      <vt:lpstr>Work Flow For this Project </vt:lpstr>
      <vt:lpstr>DATA LIFE CYCLE</vt:lpstr>
      <vt:lpstr> BY-   Dhananjai Govind          RA1811031010006          CSE-IT “K-1”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NBA player improvement</dc:title>
  <dc:creator>Dhananjai Govind</dc:creator>
  <cp:lastModifiedBy> </cp:lastModifiedBy>
  <cp:revision>8</cp:revision>
  <dcterms:created xsi:type="dcterms:W3CDTF">2020-10-11T04:55:58Z</dcterms:created>
  <dcterms:modified xsi:type="dcterms:W3CDTF">2020-10-27T19:09:19Z</dcterms:modified>
</cp:coreProperties>
</file>