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57" r:id="rId5"/>
    <p:sldId id="258"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093D67-B24D-4F46-A98F-B644A4EB05BF}" type="datetimeFigureOut">
              <a:rPr lang="en-IN" smtClean="0"/>
              <a:t>11-10-2020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1507399-B42E-455A-9450-F75FE021A425}" type="slidenum">
              <a:rPr lang="en-IN" smtClean="0"/>
              <a:t>‹#›</a:t>
            </a:fld>
            <a:endParaRPr lang="en-IN"/>
          </a:p>
        </p:txBody>
      </p:sp>
    </p:spTree>
    <p:extLst>
      <p:ext uri="{BB962C8B-B14F-4D97-AF65-F5344CB8AC3E}">
        <p14:creationId xmlns:p14="http://schemas.microsoft.com/office/powerpoint/2010/main" val="87585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93D67-B24D-4F46-A98F-B644A4EB05BF}" type="datetimeFigureOut">
              <a:rPr lang="en-IN" smtClean="0"/>
              <a:t>11-10-2020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507399-B42E-455A-9450-F75FE021A425}" type="slidenum">
              <a:rPr lang="en-IN" smtClean="0"/>
              <a:t>‹#›</a:t>
            </a:fld>
            <a:endParaRPr lang="en-IN"/>
          </a:p>
        </p:txBody>
      </p:sp>
    </p:spTree>
    <p:extLst>
      <p:ext uri="{BB962C8B-B14F-4D97-AF65-F5344CB8AC3E}">
        <p14:creationId xmlns:p14="http://schemas.microsoft.com/office/powerpoint/2010/main" val="180338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93D67-B24D-4F46-A98F-B644A4EB05BF}" type="datetimeFigureOut">
              <a:rPr lang="en-IN" smtClean="0"/>
              <a:t>11-10-2020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507399-B42E-455A-9450-F75FE021A42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8933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093D67-B24D-4F46-A98F-B644A4EB05BF}" type="datetimeFigureOut">
              <a:rPr lang="en-IN" smtClean="0"/>
              <a:t>11-10-2020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507399-B42E-455A-9450-F75FE021A425}" type="slidenum">
              <a:rPr lang="en-IN" smtClean="0"/>
              <a:t>‹#›</a:t>
            </a:fld>
            <a:endParaRPr lang="en-IN"/>
          </a:p>
        </p:txBody>
      </p:sp>
    </p:spTree>
    <p:extLst>
      <p:ext uri="{BB962C8B-B14F-4D97-AF65-F5344CB8AC3E}">
        <p14:creationId xmlns:p14="http://schemas.microsoft.com/office/powerpoint/2010/main" val="1946705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093D67-B24D-4F46-A98F-B644A4EB05BF}" type="datetimeFigureOut">
              <a:rPr lang="en-IN" smtClean="0"/>
              <a:t>11-10-2020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507399-B42E-455A-9450-F75FE021A42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7805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093D67-B24D-4F46-A98F-B644A4EB05BF}" type="datetimeFigureOut">
              <a:rPr lang="en-IN" smtClean="0"/>
              <a:t>11-10-2020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507399-B42E-455A-9450-F75FE021A425}" type="slidenum">
              <a:rPr lang="en-IN" smtClean="0"/>
              <a:t>‹#›</a:t>
            </a:fld>
            <a:endParaRPr lang="en-IN"/>
          </a:p>
        </p:txBody>
      </p:sp>
    </p:spTree>
    <p:extLst>
      <p:ext uri="{BB962C8B-B14F-4D97-AF65-F5344CB8AC3E}">
        <p14:creationId xmlns:p14="http://schemas.microsoft.com/office/powerpoint/2010/main" val="3526290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93D67-B24D-4F46-A98F-B644A4EB05BF}" type="datetimeFigureOut">
              <a:rPr lang="en-IN" smtClean="0"/>
              <a:t>11-10-2020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507399-B42E-455A-9450-F75FE021A425}" type="slidenum">
              <a:rPr lang="en-IN" smtClean="0"/>
              <a:t>‹#›</a:t>
            </a:fld>
            <a:endParaRPr lang="en-IN"/>
          </a:p>
        </p:txBody>
      </p:sp>
    </p:spTree>
    <p:extLst>
      <p:ext uri="{BB962C8B-B14F-4D97-AF65-F5344CB8AC3E}">
        <p14:creationId xmlns:p14="http://schemas.microsoft.com/office/powerpoint/2010/main" val="976140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93D67-B24D-4F46-A98F-B644A4EB05BF}" type="datetimeFigureOut">
              <a:rPr lang="en-IN" smtClean="0"/>
              <a:t>11-10-2020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507399-B42E-455A-9450-F75FE021A425}" type="slidenum">
              <a:rPr lang="en-IN" smtClean="0"/>
              <a:t>‹#›</a:t>
            </a:fld>
            <a:endParaRPr lang="en-IN"/>
          </a:p>
        </p:txBody>
      </p:sp>
    </p:spTree>
    <p:extLst>
      <p:ext uri="{BB962C8B-B14F-4D97-AF65-F5344CB8AC3E}">
        <p14:creationId xmlns:p14="http://schemas.microsoft.com/office/powerpoint/2010/main" val="789479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93D67-B24D-4F46-A98F-B644A4EB05BF}" type="datetimeFigureOut">
              <a:rPr lang="en-IN" smtClean="0"/>
              <a:t>11-10-2020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507399-B42E-455A-9450-F75FE021A425}" type="slidenum">
              <a:rPr lang="en-IN" smtClean="0"/>
              <a:t>‹#›</a:t>
            </a:fld>
            <a:endParaRPr lang="en-IN"/>
          </a:p>
        </p:txBody>
      </p:sp>
    </p:spTree>
    <p:extLst>
      <p:ext uri="{BB962C8B-B14F-4D97-AF65-F5344CB8AC3E}">
        <p14:creationId xmlns:p14="http://schemas.microsoft.com/office/powerpoint/2010/main" val="464987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93D67-B24D-4F46-A98F-B644A4EB05BF}" type="datetimeFigureOut">
              <a:rPr lang="en-IN" smtClean="0"/>
              <a:t>11-10-2020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507399-B42E-455A-9450-F75FE021A425}" type="slidenum">
              <a:rPr lang="en-IN" smtClean="0"/>
              <a:t>‹#›</a:t>
            </a:fld>
            <a:endParaRPr lang="en-IN"/>
          </a:p>
        </p:txBody>
      </p:sp>
    </p:spTree>
    <p:extLst>
      <p:ext uri="{BB962C8B-B14F-4D97-AF65-F5344CB8AC3E}">
        <p14:creationId xmlns:p14="http://schemas.microsoft.com/office/powerpoint/2010/main" val="198512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093D67-B24D-4F46-A98F-B644A4EB05BF}" type="datetimeFigureOut">
              <a:rPr lang="en-IN" smtClean="0"/>
              <a:t>11-10-2020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1507399-B42E-455A-9450-F75FE021A425}" type="slidenum">
              <a:rPr lang="en-IN" smtClean="0"/>
              <a:t>‹#›</a:t>
            </a:fld>
            <a:endParaRPr lang="en-IN"/>
          </a:p>
        </p:txBody>
      </p:sp>
    </p:spTree>
    <p:extLst>
      <p:ext uri="{BB962C8B-B14F-4D97-AF65-F5344CB8AC3E}">
        <p14:creationId xmlns:p14="http://schemas.microsoft.com/office/powerpoint/2010/main" val="2465650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093D67-B24D-4F46-A98F-B644A4EB05BF}" type="datetimeFigureOut">
              <a:rPr lang="en-IN" smtClean="0"/>
              <a:t>11-10-2020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1507399-B42E-455A-9450-F75FE021A425}" type="slidenum">
              <a:rPr lang="en-IN" smtClean="0"/>
              <a:t>‹#›</a:t>
            </a:fld>
            <a:endParaRPr lang="en-IN"/>
          </a:p>
        </p:txBody>
      </p:sp>
    </p:spTree>
    <p:extLst>
      <p:ext uri="{BB962C8B-B14F-4D97-AF65-F5344CB8AC3E}">
        <p14:creationId xmlns:p14="http://schemas.microsoft.com/office/powerpoint/2010/main" val="2190906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093D67-B24D-4F46-A98F-B644A4EB05BF}" type="datetimeFigureOut">
              <a:rPr lang="en-IN" smtClean="0"/>
              <a:t>11-10-2020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1507399-B42E-455A-9450-F75FE021A425}" type="slidenum">
              <a:rPr lang="en-IN" smtClean="0"/>
              <a:t>‹#›</a:t>
            </a:fld>
            <a:endParaRPr lang="en-IN"/>
          </a:p>
        </p:txBody>
      </p:sp>
    </p:spTree>
    <p:extLst>
      <p:ext uri="{BB962C8B-B14F-4D97-AF65-F5344CB8AC3E}">
        <p14:creationId xmlns:p14="http://schemas.microsoft.com/office/powerpoint/2010/main" val="3207692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93D67-B24D-4F46-A98F-B644A4EB05BF}" type="datetimeFigureOut">
              <a:rPr lang="en-IN" smtClean="0"/>
              <a:t>11-10-2020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1507399-B42E-455A-9450-F75FE021A425}" type="slidenum">
              <a:rPr lang="en-IN" smtClean="0"/>
              <a:t>‹#›</a:t>
            </a:fld>
            <a:endParaRPr lang="en-IN"/>
          </a:p>
        </p:txBody>
      </p:sp>
    </p:spTree>
    <p:extLst>
      <p:ext uri="{BB962C8B-B14F-4D97-AF65-F5344CB8AC3E}">
        <p14:creationId xmlns:p14="http://schemas.microsoft.com/office/powerpoint/2010/main" val="5089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93D67-B24D-4F46-A98F-B644A4EB05BF}" type="datetimeFigureOut">
              <a:rPr lang="en-IN" smtClean="0"/>
              <a:t>11-10-2020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507399-B42E-455A-9450-F75FE021A425}" type="slidenum">
              <a:rPr lang="en-IN" smtClean="0"/>
              <a:t>‹#›</a:t>
            </a:fld>
            <a:endParaRPr lang="en-IN"/>
          </a:p>
        </p:txBody>
      </p:sp>
    </p:spTree>
    <p:extLst>
      <p:ext uri="{BB962C8B-B14F-4D97-AF65-F5344CB8AC3E}">
        <p14:creationId xmlns:p14="http://schemas.microsoft.com/office/powerpoint/2010/main" val="1896182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93D67-B24D-4F46-A98F-B644A4EB05BF}" type="datetimeFigureOut">
              <a:rPr lang="en-IN" smtClean="0"/>
              <a:t>11-10-2020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507399-B42E-455A-9450-F75FE021A425}" type="slidenum">
              <a:rPr lang="en-IN" smtClean="0"/>
              <a:t>‹#›</a:t>
            </a:fld>
            <a:endParaRPr lang="en-IN"/>
          </a:p>
        </p:txBody>
      </p:sp>
    </p:spTree>
    <p:extLst>
      <p:ext uri="{BB962C8B-B14F-4D97-AF65-F5344CB8AC3E}">
        <p14:creationId xmlns:p14="http://schemas.microsoft.com/office/powerpoint/2010/main" val="397679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8093D67-B24D-4F46-A98F-B644A4EB05BF}" type="datetimeFigureOut">
              <a:rPr lang="en-IN" smtClean="0"/>
              <a:t>11-10-2020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1507399-B42E-455A-9450-F75FE021A425}" type="slidenum">
              <a:rPr lang="en-IN" smtClean="0"/>
              <a:t>‹#›</a:t>
            </a:fld>
            <a:endParaRPr lang="en-IN"/>
          </a:p>
        </p:txBody>
      </p:sp>
    </p:spTree>
    <p:extLst>
      <p:ext uri="{BB962C8B-B14F-4D97-AF65-F5344CB8AC3E}">
        <p14:creationId xmlns:p14="http://schemas.microsoft.com/office/powerpoint/2010/main" val="2038881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DD475-DD19-4B73-B675-9274ECD075E2}"/>
              </a:ext>
            </a:extLst>
          </p:cNvPr>
          <p:cNvSpPr>
            <a:spLocks noGrp="1"/>
          </p:cNvSpPr>
          <p:nvPr>
            <p:ph type="ctrTitle"/>
          </p:nvPr>
        </p:nvSpPr>
        <p:spPr/>
        <p:txBody>
          <a:bodyPr/>
          <a:lstStyle/>
          <a:p>
            <a:r>
              <a:rPr lang="en-IN" dirty="0"/>
              <a:t>Predicting NBA player improvement</a:t>
            </a:r>
          </a:p>
        </p:txBody>
      </p:sp>
      <p:sp>
        <p:nvSpPr>
          <p:cNvPr id="3" name="Subtitle 2">
            <a:extLst>
              <a:ext uri="{FF2B5EF4-FFF2-40B4-BE49-F238E27FC236}">
                <a16:creationId xmlns:a16="http://schemas.microsoft.com/office/drawing/2014/main" id="{554220CD-7EB0-4F0D-B2A9-D69D25F91A35}"/>
              </a:ext>
            </a:extLst>
          </p:cNvPr>
          <p:cNvSpPr>
            <a:spLocks noGrp="1"/>
          </p:cNvSpPr>
          <p:nvPr>
            <p:ph type="subTitle" idx="1"/>
          </p:nvPr>
        </p:nvSpPr>
        <p:spPr/>
        <p:txBody>
          <a:bodyPr/>
          <a:lstStyle/>
          <a:p>
            <a:r>
              <a:rPr lang="en-IN" dirty="0"/>
              <a:t>-Literature Review</a:t>
            </a:r>
          </a:p>
        </p:txBody>
      </p:sp>
    </p:spTree>
    <p:extLst>
      <p:ext uri="{BB962C8B-B14F-4D97-AF65-F5344CB8AC3E}">
        <p14:creationId xmlns:p14="http://schemas.microsoft.com/office/powerpoint/2010/main" val="967440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BA6A-2059-4906-A02C-AB875E551D4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3B310C0-BC0D-4768-A082-BB2CF135BDD4}"/>
              </a:ext>
            </a:extLst>
          </p:cNvPr>
          <p:cNvSpPr>
            <a:spLocks noGrp="1"/>
          </p:cNvSpPr>
          <p:nvPr>
            <p:ph idx="1"/>
          </p:nvPr>
        </p:nvSpPr>
        <p:spPr/>
        <p:txBody>
          <a:bodyPr/>
          <a:lstStyle/>
          <a:p>
            <a:r>
              <a:rPr lang="en-US" dirty="0"/>
              <a:t>National Basketball Association (NBA) is the best basketball league in the world with millions of fans worldwide. How players on a team perform is the most important factor that determines which team wins the championship. Players’ pay are largely based on their past performances. However, player performance change from season to season. Each year there are a number of players who improve dramatically over last year. Those players bring a lot of value, both competitively and economically, to the teams they belong to. Their importance is widely recognized by the NBA in that the player who improved the most over last season is awarded Most Improved Player (MIP) Award. Therefore, it is advantageous for teams to accurately predict whether and how much a player will improve in the next season. For example, this information can be used to target players to acquire in trades or signings. </a:t>
            </a:r>
            <a:endParaRPr lang="en-IN" dirty="0"/>
          </a:p>
        </p:txBody>
      </p:sp>
    </p:spTree>
    <p:extLst>
      <p:ext uri="{BB962C8B-B14F-4D97-AF65-F5344CB8AC3E}">
        <p14:creationId xmlns:p14="http://schemas.microsoft.com/office/powerpoint/2010/main" val="848633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316B-C6E2-4EAD-B60A-BC4CDE503227}"/>
              </a:ext>
            </a:extLst>
          </p:cNvPr>
          <p:cNvSpPr>
            <a:spLocks noGrp="1"/>
          </p:cNvSpPr>
          <p:nvPr>
            <p:ph type="title"/>
          </p:nvPr>
        </p:nvSpPr>
        <p:spPr/>
        <p:txBody>
          <a:bodyPr/>
          <a:lstStyle/>
          <a:p>
            <a:r>
              <a:rPr lang="en-IN" dirty="0"/>
              <a:t>Problem And Interest</a:t>
            </a:r>
          </a:p>
        </p:txBody>
      </p:sp>
      <p:sp>
        <p:nvSpPr>
          <p:cNvPr id="3" name="Content Placeholder 2">
            <a:extLst>
              <a:ext uri="{FF2B5EF4-FFF2-40B4-BE49-F238E27FC236}">
                <a16:creationId xmlns:a16="http://schemas.microsoft.com/office/drawing/2014/main" id="{899A4F59-5F9C-44BC-8FC7-DC754BDC226C}"/>
              </a:ext>
            </a:extLst>
          </p:cNvPr>
          <p:cNvSpPr>
            <a:spLocks noGrp="1"/>
          </p:cNvSpPr>
          <p:nvPr>
            <p:ph idx="1"/>
          </p:nvPr>
        </p:nvSpPr>
        <p:spPr/>
        <p:txBody>
          <a:bodyPr/>
          <a:lstStyle/>
          <a:p>
            <a:r>
              <a:rPr lang="en-US" dirty="0"/>
              <a:t>Data that might contribute to determining player improvement might include his performance last season, his age, his draft status, his position, and metrics that describe what kind of player he is. This project aims to predict whether and how much a player will improve the next season based on these data.</a:t>
            </a:r>
          </a:p>
          <a:p>
            <a:r>
              <a:rPr lang="en-US" dirty="0"/>
              <a:t>As far as the interest goes, obviously, NBA teams would be very interested in accurate prediction of player improvement, for competitive advantage and business values. Others who are interested in NBA such as fans and fantasy basketball players may also be interested.</a:t>
            </a:r>
            <a:endParaRPr lang="en-IN" dirty="0"/>
          </a:p>
        </p:txBody>
      </p:sp>
    </p:spTree>
    <p:extLst>
      <p:ext uri="{BB962C8B-B14F-4D97-AF65-F5344CB8AC3E}">
        <p14:creationId xmlns:p14="http://schemas.microsoft.com/office/powerpoint/2010/main" val="3595939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4080F-32B0-4069-905D-35D62985CA80}"/>
              </a:ext>
            </a:extLst>
          </p:cNvPr>
          <p:cNvSpPr>
            <a:spLocks noGrp="1"/>
          </p:cNvSpPr>
          <p:nvPr>
            <p:ph type="title"/>
          </p:nvPr>
        </p:nvSpPr>
        <p:spPr/>
        <p:txBody>
          <a:bodyPr/>
          <a:lstStyle/>
          <a:p>
            <a:r>
              <a:rPr lang="en-US" dirty="0"/>
              <a:t>Predicting player improvement is valuable for NBA teams</a:t>
            </a:r>
            <a:endParaRPr lang="en-IN" dirty="0"/>
          </a:p>
        </p:txBody>
      </p:sp>
      <p:sp>
        <p:nvSpPr>
          <p:cNvPr id="3" name="Content Placeholder 2">
            <a:extLst>
              <a:ext uri="{FF2B5EF4-FFF2-40B4-BE49-F238E27FC236}">
                <a16:creationId xmlns:a16="http://schemas.microsoft.com/office/drawing/2014/main" id="{AEA1DE13-04DA-45B5-814A-C5CA3C614248}"/>
              </a:ext>
            </a:extLst>
          </p:cNvPr>
          <p:cNvSpPr>
            <a:spLocks noGrp="1"/>
          </p:cNvSpPr>
          <p:nvPr>
            <p:ph idx="1"/>
          </p:nvPr>
        </p:nvSpPr>
        <p:spPr/>
        <p:txBody>
          <a:bodyPr>
            <a:normAutofit/>
          </a:bodyPr>
          <a:lstStyle/>
          <a:p>
            <a:r>
              <a:rPr lang="en-US" dirty="0"/>
              <a:t>Generally, players are valued by their past performances. Therefore, players who improve a lot bring both competitive and economic advantages to teams.</a:t>
            </a:r>
          </a:p>
          <a:p>
            <a:r>
              <a:rPr lang="en-US" dirty="0"/>
              <a:t>Such value is recognized by NBA: Most Improved Player award. </a:t>
            </a:r>
          </a:p>
          <a:p>
            <a:r>
              <a:rPr lang="en-US" dirty="0"/>
              <a:t>Predicting player improvement help team management. </a:t>
            </a:r>
          </a:p>
          <a:p>
            <a:pPr marL="457200" lvl="1" indent="0">
              <a:buNone/>
            </a:pPr>
            <a:r>
              <a:rPr lang="en-US" dirty="0"/>
              <a:t>○ Target players to acquire/release </a:t>
            </a:r>
          </a:p>
          <a:p>
            <a:pPr marL="457200" lvl="1" indent="0">
              <a:buNone/>
            </a:pPr>
            <a:r>
              <a:rPr lang="en-US" dirty="0"/>
              <a:t>○ Plan for performance changes of players already on the team</a:t>
            </a:r>
          </a:p>
          <a:p>
            <a:r>
              <a:rPr lang="en-US" dirty="0"/>
              <a:t>Fans have interest as well (fantasy basketball)</a:t>
            </a:r>
          </a:p>
          <a:p>
            <a:pPr marL="457200" lvl="1" indent="0">
              <a:buNone/>
            </a:pPr>
            <a:endParaRPr lang="en-IN" dirty="0"/>
          </a:p>
        </p:txBody>
      </p:sp>
    </p:spTree>
    <p:extLst>
      <p:ext uri="{BB962C8B-B14F-4D97-AF65-F5344CB8AC3E}">
        <p14:creationId xmlns:p14="http://schemas.microsoft.com/office/powerpoint/2010/main" val="1642204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754E-8CEA-4880-9C0C-4B574D22FE55}"/>
              </a:ext>
            </a:extLst>
          </p:cNvPr>
          <p:cNvSpPr>
            <a:spLocks noGrp="1"/>
          </p:cNvSpPr>
          <p:nvPr>
            <p:ph type="title"/>
          </p:nvPr>
        </p:nvSpPr>
        <p:spPr/>
        <p:txBody>
          <a:bodyPr/>
          <a:lstStyle/>
          <a:p>
            <a:r>
              <a:rPr lang="en-IN" dirty="0"/>
              <a:t>Data acquisition and cleaning</a:t>
            </a:r>
          </a:p>
        </p:txBody>
      </p:sp>
      <p:sp>
        <p:nvSpPr>
          <p:cNvPr id="3" name="Content Placeholder 2">
            <a:extLst>
              <a:ext uri="{FF2B5EF4-FFF2-40B4-BE49-F238E27FC236}">
                <a16:creationId xmlns:a16="http://schemas.microsoft.com/office/drawing/2014/main" id="{D726A37B-1EED-4A27-BA45-354584CF567C}"/>
              </a:ext>
            </a:extLst>
          </p:cNvPr>
          <p:cNvSpPr>
            <a:spLocks noGrp="1"/>
          </p:cNvSpPr>
          <p:nvPr>
            <p:ph idx="1"/>
          </p:nvPr>
        </p:nvSpPr>
        <p:spPr/>
        <p:txBody>
          <a:bodyPr/>
          <a:lstStyle/>
          <a:p>
            <a:r>
              <a:rPr lang="en-US" dirty="0"/>
              <a:t>Player age, team and performance data (1980-2017) from Kaggle dataset, 2018 data scraped from basketball-reference.com</a:t>
            </a:r>
          </a:p>
          <a:p>
            <a:r>
              <a:rPr lang="en-IN" dirty="0"/>
              <a:t>Player draft position data (1978-2015) from Kaggle dataset, 1965-1977, 2016-2017 data scraped from basketball-reference.com </a:t>
            </a:r>
            <a:endParaRPr lang="en-US" dirty="0"/>
          </a:p>
          <a:p>
            <a:r>
              <a:rPr lang="en-US" dirty="0"/>
              <a:t>In total, 13,378 rows and 49 features in the raw dataset.</a:t>
            </a:r>
          </a:p>
          <a:p>
            <a:r>
              <a:rPr lang="en-US" dirty="0"/>
              <a:t>Duplicate, highly similar or highly correlated features were dropped. </a:t>
            </a:r>
          </a:p>
          <a:p>
            <a:endParaRPr lang="en-IN" dirty="0"/>
          </a:p>
        </p:txBody>
      </p:sp>
    </p:spTree>
    <p:extLst>
      <p:ext uri="{BB962C8B-B14F-4D97-AF65-F5344CB8AC3E}">
        <p14:creationId xmlns:p14="http://schemas.microsoft.com/office/powerpoint/2010/main" val="304737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FE78F-B13B-4029-82B4-0CA40AB69B2F}"/>
              </a:ext>
            </a:extLst>
          </p:cNvPr>
          <p:cNvSpPr>
            <a:spLocks noGrp="1"/>
          </p:cNvSpPr>
          <p:nvPr>
            <p:ph type="ctrTitle"/>
          </p:nvPr>
        </p:nvSpPr>
        <p:spPr/>
        <p:txBody>
          <a:bodyPr>
            <a:normAutofit fontScale="90000"/>
          </a:bodyPr>
          <a:lstStyle/>
          <a:p>
            <a:br>
              <a:rPr lang="en-IN" dirty="0"/>
            </a:br>
            <a:r>
              <a:rPr lang="en-IN" dirty="0"/>
              <a:t>BY-			Dhananjai Govind</a:t>
            </a:r>
            <a:br>
              <a:rPr lang="en-IN" dirty="0"/>
            </a:br>
            <a:r>
              <a:rPr lang="en-IN" dirty="0"/>
              <a:t>			     	RA1811031010006</a:t>
            </a:r>
            <a:br>
              <a:rPr lang="en-IN" dirty="0"/>
            </a:br>
            <a:r>
              <a:rPr lang="en-IN" dirty="0"/>
              <a:t>			     	CSE-IT “K-1”</a:t>
            </a:r>
          </a:p>
        </p:txBody>
      </p:sp>
      <p:sp>
        <p:nvSpPr>
          <p:cNvPr id="3" name="Subtitle 2">
            <a:extLst>
              <a:ext uri="{FF2B5EF4-FFF2-40B4-BE49-F238E27FC236}">
                <a16:creationId xmlns:a16="http://schemas.microsoft.com/office/drawing/2014/main" id="{49F7B651-D701-4B9A-A63A-B74C8666114D}"/>
              </a:ext>
            </a:extLst>
          </p:cNvPr>
          <p:cNvSpPr>
            <a:spLocks noGrp="1"/>
          </p:cNvSpPr>
          <p:nvPr>
            <p:ph type="subTitle" idx="1"/>
          </p:nvPr>
        </p:nvSpPr>
        <p:spPr/>
        <p:txBody>
          <a:bodyPr>
            <a:normAutofit/>
          </a:bodyPr>
          <a:lstStyle/>
          <a:p>
            <a:endParaRPr lang="en-IN" dirty="0"/>
          </a:p>
        </p:txBody>
      </p:sp>
    </p:spTree>
    <p:extLst>
      <p:ext uri="{BB962C8B-B14F-4D97-AF65-F5344CB8AC3E}">
        <p14:creationId xmlns:p14="http://schemas.microsoft.com/office/powerpoint/2010/main" val="398012149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453</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Predicting NBA player improvement</vt:lpstr>
      <vt:lpstr>Introduction</vt:lpstr>
      <vt:lpstr>Problem And Interest</vt:lpstr>
      <vt:lpstr>Predicting player improvement is valuable for NBA teams</vt:lpstr>
      <vt:lpstr>Data acquisition and cleaning</vt:lpstr>
      <vt:lpstr> BY-   Dhananjai Govind          RA1811031010006          CSE-IT “K-1”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NBA player improvement</dc:title>
  <dc:creator>Dhananjai Govind</dc:creator>
  <cp:lastModifiedBy> </cp:lastModifiedBy>
  <cp:revision>3</cp:revision>
  <dcterms:created xsi:type="dcterms:W3CDTF">2020-10-11T04:55:58Z</dcterms:created>
  <dcterms:modified xsi:type="dcterms:W3CDTF">2020-10-11T06:40:21Z</dcterms:modified>
</cp:coreProperties>
</file>