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0" d="100"/>
          <a:sy n="80" d="100"/>
        </p:scale>
        <p:origin x="252" y="6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9/4/2025</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6312871" y="4141999"/>
            <a:ext cx="3400089" cy="861497"/>
          </a:xfrm>
        </p:spPr>
        <p:txBody>
          <a:bodyPr/>
          <a:lstStyle/>
          <a:p>
            <a:pPr algn="r"/>
            <a:r>
              <a:rPr lang="en-US" b="0" dirty="0">
                <a:solidFill>
                  <a:schemeClr val="tx1"/>
                </a:solidFill>
              </a:rPr>
              <a:t>-</a:t>
            </a:r>
            <a:r>
              <a:rPr lang="en-US" b="0" dirty="0" smtClean="0">
                <a:solidFill>
                  <a:schemeClr val="tx1"/>
                </a:solidFill>
              </a:rPr>
              <a:t>Dhananjay Shinde</a:t>
            </a:r>
            <a:endParaRPr lang="en-IN"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6312871" y="2146701"/>
            <a:ext cx="4998720" cy="743448"/>
          </a:xfrm>
        </p:spPr>
        <p:txBody>
          <a:bodyPr>
            <a:normAutofit fontScale="90000"/>
          </a:bodyPr>
          <a:lstStyle/>
          <a:p>
            <a:r>
              <a:rPr lang="en-GB" sz="3200" dirty="0" smtClean="0"/>
              <a:t>Project Title </a:t>
            </a:r>
            <a:r>
              <a:rPr lang="en-GB" sz="3200" dirty="0" smtClean="0"/>
              <a:t>–</a:t>
            </a:r>
            <a:r>
              <a:rPr lang="en-GB" sz="3200" b="1" u="sng" dirty="0" smtClean="0"/>
              <a:t>Indian Agriculture Sector Analysis</a:t>
            </a:r>
            <a:endParaRPr lang="en-IN" sz="3200" b="1" u="sng" dirty="0"/>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xmlns=""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1046480" y="1875556"/>
            <a:ext cx="6431280" cy="3607987"/>
          </a:xfrm>
        </p:spPr>
        <p:txBody>
          <a:bodyPr>
            <a:normAutofit fontScale="70000" lnSpcReduction="20000"/>
          </a:bodyPr>
          <a:lstStyle/>
          <a:p>
            <a:pPr>
              <a:lnSpc>
                <a:spcPct val="150000"/>
              </a:lnSpc>
            </a:pPr>
            <a:r>
              <a:rPr lang="en-US" sz="2800" dirty="0"/>
              <a:t>Agriculture is vital to India’s economy, yet crop production varies widely across states, districts, and seasons. Lack of clear insights into production trends, land usage, and crop patterns makes it difficult for stakeholders to plan and optimize resources. To overcome this, an interactive Power BI dashboard is needed to analyze and visualize agricultural data for better decision-making.</a:t>
            </a: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xmlns=""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675957" y="876465"/>
            <a:ext cx="6276109" cy="830997"/>
          </a:xfrm>
        </p:spPr>
        <p:txBody>
          <a:bodyPr>
            <a:normAutofit fontScale="90000"/>
          </a:bodyPr>
          <a:lstStyle/>
          <a:p>
            <a:r>
              <a:rPr lang="en-GB" dirty="0" smtClean="0"/>
              <a:t>Project Description</a:t>
            </a:r>
            <a:br>
              <a:rPr lang="en-GB" dirty="0" smtClean="0"/>
            </a:br>
            <a:r>
              <a:rPr lang="en-US" sz="2200" dirty="0"/>
              <a:t>The Indian Agriculture Sector Analysis Dashboard is built in Power BI to provide an interactive view of agricultural data across states, districts, crops, and seasons. It visualizes key metrics such as total production, cultivated area, crop distribution, and seasonal trends. The dashboard enables users to filter data by year, state, and crop, helping policymakers, researchers, and stakeholders identify production patterns, compare regional performance, and make data-driven decisions for improving agricultural outcomes.</a:t>
            </a:r>
            <a:endParaRPr lang="en-IN" sz="2200" dirty="0"/>
          </a:p>
        </p:txBody>
      </p:sp>
      <p:pic>
        <p:nvPicPr>
          <p:cNvPr id="5" name="Picture 4">
            <a:extLst>
              <a:ext uri="{FF2B5EF4-FFF2-40B4-BE49-F238E27FC236}">
                <a16:creationId xmlns:a16="http://schemas.microsoft.com/office/drawing/2014/main" xmlns=""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xmlns=""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620008" y="876617"/>
            <a:ext cx="10046070" cy="802641"/>
          </a:xfrm>
        </p:spPr>
        <p:txBody>
          <a:bodyPr>
            <a:normAutofit/>
          </a:bodyPr>
          <a:lstStyle/>
          <a:p>
            <a:r>
              <a:rPr lang="en-US" sz="3200" dirty="0" smtClean="0"/>
              <a:t>END USERS</a:t>
            </a:r>
            <a:endParaRPr lang="en-IN" sz="2000" dirty="0"/>
          </a:p>
        </p:txBody>
      </p:sp>
      <p:pic>
        <p:nvPicPr>
          <p:cNvPr id="6" name="Picture 5">
            <a:extLst>
              <a:ext uri="{FF2B5EF4-FFF2-40B4-BE49-F238E27FC236}">
                <a16:creationId xmlns:a16="http://schemas.microsoft.com/office/drawing/2014/main" xmlns=""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p:cNvSpPr>
            <a:spLocks noGrp="1" noChangeArrowheads="1"/>
          </p:cNvSpPr>
          <p:nvPr>
            <p:ph type="body" sz="quarter" idx="12"/>
          </p:nvPr>
        </p:nvSpPr>
        <p:spPr bwMode="auto">
          <a:xfrm>
            <a:off x="610624" y="1985527"/>
            <a:ext cx="794826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Government agencies &amp; policymakers</a:t>
            </a:r>
            <a:r>
              <a:rPr kumimoji="0" lang="en-US" b="0" i="0" u="none" strike="noStrike" cap="none" normalizeH="0" baseline="0" dirty="0" smtClean="0">
                <a:ln>
                  <a:noFill/>
                </a:ln>
                <a:solidFill>
                  <a:schemeClr val="tx1"/>
                </a:solidFill>
                <a:effectLst/>
                <a:latin typeface="Arial" panose="020B0604020202020204" pitchFamily="34" charset="0"/>
              </a:rPr>
              <a:t> – to track crop production and plan agricultural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Researchers &amp; analysts</a:t>
            </a:r>
            <a:r>
              <a:rPr kumimoji="0" lang="en-US" b="0" i="0" u="none" strike="noStrike" cap="none" normalizeH="0" baseline="0" dirty="0" smtClean="0">
                <a:ln>
                  <a:noFill/>
                </a:ln>
                <a:solidFill>
                  <a:schemeClr val="tx1"/>
                </a:solidFill>
                <a:effectLst/>
                <a:latin typeface="Arial" panose="020B0604020202020204" pitchFamily="34" charset="0"/>
              </a:rPr>
              <a:t> – to study trends, patterns, and seasonal impacts.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Farmers &amp; cooperatives</a:t>
            </a:r>
            <a:r>
              <a:rPr kumimoji="0" lang="en-US" b="0" i="0" u="none" strike="noStrike" cap="none" normalizeH="0" baseline="0" dirty="0" smtClean="0">
                <a:ln>
                  <a:noFill/>
                </a:ln>
                <a:solidFill>
                  <a:schemeClr val="tx1"/>
                </a:solidFill>
                <a:effectLst/>
                <a:latin typeface="Arial" panose="020B0604020202020204" pitchFamily="34" charset="0"/>
              </a:rPr>
              <a:t> – to understand crop performance and optimize farming practices.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Agribusiness companies</a:t>
            </a:r>
            <a:r>
              <a:rPr kumimoji="0" lang="en-US" b="0" i="0" u="none" strike="noStrike" cap="none" normalizeH="0" baseline="0" dirty="0" smtClean="0">
                <a:ln>
                  <a:noFill/>
                </a:ln>
                <a:solidFill>
                  <a:schemeClr val="tx1"/>
                </a:solidFill>
                <a:effectLst/>
                <a:latin typeface="Arial" panose="020B0604020202020204" pitchFamily="34" charset="0"/>
              </a:rPr>
              <a:t> – to plan supply chain, procurement, and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rPr>
              <a:t>Educational institutions &amp; students</a:t>
            </a:r>
            <a:r>
              <a:rPr kumimoji="0" lang="en-US" b="0" i="0" u="none" strike="noStrike" cap="none" normalizeH="0" baseline="0" dirty="0" smtClean="0">
                <a:ln>
                  <a:noFill/>
                </a:ln>
                <a:solidFill>
                  <a:schemeClr val="tx1"/>
                </a:solidFill>
                <a:effectLst/>
                <a:latin typeface="Arial" panose="020B0604020202020204" pitchFamily="34" charset="0"/>
              </a:rPr>
              <a:t> – to learn and analyze real-world agricultural data.</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390618" y="1432560"/>
            <a:ext cx="9027702" cy="5243448"/>
          </a:xfrm>
        </p:spPr>
        <p:txBody>
          <a:bodyPr/>
          <a:lstStyle/>
          <a:p>
            <a:r>
              <a:rPr lang="en-US" dirty="0"/>
              <a:t>This project is developed using </a:t>
            </a:r>
            <a:r>
              <a:rPr lang="en-US" b="1" dirty="0"/>
              <a:t>Power BI Desktop</a:t>
            </a:r>
            <a:r>
              <a:rPr lang="en-US" dirty="0"/>
              <a:t>, a powerful business intelligence and data visualization tool. Power BI is used for data cleaning, transformation, and creating interactive dashboards. It enables integration of multiple data sources, applying DAX measures, and building visual reports to analyze agricultural trends effectively.</a:t>
            </a:r>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660399" y="430567"/>
            <a:ext cx="5306291" cy="847817"/>
          </a:xfrm>
        </p:spPr>
        <p:txBody>
          <a:bodyPr>
            <a:normAutofit/>
          </a:bodyPr>
          <a:lstStyle/>
          <a:p>
            <a:r>
              <a:rPr lang="en-US" dirty="0" smtClean="0"/>
              <a:t>Technology Used</a:t>
            </a:r>
            <a:endParaRPr lang="en-US" dirty="0"/>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501940" y="14349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a:picLocks noChangeAspect="1"/>
          </p:cNvPicPr>
          <p:nvPr/>
        </p:nvPicPr>
        <p:blipFill>
          <a:blip r:embed="rId3"/>
          <a:stretch>
            <a:fillRect/>
          </a:stretch>
        </p:blipFill>
        <p:spPr>
          <a:xfrm>
            <a:off x="1266931" y="1361014"/>
            <a:ext cx="7354326" cy="414395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smtClean="0">
                <a:solidFill>
                  <a:schemeClr val="tx1"/>
                </a:solidFill>
              </a:rPr>
              <a:t>Thank you</a:t>
            </a:r>
            <a:endParaRPr lang="en-US" sz="4800" b="1" dirty="0">
              <a:solidFill>
                <a:schemeClr val="tx1"/>
              </a:solidFill>
            </a:endParaRPr>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xmlns=""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xmlns=""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16c05727-aa75-4e4a-9b5f-8a80a1165891"/>
    <ds:schemaRef ds:uri="http://purl.org/dc/elements/1.1/"/>
    <ds:schemaRef ds:uri="http://schemas.microsoft.com/office/infopath/2007/PartnerControls"/>
    <ds:schemaRef ds:uri="http://schemas.microsoft.com/office/2006/metadata/properties"/>
    <ds:schemaRef ds:uri="http://purl.org/dc/terms/"/>
    <ds:schemaRef ds:uri="http://schemas.microsoft.com/office/2006/documentManagement/types"/>
    <ds:schemaRef ds:uri="http://schemas.openxmlformats.org/package/2006/metadata/core-properties"/>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559</TotalTime>
  <Words>213</Words>
  <Application>Microsoft Office PowerPoint</Application>
  <PresentationFormat>Widescreen</PresentationFormat>
  <Paragraphs>18</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Project Title –Indian Agriculture Sector Analysis</vt:lpstr>
      <vt:lpstr>PROBLEM  STATEMENT</vt:lpstr>
      <vt:lpstr>Project Description The Indian Agriculture Sector Analysis Dashboard is built in Power BI to provide an interactive view of agricultural data across states, districts, crops, and seasons. It visualizes key metrics such as total production, cultivated area, crop distribution, and seasonal trends. The dashboard enables users to filter data by year, state, and crop, helping policymakers, researchers, and stakeholders identify production patterns, compare regional performance, and make data-driven decisions for improving agricultural outcomes.</vt:lpstr>
      <vt:lpstr>END USERS</vt:lpstr>
      <vt:lpstr>Technology Used</vt:lpstr>
      <vt:lpstr>RESULTS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Microsoft account</cp:lastModifiedBy>
  <cp:revision>75</cp:revision>
  <dcterms:created xsi:type="dcterms:W3CDTF">2021-07-11T13:13:15Z</dcterms:created>
  <dcterms:modified xsi:type="dcterms:W3CDTF">2025-09-04T07:48:07Z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