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8861-BA51-4496-A6A5-E452AC8A666A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C4F0-C803-4783-9E3D-7F49F4E39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8861-BA51-4496-A6A5-E452AC8A666A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C4F0-C803-4783-9E3D-7F49F4E39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8861-BA51-4496-A6A5-E452AC8A666A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C4F0-C803-4783-9E3D-7F49F4E39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8861-BA51-4496-A6A5-E452AC8A666A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C4F0-C803-4783-9E3D-7F49F4E39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8861-BA51-4496-A6A5-E452AC8A666A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C4F0-C803-4783-9E3D-7F49F4E39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8861-BA51-4496-A6A5-E452AC8A666A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C4F0-C803-4783-9E3D-7F49F4E39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8861-BA51-4496-A6A5-E452AC8A666A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C4F0-C803-4783-9E3D-7F49F4E39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8861-BA51-4496-A6A5-E452AC8A666A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C4F0-C803-4783-9E3D-7F49F4E39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8861-BA51-4496-A6A5-E452AC8A666A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C4F0-C803-4783-9E3D-7F49F4E39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8861-BA51-4496-A6A5-E452AC8A666A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C4F0-C803-4783-9E3D-7F49F4E39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8861-BA51-4496-A6A5-E452AC8A666A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C4F0-C803-4783-9E3D-7F49F4E39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F8861-BA51-4496-A6A5-E452AC8A666A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AC4F0-C803-4783-9E3D-7F49F4E39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Circular queue: </a:t>
            </a:r>
            <a:r>
              <a:rPr lang="en-US" dirty="0" err="1" smtClean="0"/>
              <a:t>enque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8579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enque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x)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if(front==-1 &amp;&amp; rear==-1)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{  front=rear=0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queue[rear]=x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}</a:t>
            </a:r>
          </a:p>
          <a:p>
            <a:pPr>
              <a:buNone/>
            </a:pPr>
            <a:r>
              <a:rPr lang="en-US" sz="2000" dirty="0" smtClean="0"/>
              <a:t>Else</a:t>
            </a:r>
          </a:p>
          <a:p>
            <a:pPr>
              <a:buNone/>
            </a:pPr>
            <a:r>
              <a:rPr lang="en-US" sz="2000" dirty="0"/>
              <a:t>{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if((rear+1)%MAX== front)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print “QUEUE is full”</a:t>
            </a:r>
          </a:p>
          <a:p>
            <a:pPr>
              <a:buNone/>
            </a:pPr>
            <a:r>
              <a:rPr lang="en-US" sz="2000" dirty="0" smtClean="0"/>
              <a:t>Else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rear=(rear+1)%MAX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queue[rear]=x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Circular queue: </a:t>
            </a:r>
            <a:r>
              <a:rPr lang="en-US" sz="3600" dirty="0" err="1" smtClean="0"/>
              <a:t>deque</a:t>
            </a:r>
            <a:r>
              <a:rPr lang="en-US" sz="3600" dirty="0" smtClean="0"/>
              <a:t> 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deque</a:t>
            </a:r>
            <a:r>
              <a:rPr lang="en-US" sz="2400" dirty="0" smtClean="0"/>
              <a:t>()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if(front ==-1 &amp;&amp; rear ==-1</a:t>
            </a:r>
            <a:r>
              <a:rPr lang="en-US" sz="2400" dirty="0" smtClean="0"/>
              <a:t>)                            // queue empty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	 print “QUEUE empty”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else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if(front ==rear)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{ print “</a:t>
            </a:r>
            <a:r>
              <a:rPr lang="en-US" sz="2400" dirty="0" err="1" smtClean="0"/>
              <a:t>dequed</a:t>
            </a:r>
            <a:r>
              <a:rPr lang="en-US" sz="2400" dirty="0" smtClean="0"/>
              <a:t> element is : “, queue[front</a:t>
            </a:r>
            <a:r>
              <a:rPr lang="en-US" sz="2400" dirty="0" smtClean="0"/>
              <a:t>]       // single element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front=rear=-1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else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{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	print “</a:t>
            </a:r>
            <a:r>
              <a:rPr lang="en-US" sz="2400" dirty="0" err="1" smtClean="0"/>
              <a:t>dequed</a:t>
            </a:r>
            <a:r>
              <a:rPr lang="en-US" sz="2400" dirty="0" smtClean="0"/>
              <a:t> element is : “, queue[front]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front=(front+1)%MAX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pPr>
              <a:buNone/>
            </a:pPr>
            <a:r>
              <a:rPr lang="en-US" sz="2400" dirty="0"/>
              <a:t>}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4286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Circular queue: display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78647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Void display()</a:t>
            </a:r>
          </a:p>
          <a:p>
            <a:pPr>
              <a:buNone/>
            </a:pPr>
            <a:r>
              <a:rPr lang="en-US" sz="2400" dirty="0" smtClean="0"/>
              <a:t>{   </a:t>
            </a:r>
            <a:r>
              <a:rPr lang="en-US" sz="2400" dirty="0" err="1" smtClean="0"/>
              <a:t>i</a:t>
            </a:r>
            <a:r>
              <a:rPr lang="en-US" sz="2400" dirty="0" smtClean="0"/>
              <a:t>=front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if( front ==-1 &amp;&amp; rear==-1)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print “ queue empty”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else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{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print “queue is ..”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while (</a:t>
            </a:r>
            <a:r>
              <a:rPr lang="en-US" sz="2400" dirty="0" err="1" smtClean="0"/>
              <a:t>i</a:t>
            </a:r>
            <a:r>
              <a:rPr lang="en-US" sz="2400" dirty="0" smtClean="0"/>
              <a:t>!=rear)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{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print queue[</a:t>
            </a:r>
            <a:r>
              <a:rPr lang="en-US" sz="2400" dirty="0" err="1" smtClean="0"/>
              <a:t>i</a:t>
            </a:r>
            <a:r>
              <a:rPr lang="en-US" sz="2400" dirty="0" smtClean="0"/>
              <a:t>]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en-US" sz="2400" dirty="0" err="1" smtClean="0"/>
              <a:t>i</a:t>
            </a:r>
            <a:r>
              <a:rPr lang="en-US" sz="2400" dirty="0" smtClean="0"/>
              <a:t>=(i+1)%MAX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}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print queue[rear]      // print last element </a:t>
            </a:r>
          </a:p>
          <a:p>
            <a:pPr>
              <a:buNone/>
            </a:pPr>
            <a:r>
              <a:rPr lang="en-US" sz="2400" dirty="0" smtClean="0"/>
              <a:t>     }</a:t>
            </a:r>
          </a:p>
          <a:p>
            <a:pPr>
              <a:buNone/>
            </a:pPr>
            <a:r>
              <a:rPr lang="en-US" sz="2400" dirty="0"/>
              <a:t>}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153</Words>
  <Application>Microsoft Office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Circular Queue</vt:lpstr>
      <vt:lpstr>Circular queue: enque ()</vt:lpstr>
      <vt:lpstr>Circular queue: deque ()</vt:lpstr>
      <vt:lpstr>Circular queue: display 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Queue</dc:title>
  <dc:creator>HP</dc:creator>
  <cp:lastModifiedBy>HP</cp:lastModifiedBy>
  <cp:revision>2</cp:revision>
  <dcterms:created xsi:type="dcterms:W3CDTF">2022-12-09T02:07:57Z</dcterms:created>
  <dcterms:modified xsi:type="dcterms:W3CDTF">2022-12-09T06:56:24Z</dcterms:modified>
</cp:coreProperties>
</file>