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C63C-2654-4C67-91B8-BB2A8A1EB41D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396-E013-4EDF-94DF-2B8941C5F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C63C-2654-4C67-91B8-BB2A8A1EB41D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396-E013-4EDF-94DF-2B8941C5F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C63C-2654-4C67-91B8-BB2A8A1EB41D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396-E013-4EDF-94DF-2B8941C5F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C63C-2654-4C67-91B8-BB2A8A1EB41D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396-E013-4EDF-94DF-2B8941C5F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C63C-2654-4C67-91B8-BB2A8A1EB41D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396-E013-4EDF-94DF-2B8941C5F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C63C-2654-4C67-91B8-BB2A8A1EB41D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396-E013-4EDF-94DF-2B8941C5F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C63C-2654-4C67-91B8-BB2A8A1EB41D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396-E013-4EDF-94DF-2B8941C5F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C63C-2654-4C67-91B8-BB2A8A1EB41D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396-E013-4EDF-94DF-2B8941C5F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C63C-2654-4C67-91B8-BB2A8A1EB41D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396-E013-4EDF-94DF-2B8941C5F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C63C-2654-4C67-91B8-BB2A8A1EB41D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396-E013-4EDF-94DF-2B8941C5F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C63C-2654-4C67-91B8-BB2A8A1EB41D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396-E013-4EDF-94DF-2B8941C5F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63C-2654-4C67-91B8-BB2A8A1EB41D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2396-E013-4EDF-94DF-2B8941C5F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01983"/>
            <a:ext cx="7772400" cy="1470025"/>
          </a:xfrm>
        </p:spPr>
        <p:txBody>
          <a:bodyPr/>
          <a:lstStyle/>
          <a:p>
            <a:r>
              <a:rPr lang="en-US" dirty="0" smtClean="0"/>
              <a:t>QUEUE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First-Come, First-Served (FCFS) Scheduling.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Shortest-Job-Next (SJN) Scheduling.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Priority Scheduling.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Shortest Remaining Time.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Round Robin(RR) Scheduling.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Multiple-Level Queues Scheduling.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queue is defined as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linear data structure that is open at both ends and the operations are performed in First In First Out (FIFO) order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define a queue to be a list in which all additions to the list are made at one end, and all deletions from the list are made at the other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229600" cy="292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Characteristics of Queue: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/>
              <a:t>Characteristics of Queue:</a:t>
            </a:r>
          </a:p>
          <a:p>
            <a:pPr fontAlgn="base"/>
            <a:r>
              <a:rPr lang="en-US" dirty="0"/>
              <a:t>Queue can handle multiple data.</a:t>
            </a:r>
          </a:p>
          <a:p>
            <a:pPr fontAlgn="base"/>
            <a:r>
              <a:rPr lang="en-US" dirty="0"/>
              <a:t>We can access both ends.</a:t>
            </a:r>
          </a:p>
          <a:p>
            <a:pPr fontAlgn="base"/>
            <a:r>
              <a:rPr lang="en-US" dirty="0"/>
              <a:t>They are fast and flexible.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ike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stacks, Queues can also be represented in an array: In this representation, the Queue is implemented using the array. Variables used in this case are</a:t>
            </a:r>
          </a:p>
          <a:p>
            <a:pPr fontAlgn="base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Queue: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 the name of the array storing queue elements.</a:t>
            </a:r>
          </a:p>
          <a:p>
            <a:pPr fontAlgn="base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Front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: the index where the first element is stored in the array representing the queue.</a:t>
            </a:r>
          </a:p>
          <a:p>
            <a:pPr fontAlgn="base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Rear: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 the index where the last element is stored in an array representing the queue.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Scheduling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00239"/>
            <a:ext cx="6500858" cy="317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CPU scheduling </a:t>
            </a:r>
          </a:p>
          <a:p>
            <a:r>
              <a:rPr lang="en-US" dirty="0" smtClean="0"/>
              <a:t>Disk scheduling</a:t>
            </a:r>
          </a:p>
          <a:p>
            <a:r>
              <a:rPr lang="en-US" dirty="0" smtClean="0"/>
              <a:t>Job scheduling algorithms</a:t>
            </a:r>
          </a:p>
          <a:p>
            <a:r>
              <a:rPr lang="en-US" dirty="0" smtClean="0"/>
              <a:t>Queuing the messages in the mailbox</a:t>
            </a:r>
          </a:p>
          <a:p>
            <a:r>
              <a:rPr lang="en-US" dirty="0" smtClean="0"/>
              <a:t>Queuing the SMS</a:t>
            </a:r>
            <a:endParaRPr lang="en-US" dirty="0" smtClean="0"/>
          </a:p>
          <a:p>
            <a:r>
              <a:rPr lang="en-US" dirty="0" smtClean="0"/>
              <a:t>Handling hardware or real-time systems interrupts.</a:t>
            </a:r>
          </a:p>
          <a:p>
            <a:r>
              <a:rPr lang="en-US" dirty="0" smtClean="0"/>
              <a:t>Handling website traffic.</a:t>
            </a:r>
          </a:p>
          <a:p>
            <a:r>
              <a:rPr lang="en-US" dirty="0" smtClean="0"/>
              <a:t>Routers and switches in networking.</a:t>
            </a:r>
          </a:p>
          <a:p>
            <a:r>
              <a:rPr lang="en-US" dirty="0" smtClean="0"/>
              <a:t>Maintaining the playlist in media players.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Scheduling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7840" y="2495391"/>
            <a:ext cx="5608320" cy="2735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DISK Scheduling (I/O Scheduling 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75775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dirty="0" smtClean="0"/>
              <a:t>Disk scheduling </a:t>
            </a:r>
            <a:r>
              <a:rPr lang="en-US" dirty="0" smtClean="0"/>
              <a:t>is done by operating systems to schedule I/O requests arriving for the disk. </a:t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Multiple I/O requests may arrive by different processes and only one I/O request can be served at a time by the disk controller. Thus other I/O requests need to wait in the waiting queue and need to be scheduled.</a:t>
            </a:r>
          </a:p>
          <a:p>
            <a:pPr fontAlgn="base"/>
            <a:r>
              <a:rPr lang="en-US" dirty="0" smtClean="0"/>
              <a:t>Hard drives are one of the slowest parts of the computer system and thus need to be accessed in an efficient manner.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472" y="2285992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b="1" dirty="0" smtClean="0"/>
          </a:p>
          <a:p>
            <a:pPr fontAlgn="base"/>
            <a:endParaRPr lang="en-US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158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QUEUE DATA STRUCTURE</vt:lpstr>
      <vt:lpstr>Introduction</vt:lpstr>
      <vt:lpstr>Slide 3</vt:lpstr>
      <vt:lpstr>Characteristics of Queue: </vt:lpstr>
      <vt:lpstr>Representation of Queue</vt:lpstr>
      <vt:lpstr>CPU Scheduling</vt:lpstr>
      <vt:lpstr>Applications of Queue</vt:lpstr>
      <vt:lpstr>CPU Scheduling</vt:lpstr>
      <vt:lpstr>DISK Scheduling (I/O Scheduling )</vt:lpstr>
      <vt:lpstr>Job scheduling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DATA STRUCTURE</dc:title>
  <dc:creator>HP</dc:creator>
  <cp:lastModifiedBy>HP</cp:lastModifiedBy>
  <cp:revision>5</cp:revision>
  <dcterms:created xsi:type="dcterms:W3CDTF">2022-12-01T17:55:07Z</dcterms:created>
  <dcterms:modified xsi:type="dcterms:W3CDTF">2022-12-05T03:44:18Z</dcterms:modified>
</cp:coreProperties>
</file>