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nsible.com/ansible-tower/" TargetMode="External"/><Relationship Id="rId3" Type="http://schemas.openxmlformats.org/officeDocument/2006/relationships/hyperlink" Target="https://docs.ansible.com/ansible/latest/modules/template_module.html" TargetMode="External"/><Relationship Id="rId7" Type="http://schemas.openxmlformats.org/officeDocument/2006/relationships/hyperlink" Target="https://docs.ansible.com/ansible/latest/user_guide/playbooks_strategies.html" TargetMode="External"/><Relationship Id="rId2" Type="http://schemas.openxmlformats.org/officeDocument/2006/relationships/hyperlink" Target="https://docs.ansible.com/ansible/latest/user_guide/playbooks_reuse_ro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nsible.com/ansible/2.7/plugins/plugins.html" TargetMode="External"/><Relationship Id="rId11" Type="http://schemas.openxmlformats.org/officeDocument/2006/relationships/hyperlink" Target="https://github.com/murrahjm/PSSummit2019" TargetMode="External"/><Relationship Id="rId5" Type="http://schemas.openxmlformats.org/officeDocument/2006/relationships/hyperlink" Target="https://docs.ansible.com/ansible/latest/user_guide/playbooks_filters.html" TargetMode="External"/><Relationship Id="rId10" Type="http://schemas.openxmlformats.org/officeDocument/2006/relationships/hyperlink" Target="https://docs.ansible.com/ansible/latest/community/communication.html" TargetMode="External"/><Relationship Id="rId4" Type="http://schemas.openxmlformats.org/officeDocument/2006/relationships/hyperlink" Target="https://docs.ansible.com/ansible/latest/user_guide/playbooks_blocks.html" TargetMode="External"/><Relationship Id="rId9" Type="http://schemas.openxmlformats.org/officeDocument/2006/relationships/hyperlink" Target="https://github.com/ansible/ansib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But Wait, There’s More!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531878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66108">
                  <a:extLst>
                    <a:ext uri="{9D8B030D-6E8A-4147-A177-3AD203B41FA5}">
                      <a16:colId xmlns:a16="http://schemas.microsoft.com/office/drawing/2014/main" val="207146627"/>
                    </a:ext>
                  </a:extLst>
                </a:gridCol>
                <a:gridCol w="8149492">
                  <a:extLst>
                    <a:ext uri="{9D8B030D-6E8A-4147-A177-3AD203B41FA5}">
                      <a16:colId xmlns:a16="http://schemas.microsoft.com/office/drawing/2014/main" val="2778927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Roles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hlinkClick r:id="rId2"/>
                        </a:rPr>
                        <a:t>https://docs.ansible.com/ansible/latest/user_guide/playbooks_reuse_roles.html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29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Templates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hlinkClick r:id="rId3"/>
                        </a:rPr>
                        <a:t>https://docs.ansible.com/ansible/latest/modules/template_module.html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03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blocks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hlinkClick r:id="rId4"/>
                        </a:rPr>
                        <a:t>https://docs.ansible.com/ansible/latest/user_guide/playbooks_blocks.html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61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Jinja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Filters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hlinkClick r:id="rId5"/>
                        </a:rPr>
                        <a:t>https://docs.ansible.com/ansible/latest/user_guide/playbooks_filters.html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53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Plugins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hlinkClick r:id="rId6"/>
                        </a:rPr>
                        <a:t>https://docs.ansible.com/ansible/latest/plugins/plugins.html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54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Playbook “strategies”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hlinkClick r:id="rId7"/>
                        </a:rPr>
                        <a:t>https://docs.ansible.com/ansible/latest/user_guide/playbooks_strategies.html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4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Ansible Tower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hlinkClick r:id="rId8"/>
                        </a:rPr>
                        <a:t>https://docs.ansible.com/ansible-tower/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63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Ansible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github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Page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hlinkClick r:id="rId9"/>
                        </a:rPr>
                        <a:t>https://github.com/ansible/ansible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66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Ansible Community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hlinkClick r:id="rId10"/>
                        </a:rPr>
                        <a:t>https://docs.ansible.com/ansible/latest/community/communication.html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00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Presentation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11"/>
                        </a:rPr>
                        <a:t>https://github.com/murrahjm/PSSummit2019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935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Words>192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But Wait, There’s More!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Jeremy Murrah</cp:lastModifiedBy>
  <cp:revision>13</cp:revision>
  <dcterms:created xsi:type="dcterms:W3CDTF">2017-08-03T21:53:21Z</dcterms:created>
  <dcterms:modified xsi:type="dcterms:W3CDTF">2019-04-17T15:01:18Z</dcterms:modified>
</cp:coreProperties>
</file>