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Bebas Neue"/>
      <p:regular r:id="rId25"/>
    </p:embeddedFont>
    <p:embeddedFont>
      <p:font typeface="Didact Gothic"/>
      <p:regular r:id="rId26"/>
    </p:embeddedFont>
    <p:embeddedFont>
      <p:font typeface="Old Standard TT"/>
      <p:regular r:id="rId27"/>
      <p:bold r:id="rId28"/>
      <p:italic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DidactGothic-regular.fntdata"/><Relationship Id="rId25" Type="http://schemas.openxmlformats.org/officeDocument/2006/relationships/font" Target="fonts/BebasNeue-regular.fntdata"/><Relationship Id="rId28" Type="http://schemas.openxmlformats.org/officeDocument/2006/relationships/font" Target="fonts/OldStandardTT-bold.fntdata"/><Relationship Id="rId27" Type="http://schemas.openxmlformats.org/officeDocument/2006/relationships/font" Target="fonts/OldStandardT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ldStandardT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a819d0d9b_0_20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a819d0d9b_0_20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32ad2cb83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32ad2cb83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aa819d0d9b_0_20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aa819d0d9b_0_20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aa819d0d9b_0_20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aa819d0d9b_0_20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32ad2cb83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32ad2cb83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32ad2cb837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32ad2cb83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aa819d0d9b_0_19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aa819d0d9b_0_19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d36770f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d36770f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a819d0d9b_0_200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a819d0d9b_0_20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a819d0d9b_0_19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a819d0d9b_0_19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aa819d0d9b_0_20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aa819d0d9b_0_20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32ad2cb83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32ad2cb83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32ad2cb83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32ad2cb83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32ad2cb83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32ad2cb83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32ad2cb83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32ad2cb83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720001" y="1373825"/>
            <a:ext cx="5666700" cy="21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720000" y="3538675"/>
            <a:ext cx="56667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" name="Google Shape;24;p2"/>
          <p:cNvSpPr txBox="1"/>
          <p:nvPr>
            <p:ph idx="2" type="ctrTitle"/>
          </p:nvPr>
        </p:nvSpPr>
        <p:spPr>
          <a:xfrm>
            <a:off x="3920575" y="2940775"/>
            <a:ext cx="19875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2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1284000" y="1749050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284000" y="3178800"/>
            <a:ext cx="6576000" cy="4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10075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5558126" y="2743625"/>
            <a:ext cx="2865900" cy="12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13"/>
          <p:cNvSpPr txBox="1"/>
          <p:nvPr>
            <p:ph hasCustomPrompt="1" idx="2" type="title"/>
          </p:nvPr>
        </p:nvSpPr>
        <p:spPr>
          <a:xfrm>
            <a:off x="5795975" y="540000"/>
            <a:ext cx="2679900" cy="22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5744113" y="3991200"/>
            <a:ext cx="26799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451813" y="1696150"/>
            <a:ext cx="2679900" cy="12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6" name="Google Shape;76;p14"/>
          <p:cNvSpPr txBox="1"/>
          <p:nvPr>
            <p:ph hasCustomPrompt="1" idx="2" type="title"/>
          </p:nvPr>
        </p:nvSpPr>
        <p:spPr>
          <a:xfrm>
            <a:off x="2012263" y="1655250"/>
            <a:ext cx="2679900" cy="22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4451838" y="2943725"/>
            <a:ext cx="26799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8" name="Google Shape;78;p14"/>
          <p:cNvGrpSpPr/>
          <p:nvPr/>
        </p:nvGrpSpPr>
        <p:grpSpPr>
          <a:xfrm>
            <a:off x="1225731" y="1081337"/>
            <a:ext cx="786548" cy="850470"/>
            <a:chOff x="1225731" y="1081337"/>
            <a:chExt cx="786548" cy="850470"/>
          </a:xfrm>
        </p:grpSpPr>
        <p:sp>
          <p:nvSpPr>
            <p:cNvPr id="79" name="Google Shape;79;p14"/>
            <p:cNvSpPr/>
            <p:nvPr/>
          </p:nvSpPr>
          <p:spPr>
            <a:xfrm>
              <a:off x="1477388" y="1081337"/>
              <a:ext cx="283235" cy="850470"/>
            </a:xfrm>
            <a:custGeom>
              <a:rect b="b" l="l" r="r" t="t"/>
              <a:pathLst>
                <a:path extrusionOk="0" h="20037" w="6673">
                  <a:moveTo>
                    <a:pt x="3337" y="307"/>
                  </a:moveTo>
                  <a:cubicBezTo>
                    <a:pt x="4980" y="307"/>
                    <a:pt x="6368" y="4754"/>
                    <a:pt x="6368" y="10017"/>
                  </a:cubicBezTo>
                  <a:cubicBezTo>
                    <a:pt x="6368" y="15282"/>
                    <a:pt x="4979" y="19729"/>
                    <a:pt x="3337" y="19729"/>
                  </a:cubicBezTo>
                  <a:cubicBezTo>
                    <a:pt x="1694" y="19729"/>
                    <a:pt x="305" y="15282"/>
                    <a:pt x="305" y="10019"/>
                  </a:cubicBezTo>
                  <a:cubicBezTo>
                    <a:pt x="305" y="4754"/>
                    <a:pt x="1694" y="307"/>
                    <a:pt x="3337" y="307"/>
                  </a:cubicBezTo>
                  <a:close/>
                  <a:moveTo>
                    <a:pt x="3337" y="1"/>
                  </a:moveTo>
                  <a:cubicBezTo>
                    <a:pt x="1465" y="1"/>
                    <a:pt x="0" y="4401"/>
                    <a:pt x="0" y="10020"/>
                  </a:cubicBezTo>
                  <a:cubicBezTo>
                    <a:pt x="0" y="15636"/>
                    <a:pt x="1465" y="20037"/>
                    <a:pt x="3337" y="20037"/>
                  </a:cubicBezTo>
                  <a:cubicBezTo>
                    <a:pt x="5208" y="20037"/>
                    <a:pt x="6673" y="15636"/>
                    <a:pt x="6673" y="10020"/>
                  </a:cubicBezTo>
                  <a:cubicBezTo>
                    <a:pt x="6673" y="4401"/>
                    <a:pt x="5208" y="1"/>
                    <a:pt x="33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1225774" y="1269071"/>
              <a:ext cx="786506" cy="474917"/>
            </a:xfrm>
            <a:custGeom>
              <a:rect b="b" l="l" r="r" t="t"/>
              <a:pathLst>
                <a:path extrusionOk="0" h="11189" w="18530">
                  <a:moveTo>
                    <a:pt x="15942" y="307"/>
                  </a:moveTo>
                  <a:cubicBezTo>
                    <a:pt x="16916" y="307"/>
                    <a:pt x="17577" y="547"/>
                    <a:pt x="17826" y="1006"/>
                  </a:cubicBezTo>
                  <a:cubicBezTo>
                    <a:pt x="18188" y="1682"/>
                    <a:pt x="17656" y="2838"/>
                    <a:pt x="16367" y="4176"/>
                  </a:cubicBezTo>
                  <a:cubicBezTo>
                    <a:pt x="15020" y="5575"/>
                    <a:pt x="13008" y="7027"/>
                    <a:pt x="10699" y="8265"/>
                  </a:cubicBezTo>
                  <a:cubicBezTo>
                    <a:pt x="8391" y="9502"/>
                    <a:pt x="6066" y="10375"/>
                    <a:pt x="4156" y="10723"/>
                  </a:cubicBezTo>
                  <a:cubicBezTo>
                    <a:pt x="3573" y="10829"/>
                    <a:pt x="3047" y="10881"/>
                    <a:pt x="2591" y="10881"/>
                  </a:cubicBezTo>
                  <a:cubicBezTo>
                    <a:pt x="1616" y="10881"/>
                    <a:pt x="954" y="10643"/>
                    <a:pt x="708" y="10182"/>
                  </a:cubicBezTo>
                  <a:cubicBezTo>
                    <a:pt x="346" y="9507"/>
                    <a:pt x="878" y="8351"/>
                    <a:pt x="2167" y="7012"/>
                  </a:cubicBezTo>
                  <a:cubicBezTo>
                    <a:pt x="3512" y="5614"/>
                    <a:pt x="5524" y="4161"/>
                    <a:pt x="7835" y="2923"/>
                  </a:cubicBezTo>
                  <a:cubicBezTo>
                    <a:pt x="10142" y="1686"/>
                    <a:pt x="12468" y="813"/>
                    <a:pt x="14378" y="465"/>
                  </a:cubicBezTo>
                  <a:cubicBezTo>
                    <a:pt x="14959" y="360"/>
                    <a:pt x="15485" y="307"/>
                    <a:pt x="15942" y="307"/>
                  </a:cubicBezTo>
                  <a:close/>
                  <a:moveTo>
                    <a:pt x="15939" y="1"/>
                  </a:moveTo>
                  <a:cubicBezTo>
                    <a:pt x="15464" y="1"/>
                    <a:pt x="14923" y="55"/>
                    <a:pt x="14323" y="164"/>
                  </a:cubicBezTo>
                  <a:cubicBezTo>
                    <a:pt x="12381" y="518"/>
                    <a:pt x="10026" y="1401"/>
                    <a:pt x="7690" y="2654"/>
                  </a:cubicBezTo>
                  <a:cubicBezTo>
                    <a:pt x="5354" y="3908"/>
                    <a:pt x="3313" y="5379"/>
                    <a:pt x="1943" y="6800"/>
                  </a:cubicBezTo>
                  <a:cubicBezTo>
                    <a:pt x="536" y="8263"/>
                    <a:pt x="1" y="9516"/>
                    <a:pt x="436" y="10328"/>
                  </a:cubicBezTo>
                  <a:cubicBezTo>
                    <a:pt x="742" y="10896"/>
                    <a:pt x="1488" y="11189"/>
                    <a:pt x="2592" y="11189"/>
                  </a:cubicBezTo>
                  <a:cubicBezTo>
                    <a:pt x="3066" y="11189"/>
                    <a:pt x="3607" y="11136"/>
                    <a:pt x="4209" y="11024"/>
                  </a:cubicBezTo>
                  <a:cubicBezTo>
                    <a:pt x="6150" y="10670"/>
                    <a:pt x="8506" y="9787"/>
                    <a:pt x="10842" y="8533"/>
                  </a:cubicBezTo>
                  <a:cubicBezTo>
                    <a:pt x="13178" y="7281"/>
                    <a:pt x="15219" y="5810"/>
                    <a:pt x="16587" y="4387"/>
                  </a:cubicBezTo>
                  <a:cubicBezTo>
                    <a:pt x="17995" y="2925"/>
                    <a:pt x="18530" y="1673"/>
                    <a:pt x="18094" y="860"/>
                  </a:cubicBezTo>
                  <a:cubicBezTo>
                    <a:pt x="17791" y="293"/>
                    <a:pt x="17044" y="1"/>
                    <a:pt x="159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1225731" y="1269071"/>
              <a:ext cx="786506" cy="474917"/>
            </a:xfrm>
            <a:custGeom>
              <a:rect b="b" l="l" r="r" t="t"/>
              <a:pathLst>
                <a:path extrusionOk="0" h="11189" w="18530">
                  <a:moveTo>
                    <a:pt x="2590" y="307"/>
                  </a:moveTo>
                  <a:cubicBezTo>
                    <a:pt x="3046" y="307"/>
                    <a:pt x="3571" y="360"/>
                    <a:pt x="4152" y="465"/>
                  </a:cubicBezTo>
                  <a:cubicBezTo>
                    <a:pt x="6064" y="813"/>
                    <a:pt x="8388" y="1686"/>
                    <a:pt x="10695" y="2923"/>
                  </a:cubicBezTo>
                  <a:cubicBezTo>
                    <a:pt x="13004" y="4161"/>
                    <a:pt x="15018" y="5612"/>
                    <a:pt x="16365" y="7012"/>
                  </a:cubicBezTo>
                  <a:cubicBezTo>
                    <a:pt x="17652" y="8351"/>
                    <a:pt x="18184" y="9505"/>
                    <a:pt x="17822" y="10182"/>
                  </a:cubicBezTo>
                  <a:cubicBezTo>
                    <a:pt x="17576" y="10643"/>
                    <a:pt x="16914" y="10881"/>
                    <a:pt x="15939" y="10881"/>
                  </a:cubicBezTo>
                  <a:cubicBezTo>
                    <a:pt x="15483" y="10881"/>
                    <a:pt x="14957" y="10829"/>
                    <a:pt x="14374" y="10723"/>
                  </a:cubicBezTo>
                  <a:cubicBezTo>
                    <a:pt x="12464" y="10375"/>
                    <a:pt x="10140" y="9502"/>
                    <a:pt x="7831" y="8265"/>
                  </a:cubicBezTo>
                  <a:cubicBezTo>
                    <a:pt x="5524" y="7026"/>
                    <a:pt x="3510" y="5576"/>
                    <a:pt x="2163" y="4176"/>
                  </a:cubicBezTo>
                  <a:cubicBezTo>
                    <a:pt x="874" y="2838"/>
                    <a:pt x="342" y="1682"/>
                    <a:pt x="706" y="1006"/>
                  </a:cubicBezTo>
                  <a:cubicBezTo>
                    <a:pt x="951" y="544"/>
                    <a:pt x="1614" y="307"/>
                    <a:pt x="2590" y="307"/>
                  </a:cubicBezTo>
                  <a:close/>
                  <a:moveTo>
                    <a:pt x="2592" y="1"/>
                  </a:moveTo>
                  <a:cubicBezTo>
                    <a:pt x="1487" y="1"/>
                    <a:pt x="741" y="293"/>
                    <a:pt x="436" y="860"/>
                  </a:cubicBezTo>
                  <a:cubicBezTo>
                    <a:pt x="0" y="1673"/>
                    <a:pt x="535" y="2925"/>
                    <a:pt x="1943" y="4387"/>
                  </a:cubicBezTo>
                  <a:cubicBezTo>
                    <a:pt x="3313" y="5810"/>
                    <a:pt x="5352" y="7281"/>
                    <a:pt x="7688" y="8533"/>
                  </a:cubicBezTo>
                  <a:cubicBezTo>
                    <a:pt x="10024" y="9787"/>
                    <a:pt x="12380" y="10672"/>
                    <a:pt x="14323" y="11024"/>
                  </a:cubicBezTo>
                  <a:cubicBezTo>
                    <a:pt x="14923" y="11133"/>
                    <a:pt x="15464" y="11189"/>
                    <a:pt x="15938" y="11189"/>
                  </a:cubicBezTo>
                  <a:cubicBezTo>
                    <a:pt x="17043" y="11189"/>
                    <a:pt x="17791" y="10896"/>
                    <a:pt x="18094" y="10328"/>
                  </a:cubicBezTo>
                  <a:cubicBezTo>
                    <a:pt x="18529" y="9516"/>
                    <a:pt x="17994" y="8262"/>
                    <a:pt x="16587" y="6800"/>
                  </a:cubicBezTo>
                  <a:cubicBezTo>
                    <a:pt x="15217" y="5379"/>
                    <a:pt x="13177" y="3908"/>
                    <a:pt x="10841" y="2654"/>
                  </a:cubicBezTo>
                  <a:cubicBezTo>
                    <a:pt x="8505" y="1401"/>
                    <a:pt x="6149" y="517"/>
                    <a:pt x="4207" y="164"/>
                  </a:cubicBezTo>
                  <a:cubicBezTo>
                    <a:pt x="3607" y="55"/>
                    <a:pt x="3066" y="1"/>
                    <a:pt x="25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1799460" y="1243646"/>
              <a:ext cx="76656" cy="76613"/>
            </a:xfrm>
            <a:custGeom>
              <a:rect b="b" l="l" r="r" t="t"/>
              <a:pathLst>
                <a:path extrusionOk="0" h="1805" w="1806">
                  <a:moveTo>
                    <a:pt x="904" y="0"/>
                  </a:moveTo>
                  <a:cubicBezTo>
                    <a:pt x="403" y="0"/>
                    <a:pt x="1" y="404"/>
                    <a:pt x="1" y="902"/>
                  </a:cubicBezTo>
                  <a:cubicBezTo>
                    <a:pt x="1" y="1402"/>
                    <a:pt x="403" y="1804"/>
                    <a:pt x="904" y="1804"/>
                  </a:cubicBezTo>
                  <a:cubicBezTo>
                    <a:pt x="1403" y="1804"/>
                    <a:pt x="1805" y="1399"/>
                    <a:pt x="1805" y="902"/>
                  </a:cubicBezTo>
                  <a:cubicBezTo>
                    <a:pt x="1805" y="404"/>
                    <a:pt x="1401" y="0"/>
                    <a:pt x="9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1761175" y="1685754"/>
              <a:ext cx="76656" cy="76613"/>
            </a:xfrm>
            <a:custGeom>
              <a:rect b="b" l="l" r="r" t="t"/>
              <a:pathLst>
                <a:path extrusionOk="0" h="1805" w="1806">
                  <a:moveTo>
                    <a:pt x="903" y="0"/>
                  </a:moveTo>
                  <a:cubicBezTo>
                    <a:pt x="404" y="0"/>
                    <a:pt x="0" y="406"/>
                    <a:pt x="0" y="903"/>
                  </a:cubicBezTo>
                  <a:cubicBezTo>
                    <a:pt x="0" y="1402"/>
                    <a:pt x="404" y="1804"/>
                    <a:pt x="903" y="1804"/>
                  </a:cubicBezTo>
                  <a:cubicBezTo>
                    <a:pt x="1402" y="1804"/>
                    <a:pt x="1806" y="1402"/>
                    <a:pt x="1806" y="903"/>
                  </a:cubicBezTo>
                  <a:cubicBezTo>
                    <a:pt x="1806" y="403"/>
                    <a:pt x="1402" y="0"/>
                    <a:pt x="9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1492031" y="1143476"/>
              <a:ext cx="76613" cy="76656"/>
            </a:xfrm>
            <a:custGeom>
              <a:rect b="b" l="l" r="r" t="t"/>
              <a:pathLst>
                <a:path extrusionOk="0" h="1806" w="1805">
                  <a:moveTo>
                    <a:pt x="902" y="0"/>
                  </a:moveTo>
                  <a:cubicBezTo>
                    <a:pt x="403" y="0"/>
                    <a:pt x="1" y="404"/>
                    <a:pt x="1" y="903"/>
                  </a:cubicBezTo>
                  <a:cubicBezTo>
                    <a:pt x="1" y="1402"/>
                    <a:pt x="404" y="1806"/>
                    <a:pt x="902" y="1806"/>
                  </a:cubicBezTo>
                  <a:cubicBezTo>
                    <a:pt x="1402" y="1806"/>
                    <a:pt x="1805" y="1400"/>
                    <a:pt x="1805" y="903"/>
                  </a:cubicBezTo>
                  <a:cubicBezTo>
                    <a:pt x="1805" y="404"/>
                    <a:pt x="1399" y="2"/>
                    <a:pt x="9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1562066" y="1449674"/>
              <a:ext cx="113795" cy="113880"/>
            </a:xfrm>
            <a:custGeom>
              <a:rect b="b" l="l" r="r" t="t"/>
              <a:pathLst>
                <a:path extrusionOk="0" h="2683" w="2681">
                  <a:moveTo>
                    <a:pt x="1342" y="305"/>
                  </a:moveTo>
                  <a:cubicBezTo>
                    <a:pt x="1912" y="305"/>
                    <a:pt x="2376" y="769"/>
                    <a:pt x="2376" y="1341"/>
                  </a:cubicBezTo>
                  <a:cubicBezTo>
                    <a:pt x="2376" y="1910"/>
                    <a:pt x="1912" y="2375"/>
                    <a:pt x="1342" y="2375"/>
                  </a:cubicBezTo>
                  <a:cubicBezTo>
                    <a:pt x="771" y="2375"/>
                    <a:pt x="307" y="1910"/>
                    <a:pt x="307" y="1341"/>
                  </a:cubicBezTo>
                  <a:cubicBezTo>
                    <a:pt x="307" y="769"/>
                    <a:pt x="771" y="305"/>
                    <a:pt x="1342" y="305"/>
                  </a:cubicBezTo>
                  <a:close/>
                  <a:moveTo>
                    <a:pt x="1342" y="1"/>
                  </a:moveTo>
                  <a:cubicBezTo>
                    <a:pt x="601" y="1"/>
                    <a:pt x="1" y="604"/>
                    <a:pt x="1" y="1342"/>
                  </a:cubicBezTo>
                  <a:cubicBezTo>
                    <a:pt x="1" y="2081"/>
                    <a:pt x="604" y="2682"/>
                    <a:pt x="1342" y="2682"/>
                  </a:cubicBezTo>
                  <a:cubicBezTo>
                    <a:pt x="2081" y="2682"/>
                    <a:pt x="2681" y="2079"/>
                    <a:pt x="2681" y="1342"/>
                  </a:cubicBezTo>
                  <a:cubicBezTo>
                    <a:pt x="2681" y="602"/>
                    <a:pt x="2082" y="1"/>
                    <a:pt x="13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" name="Google Shape;86;p14"/>
          <p:cNvGrpSpPr/>
          <p:nvPr/>
        </p:nvGrpSpPr>
        <p:grpSpPr>
          <a:xfrm>
            <a:off x="6839149" y="3253536"/>
            <a:ext cx="852677" cy="1049183"/>
            <a:chOff x="6839149" y="3253536"/>
            <a:chExt cx="852677" cy="1049183"/>
          </a:xfrm>
        </p:grpSpPr>
        <p:sp>
          <p:nvSpPr>
            <p:cNvPr id="87" name="Google Shape;87;p14"/>
            <p:cNvSpPr/>
            <p:nvPr/>
          </p:nvSpPr>
          <p:spPr>
            <a:xfrm rot="983957">
              <a:off x="7066194" y="3338593"/>
              <a:ext cx="620582" cy="125192"/>
            </a:xfrm>
            <a:custGeom>
              <a:rect b="b" l="l" r="r" t="t"/>
              <a:pathLst>
                <a:path extrusionOk="0" h="2793" w="13845">
                  <a:moveTo>
                    <a:pt x="2792" y="0"/>
                  </a:moveTo>
                  <a:cubicBezTo>
                    <a:pt x="1249" y="0"/>
                    <a:pt x="1" y="1251"/>
                    <a:pt x="1" y="2793"/>
                  </a:cubicBezTo>
                  <a:lnTo>
                    <a:pt x="13844" y="2793"/>
                  </a:lnTo>
                  <a:cubicBezTo>
                    <a:pt x="13844" y="1251"/>
                    <a:pt x="12595" y="0"/>
                    <a:pt x="110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 rot="983957">
              <a:off x="6844195" y="4092450"/>
              <a:ext cx="620716" cy="125192"/>
            </a:xfrm>
            <a:custGeom>
              <a:rect b="b" l="l" r="r" t="t"/>
              <a:pathLst>
                <a:path extrusionOk="0" h="2793" w="13848">
                  <a:moveTo>
                    <a:pt x="1" y="1"/>
                  </a:moveTo>
                  <a:cubicBezTo>
                    <a:pt x="1" y="1544"/>
                    <a:pt x="1252" y="2792"/>
                    <a:pt x="2794" y="2792"/>
                  </a:cubicBezTo>
                  <a:lnTo>
                    <a:pt x="11054" y="2792"/>
                  </a:lnTo>
                  <a:cubicBezTo>
                    <a:pt x="12598" y="2792"/>
                    <a:pt x="13847" y="1544"/>
                    <a:pt x="138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 rot="983957">
              <a:off x="6956285" y="3440942"/>
              <a:ext cx="618520" cy="674415"/>
            </a:xfrm>
            <a:custGeom>
              <a:rect b="b" l="l" r="r" t="t"/>
              <a:pathLst>
                <a:path extrusionOk="0" h="15046" w="13799">
                  <a:moveTo>
                    <a:pt x="13434" y="310"/>
                  </a:moveTo>
                  <a:cubicBezTo>
                    <a:pt x="12370" y="3909"/>
                    <a:pt x="10554" y="6225"/>
                    <a:pt x="7886" y="7386"/>
                  </a:cubicBezTo>
                  <a:cubicBezTo>
                    <a:pt x="7830" y="7408"/>
                    <a:pt x="7794" y="7464"/>
                    <a:pt x="7794" y="7524"/>
                  </a:cubicBezTo>
                  <a:cubicBezTo>
                    <a:pt x="7794" y="7585"/>
                    <a:pt x="7830" y="7639"/>
                    <a:pt x="7886" y="7664"/>
                  </a:cubicBezTo>
                  <a:cubicBezTo>
                    <a:pt x="10554" y="8822"/>
                    <a:pt x="12370" y="11140"/>
                    <a:pt x="13434" y="14741"/>
                  </a:cubicBezTo>
                  <a:lnTo>
                    <a:pt x="365" y="14741"/>
                  </a:lnTo>
                  <a:cubicBezTo>
                    <a:pt x="1428" y="11140"/>
                    <a:pt x="3245" y="8825"/>
                    <a:pt x="5913" y="7664"/>
                  </a:cubicBezTo>
                  <a:cubicBezTo>
                    <a:pt x="5970" y="7642"/>
                    <a:pt x="6007" y="7585"/>
                    <a:pt x="6007" y="7524"/>
                  </a:cubicBezTo>
                  <a:cubicBezTo>
                    <a:pt x="6007" y="7464"/>
                    <a:pt x="5970" y="7410"/>
                    <a:pt x="5913" y="7386"/>
                  </a:cubicBezTo>
                  <a:cubicBezTo>
                    <a:pt x="3245" y="6225"/>
                    <a:pt x="1429" y="3909"/>
                    <a:pt x="365" y="310"/>
                  </a:cubicBezTo>
                  <a:close/>
                  <a:moveTo>
                    <a:pt x="160" y="1"/>
                  </a:moveTo>
                  <a:cubicBezTo>
                    <a:pt x="110" y="1"/>
                    <a:pt x="65" y="23"/>
                    <a:pt x="38" y="61"/>
                  </a:cubicBezTo>
                  <a:cubicBezTo>
                    <a:pt x="10" y="99"/>
                    <a:pt x="0" y="148"/>
                    <a:pt x="13" y="194"/>
                  </a:cubicBezTo>
                  <a:cubicBezTo>
                    <a:pt x="1055" y="3860"/>
                    <a:pt x="2846" y="6260"/>
                    <a:pt x="5482" y="7523"/>
                  </a:cubicBezTo>
                  <a:cubicBezTo>
                    <a:pt x="2846" y="8784"/>
                    <a:pt x="1055" y="11187"/>
                    <a:pt x="13" y="14851"/>
                  </a:cubicBezTo>
                  <a:cubicBezTo>
                    <a:pt x="0" y="14896"/>
                    <a:pt x="10" y="14947"/>
                    <a:pt x="38" y="14985"/>
                  </a:cubicBezTo>
                  <a:cubicBezTo>
                    <a:pt x="68" y="15022"/>
                    <a:pt x="110" y="15045"/>
                    <a:pt x="160" y="15045"/>
                  </a:cubicBezTo>
                  <a:lnTo>
                    <a:pt x="13637" y="15045"/>
                  </a:lnTo>
                  <a:cubicBezTo>
                    <a:pt x="13687" y="15045"/>
                    <a:pt x="13731" y="15022"/>
                    <a:pt x="13761" y="14985"/>
                  </a:cubicBezTo>
                  <a:cubicBezTo>
                    <a:pt x="13788" y="14947"/>
                    <a:pt x="13799" y="14896"/>
                    <a:pt x="13785" y="14851"/>
                  </a:cubicBezTo>
                  <a:cubicBezTo>
                    <a:pt x="12744" y="11185"/>
                    <a:pt x="10951" y="8784"/>
                    <a:pt x="8315" y="7523"/>
                  </a:cubicBezTo>
                  <a:cubicBezTo>
                    <a:pt x="10950" y="6260"/>
                    <a:pt x="12740" y="3860"/>
                    <a:pt x="13785" y="194"/>
                  </a:cubicBezTo>
                  <a:cubicBezTo>
                    <a:pt x="13799" y="148"/>
                    <a:pt x="13788" y="99"/>
                    <a:pt x="13761" y="61"/>
                  </a:cubicBezTo>
                  <a:cubicBezTo>
                    <a:pt x="13731" y="23"/>
                    <a:pt x="13687" y="1"/>
                    <a:pt x="1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983957">
              <a:off x="7048374" y="3599106"/>
              <a:ext cx="410449" cy="439271"/>
            </a:xfrm>
            <a:custGeom>
              <a:rect b="b" l="l" r="r" t="t"/>
              <a:pathLst>
                <a:path extrusionOk="0" h="9800" w="9157">
                  <a:moveTo>
                    <a:pt x="3876" y="0"/>
                  </a:moveTo>
                  <a:cubicBezTo>
                    <a:pt x="3786" y="0"/>
                    <a:pt x="3696" y="1"/>
                    <a:pt x="3606" y="3"/>
                  </a:cubicBezTo>
                  <a:cubicBezTo>
                    <a:pt x="2851" y="21"/>
                    <a:pt x="2044" y="88"/>
                    <a:pt x="1407" y="470"/>
                  </a:cubicBezTo>
                  <a:cubicBezTo>
                    <a:pt x="1636" y="749"/>
                    <a:pt x="1997" y="1077"/>
                    <a:pt x="2347" y="1370"/>
                  </a:cubicBezTo>
                  <a:cubicBezTo>
                    <a:pt x="3524" y="2351"/>
                    <a:pt x="4193" y="3841"/>
                    <a:pt x="4040" y="5365"/>
                  </a:cubicBezTo>
                  <a:cubicBezTo>
                    <a:pt x="4040" y="5379"/>
                    <a:pt x="4037" y="5394"/>
                    <a:pt x="4035" y="5409"/>
                  </a:cubicBezTo>
                  <a:cubicBezTo>
                    <a:pt x="2272" y="6208"/>
                    <a:pt x="938" y="7654"/>
                    <a:pt x="0" y="9799"/>
                  </a:cubicBezTo>
                  <a:lnTo>
                    <a:pt x="9156" y="9799"/>
                  </a:lnTo>
                  <a:cubicBezTo>
                    <a:pt x="8219" y="7651"/>
                    <a:pt x="6885" y="6208"/>
                    <a:pt x="5119" y="5409"/>
                  </a:cubicBezTo>
                  <a:cubicBezTo>
                    <a:pt x="5092" y="5166"/>
                    <a:pt x="5081" y="4923"/>
                    <a:pt x="5089" y="4682"/>
                  </a:cubicBezTo>
                  <a:cubicBezTo>
                    <a:pt x="5122" y="3433"/>
                    <a:pt x="5773" y="2299"/>
                    <a:pt x="6733" y="1499"/>
                  </a:cubicBezTo>
                  <a:cubicBezTo>
                    <a:pt x="7033" y="1249"/>
                    <a:pt x="7315" y="973"/>
                    <a:pt x="7578" y="669"/>
                  </a:cubicBezTo>
                  <a:lnTo>
                    <a:pt x="7578" y="669"/>
                  </a:lnTo>
                  <a:cubicBezTo>
                    <a:pt x="7563" y="670"/>
                    <a:pt x="7551" y="673"/>
                    <a:pt x="7536" y="673"/>
                  </a:cubicBezTo>
                  <a:cubicBezTo>
                    <a:pt x="7440" y="681"/>
                    <a:pt x="7343" y="685"/>
                    <a:pt x="7247" y="685"/>
                  </a:cubicBezTo>
                  <a:cubicBezTo>
                    <a:pt x="6813" y="685"/>
                    <a:pt x="6381" y="606"/>
                    <a:pt x="5966" y="477"/>
                  </a:cubicBezTo>
                  <a:cubicBezTo>
                    <a:pt x="5514" y="333"/>
                    <a:pt x="5077" y="135"/>
                    <a:pt x="4612" y="52"/>
                  </a:cubicBezTo>
                  <a:cubicBezTo>
                    <a:pt x="4367" y="9"/>
                    <a:pt x="4122" y="0"/>
                    <a:pt x="38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 rot="983957">
              <a:off x="7062209" y="3449023"/>
              <a:ext cx="204485" cy="245185"/>
            </a:xfrm>
            <a:custGeom>
              <a:rect b="b" l="l" r="r" t="t"/>
              <a:pathLst>
                <a:path extrusionOk="0" h="5470" w="4562">
                  <a:moveTo>
                    <a:pt x="171" y="1"/>
                  </a:moveTo>
                  <a:cubicBezTo>
                    <a:pt x="156" y="1"/>
                    <a:pt x="142" y="3"/>
                    <a:pt x="127" y="7"/>
                  </a:cubicBezTo>
                  <a:cubicBezTo>
                    <a:pt x="46" y="31"/>
                    <a:pt x="0" y="116"/>
                    <a:pt x="25" y="197"/>
                  </a:cubicBezTo>
                  <a:cubicBezTo>
                    <a:pt x="591" y="2066"/>
                    <a:pt x="1592" y="4355"/>
                    <a:pt x="4332" y="5457"/>
                  </a:cubicBezTo>
                  <a:cubicBezTo>
                    <a:pt x="4350" y="5465"/>
                    <a:pt x="4370" y="5469"/>
                    <a:pt x="4388" y="5469"/>
                  </a:cubicBezTo>
                  <a:cubicBezTo>
                    <a:pt x="4448" y="5469"/>
                    <a:pt x="4507" y="5433"/>
                    <a:pt x="4529" y="5373"/>
                  </a:cubicBezTo>
                  <a:cubicBezTo>
                    <a:pt x="4561" y="5293"/>
                    <a:pt x="4523" y="5205"/>
                    <a:pt x="4445" y="5172"/>
                  </a:cubicBezTo>
                  <a:cubicBezTo>
                    <a:pt x="1826" y="4120"/>
                    <a:pt x="863" y="1914"/>
                    <a:pt x="317" y="108"/>
                  </a:cubicBezTo>
                  <a:cubicBezTo>
                    <a:pt x="296" y="43"/>
                    <a:pt x="236" y="1"/>
                    <a:pt x="171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 rot="983957">
              <a:off x="6950793" y="3901166"/>
              <a:ext cx="56029" cy="105559"/>
            </a:xfrm>
            <a:custGeom>
              <a:rect b="b" l="l" r="r" t="t"/>
              <a:pathLst>
                <a:path extrusionOk="0" h="2355" w="1250">
                  <a:moveTo>
                    <a:pt x="1075" y="1"/>
                  </a:moveTo>
                  <a:cubicBezTo>
                    <a:pt x="1022" y="1"/>
                    <a:pt x="970" y="28"/>
                    <a:pt x="942" y="78"/>
                  </a:cubicBezTo>
                  <a:cubicBezTo>
                    <a:pt x="581" y="705"/>
                    <a:pt x="272" y="1404"/>
                    <a:pt x="26" y="2156"/>
                  </a:cubicBezTo>
                  <a:cubicBezTo>
                    <a:pt x="0" y="2234"/>
                    <a:pt x="44" y="2322"/>
                    <a:pt x="124" y="2347"/>
                  </a:cubicBezTo>
                  <a:cubicBezTo>
                    <a:pt x="139" y="2353"/>
                    <a:pt x="157" y="2355"/>
                    <a:pt x="172" y="2355"/>
                  </a:cubicBezTo>
                  <a:cubicBezTo>
                    <a:pt x="236" y="2355"/>
                    <a:pt x="296" y="2314"/>
                    <a:pt x="318" y="2249"/>
                  </a:cubicBezTo>
                  <a:cubicBezTo>
                    <a:pt x="557" y="1518"/>
                    <a:pt x="855" y="840"/>
                    <a:pt x="1208" y="230"/>
                  </a:cubicBezTo>
                  <a:cubicBezTo>
                    <a:pt x="1250" y="156"/>
                    <a:pt x="1224" y="62"/>
                    <a:pt x="1152" y="20"/>
                  </a:cubicBezTo>
                  <a:cubicBezTo>
                    <a:pt x="1128" y="7"/>
                    <a:pt x="1101" y="1"/>
                    <a:pt x="1075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 rot="983957">
              <a:off x="7084248" y="3794312"/>
              <a:ext cx="109818" cy="88168"/>
            </a:xfrm>
            <a:custGeom>
              <a:rect b="b" l="l" r="r" t="t"/>
              <a:pathLst>
                <a:path extrusionOk="0" h="1967" w="2450">
                  <a:moveTo>
                    <a:pt x="2275" y="0"/>
                  </a:moveTo>
                  <a:cubicBezTo>
                    <a:pt x="2250" y="0"/>
                    <a:pt x="2224" y="7"/>
                    <a:pt x="2199" y="21"/>
                  </a:cubicBezTo>
                  <a:cubicBezTo>
                    <a:pt x="1391" y="483"/>
                    <a:pt x="670" y="1053"/>
                    <a:pt x="59" y="1709"/>
                  </a:cubicBezTo>
                  <a:cubicBezTo>
                    <a:pt x="0" y="1770"/>
                    <a:pt x="5" y="1867"/>
                    <a:pt x="67" y="1926"/>
                  </a:cubicBezTo>
                  <a:cubicBezTo>
                    <a:pt x="95" y="1953"/>
                    <a:pt x="133" y="1966"/>
                    <a:pt x="171" y="1966"/>
                  </a:cubicBezTo>
                  <a:cubicBezTo>
                    <a:pt x="211" y="1966"/>
                    <a:pt x="251" y="1950"/>
                    <a:pt x="284" y="1918"/>
                  </a:cubicBezTo>
                  <a:cubicBezTo>
                    <a:pt x="873" y="1285"/>
                    <a:pt x="1568" y="735"/>
                    <a:pt x="2352" y="286"/>
                  </a:cubicBezTo>
                  <a:cubicBezTo>
                    <a:pt x="2425" y="242"/>
                    <a:pt x="2450" y="150"/>
                    <a:pt x="2409" y="76"/>
                  </a:cubicBezTo>
                  <a:cubicBezTo>
                    <a:pt x="2379" y="28"/>
                    <a:pt x="2328" y="0"/>
                    <a:pt x="2275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Google Shape;94;p14"/>
          <p:cNvGrpSpPr/>
          <p:nvPr/>
        </p:nvGrpSpPr>
        <p:grpSpPr>
          <a:xfrm>
            <a:off x="2072663" y="979825"/>
            <a:ext cx="101550" cy="101500"/>
            <a:chOff x="3258600" y="2392325"/>
            <a:chExt cx="101550" cy="101500"/>
          </a:xfrm>
        </p:grpSpPr>
        <p:sp>
          <p:nvSpPr>
            <p:cNvPr id="95" name="Google Shape;95;p14"/>
            <p:cNvSpPr/>
            <p:nvPr/>
          </p:nvSpPr>
          <p:spPr>
            <a:xfrm>
              <a:off x="3258600" y="2435000"/>
              <a:ext cx="101550" cy="16225"/>
            </a:xfrm>
            <a:custGeom>
              <a:rect b="b" l="l" r="r" t="t"/>
              <a:pathLst>
                <a:path extrusionOk="0" h="649" w="4062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3301275" y="2392325"/>
              <a:ext cx="16225" cy="101500"/>
            </a:xfrm>
            <a:custGeom>
              <a:rect b="b" l="l" r="r" t="t"/>
              <a:pathLst>
                <a:path extrusionOk="0" h="4060" w="649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" name="Google Shape;97;p14"/>
          <p:cNvGrpSpPr/>
          <p:nvPr/>
        </p:nvGrpSpPr>
        <p:grpSpPr>
          <a:xfrm>
            <a:off x="930738" y="1870875"/>
            <a:ext cx="101550" cy="101500"/>
            <a:chOff x="3258600" y="2392325"/>
            <a:chExt cx="101550" cy="101500"/>
          </a:xfrm>
        </p:grpSpPr>
        <p:sp>
          <p:nvSpPr>
            <p:cNvPr id="98" name="Google Shape;98;p14"/>
            <p:cNvSpPr/>
            <p:nvPr/>
          </p:nvSpPr>
          <p:spPr>
            <a:xfrm>
              <a:off x="3258600" y="2435000"/>
              <a:ext cx="101550" cy="16225"/>
            </a:xfrm>
            <a:custGeom>
              <a:rect b="b" l="l" r="r" t="t"/>
              <a:pathLst>
                <a:path extrusionOk="0" h="649" w="4062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01275" y="2392325"/>
              <a:ext cx="16225" cy="101500"/>
            </a:xfrm>
            <a:custGeom>
              <a:rect b="b" l="l" r="r" t="t"/>
              <a:pathLst>
                <a:path extrusionOk="0" h="4060" w="649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14"/>
          <p:cNvGrpSpPr/>
          <p:nvPr/>
        </p:nvGrpSpPr>
        <p:grpSpPr>
          <a:xfrm>
            <a:off x="7691813" y="3981700"/>
            <a:ext cx="101550" cy="101500"/>
            <a:chOff x="3258600" y="2392325"/>
            <a:chExt cx="101550" cy="101500"/>
          </a:xfrm>
        </p:grpSpPr>
        <p:sp>
          <p:nvSpPr>
            <p:cNvPr id="101" name="Google Shape;101;p14"/>
            <p:cNvSpPr/>
            <p:nvPr/>
          </p:nvSpPr>
          <p:spPr>
            <a:xfrm>
              <a:off x="3258600" y="2435000"/>
              <a:ext cx="101550" cy="16225"/>
            </a:xfrm>
            <a:custGeom>
              <a:rect b="b" l="l" r="r" t="t"/>
              <a:pathLst>
                <a:path extrusionOk="0" h="649" w="4062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3301275" y="2392325"/>
              <a:ext cx="16225" cy="101500"/>
            </a:xfrm>
            <a:custGeom>
              <a:rect b="b" l="l" r="r" t="t"/>
              <a:pathLst>
                <a:path extrusionOk="0" h="4060" w="649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14"/>
          <p:cNvGrpSpPr/>
          <p:nvPr/>
        </p:nvGrpSpPr>
        <p:grpSpPr>
          <a:xfrm>
            <a:off x="7030188" y="1360475"/>
            <a:ext cx="101550" cy="101500"/>
            <a:chOff x="3258600" y="2392325"/>
            <a:chExt cx="101550" cy="101500"/>
          </a:xfrm>
        </p:grpSpPr>
        <p:sp>
          <p:nvSpPr>
            <p:cNvPr id="104" name="Google Shape;104;p14"/>
            <p:cNvSpPr/>
            <p:nvPr/>
          </p:nvSpPr>
          <p:spPr>
            <a:xfrm>
              <a:off x="3258600" y="2435000"/>
              <a:ext cx="101550" cy="16225"/>
            </a:xfrm>
            <a:custGeom>
              <a:rect b="b" l="l" r="r" t="t"/>
              <a:pathLst>
                <a:path extrusionOk="0" h="649" w="4062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3301275" y="2392325"/>
              <a:ext cx="16225" cy="101500"/>
            </a:xfrm>
            <a:custGeom>
              <a:rect b="b" l="l" r="r" t="t"/>
              <a:pathLst>
                <a:path extrusionOk="0" h="4060" w="649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1804638" y="1696150"/>
            <a:ext cx="2679900" cy="12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8" name="Google Shape;108;p15"/>
          <p:cNvSpPr txBox="1"/>
          <p:nvPr>
            <p:ph hasCustomPrompt="1" idx="2" type="title"/>
          </p:nvPr>
        </p:nvSpPr>
        <p:spPr>
          <a:xfrm>
            <a:off x="4659438" y="1655250"/>
            <a:ext cx="2679900" cy="22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9" name="Google Shape;109;p15"/>
          <p:cNvSpPr txBox="1"/>
          <p:nvPr>
            <p:ph idx="1" type="subTitle"/>
          </p:nvPr>
        </p:nvSpPr>
        <p:spPr>
          <a:xfrm>
            <a:off x="1804663" y="2943725"/>
            <a:ext cx="26799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0000" y="1085300"/>
            <a:ext cx="2336400" cy="7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6"/>
          <p:cNvSpPr txBox="1"/>
          <p:nvPr>
            <p:ph hasCustomPrompt="1" idx="2" type="title"/>
          </p:nvPr>
        </p:nvSpPr>
        <p:spPr>
          <a:xfrm>
            <a:off x="720000" y="540000"/>
            <a:ext cx="12753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6"/>
          <p:cNvSpPr txBox="1"/>
          <p:nvPr>
            <p:ph idx="1" type="subTitle"/>
          </p:nvPr>
        </p:nvSpPr>
        <p:spPr>
          <a:xfrm>
            <a:off x="720000" y="1872101"/>
            <a:ext cx="23364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3" type="title"/>
          </p:nvPr>
        </p:nvSpPr>
        <p:spPr>
          <a:xfrm>
            <a:off x="3403800" y="1085300"/>
            <a:ext cx="2336400" cy="7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16"/>
          <p:cNvSpPr txBox="1"/>
          <p:nvPr>
            <p:ph hasCustomPrompt="1" idx="4" type="title"/>
          </p:nvPr>
        </p:nvSpPr>
        <p:spPr>
          <a:xfrm>
            <a:off x="3403800" y="540000"/>
            <a:ext cx="12753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16"/>
          <p:cNvSpPr txBox="1"/>
          <p:nvPr>
            <p:ph idx="5" type="subTitle"/>
          </p:nvPr>
        </p:nvSpPr>
        <p:spPr>
          <a:xfrm>
            <a:off x="3403800" y="1872101"/>
            <a:ext cx="23364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6" type="title"/>
          </p:nvPr>
        </p:nvSpPr>
        <p:spPr>
          <a:xfrm>
            <a:off x="720000" y="3299500"/>
            <a:ext cx="23364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8" name="Google Shape;118;p16"/>
          <p:cNvSpPr txBox="1"/>
          <p:nvPr>
            <p:ph hasCustomPrompt="1" idx="7" type="title"/>
          </p:nvPr>
        </p:nvSpPr>
        <p:spPr>
          <a:xfrm>
            <a:off x="720000" y="2754200"/>
            <a:ext cx="12753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6"/>
          <p:cNvSpPr txBox="1"/>
          <p:nvPr>
            <p:ph idx="8" type="subTitle"/>
          </p:nvPr>
        </p:nvSpPr>
        <p:spPr>
          <a:xfrm>
            <a:off x="720000" y="4054500"/>
            <a:ext cx="23364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9" type="title"/>
          </p:nvPr>
        </p:nvSpPr>
        <p:spPr>
          <a:xfrm>
            <a:off x="3403800" y="3299500"/>
            <a:ext cx="23364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1" name="Google Shape;121;p16"/>
          <p:cNvSpPr txBox="1"/>
          <p:nvPr>
            <p:ph hasCustomPrompt="1" idx="13" type="title"/>
          </p:nvPr>
        </p:nvSpPr>
        <p:spPr>
          <a:xfrm>
            <a:off x="3403800" y="2754200"/>
            <a:ext cx="12753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2" name="Google Shape;122;p16"/>
          <p:cNvSpPr txBox="1"/>
          <p:nvPr>
            <p:ph idx="14" type="subTitle"/>
          </p:nvPr>
        </p:nvSpPr>
        <p:spPr>
          <a:xfrm>
            <a:off x="3403800" y="4054500"/>
            <a:ext cx="23364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3988075" y="3530250"/>
            <a:ext cx="44358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5" name="Google Shape;125;p17"/>
          <p:cNvSpPr txBox="1"/>
          <p:nvPr>
            <p:ph idx="1" type="subTitle"/>
          </p:nvPr>
        </p:nvSpPr>
        <p:spPr>
          <a:xfrm>
            <a:off x="3988075" y="1081350"/>
            <a:ext cx="4435800" cy="24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18"/>
          <p:cNvSpPr txBox="1"/>
          <p:nvPr>
            <p:ph idx="2" type="title"/>
          </p:nvPr>
        </p:nvSpPr>
        <p:spPr>
          <a:xfrm>
            <a:off x="1260257" y="1427500"/>
            <a:ext cx="574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9" name="Google Shape;129;p18"/>
          <p:cNvSpPr txBox="1"/>
          <p:nvPr>
            <p:ph idx="1" type="subTitle"/>
          </p:nvPr>
        </p:nvSpPr>
        <p:spPr>
          <a:xfrm>
            <a:off x="1260257" y="1875900"/>
            <a:ext cx="57483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hasCustomPrompt="1" idx="3" type="title"/>
          </p:nvPr>
        </p:nvSpPr>
        <p:spPr>
          <a:xfrm>
            <a:off x="720000" y="1427500"/>
            <a:ext cx="525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31" name="Google Shape;131;p18"/>
          <p:cNvSpPr txBox="1"/>
          <p:nvPr>
            <p:ph idx="4" type="title"/>
          </p:nvPr>
        </p:nvSpPr>
        <p:spPr>
          <a:xfrm>
            <a:off x="1260257" y="2576047"/>
            <a:ext cx="574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2" name="Google Shape;132;p18"/>
          <p:cNvSpPr txBox="1"/>
          <p:nvPr>
            <p:ph idx="5" type="subTitle"/>
          </p:nvPr>
        </p:nvSpPr>
        <p:spPr>
          <a:xfrm>
            <a:off x="1260257" y="3024447"/>
            <a:ext cx="57483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hasCustomPrompt="1" idx="6" type="title"/>
          </p:nvPr>
        </p:nvSpPr>
        <p:spPr>
          <a:xfrm>
            <a:off x="720000" y="2576047"/>
            <a:ext cx="525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34" name="Google Shape;134;p18"/>
          <p:cNvSpPr txBox="1"/>
          <p:nvPr>
            <p:ph idx="7" type="title"/>
          </p:nvPr>
        </p:nvSpPr>
        <p:spPr>
          <a:xfrm>
            <a:off x="1260257" y="3670294"/>
            <a:ext cx="574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5" name="Google Shape;135;p18"/>
          <p:cNvSpPr txBox="1"/>
          <p:nvPr>
            <p:ph idx="8" type="subTitle"/>
          </p:nvPr>
        </p:nvSpPr>
        <p:spPr>
          <a:xfrm>
            <a:off x="1260257" y="4118700"/>
            <a:ext cx="5748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hasCustomPrompt="1" idx="9" type="title"/>
          </p:nvPr>
        </p:nvSpPr>
        <p:spPr>
          <a:xfrm>
            <a:off x="720000" y="3670294"/>
            <a:ext cx="525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1744100" y="17434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1744100" y="2208800"/>
            <a:ext cx="23055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hasCustomPrompt="1" idx="2" type="title"/>
          </p:nvPr>
        </p:nvSpPr>
        <p:spPr>
          <a:xfrm>
            <a:off x="490300" y="1789654"/>
            <a:ext cx="1177800" cy="10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7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41" name="Google Shape;141;p19"/>
          <p:cNvSpPr txBox="1"/>
          <p:nvPr>
            <p:ph idx="3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19"/>
          <p:cNvSpPr txBox="1"/>
          <p:nvPr>
            <p:ph idx="4" type="title"/>
          </p:nvPr>
        </p:nvSpPr>
        <p:spPr>
          <a:xfrm>
            <a:off x="6118500" y="17434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3" name="Google Shape;143;p19"/>
          <p:cNvSpPr txBox="1"/>
          <p:nvPr>
            <p:ph idx="5" type="subTitle"/>
          </p:nvPr>
        </p:nvSpPr>
        <p:spPr>
          <a:xfrm>
            <a:off x="6118500" y="2208800"/>
            <a:ext cx="23055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hasCustomPrompt="1" idx="6" type="title"/>
          </p:nvPr>
        </p:nvSpPr>
        <p:spPr>
          <a:xfrm>
            <a:off x="4864500" y="1789654"/>
            <a:ext cx="1177800" cy="10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7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45" name="Google Shape;145;p19"/>
          <p:cNvSpPr txBox="1"/>
          <p:nvPr>
            <p:ph idx="7" type="title"/>
          </p:nvPr>
        </p:nvSpPr>
        <p:spPr>
          <a:xfrm>
            <a:off x="1744100" y="35354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6" name="Google Shape;146;p19"/>
          <p:cNvSpPr txBox="1"/>
          <p:nvPr>
            <p:ph idx="8" type="subTitle"/>
          </p:nvPr>
        </p:nvSpPr>
        <p:spPr>
          <a:xfrm>
            <a:off x="1744100" y="4000800"/>
            <a:ext cx="23055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9"/>
          <p:cNvSpPr txBox="1"/>
          <p:nvPr>
            <p:ph hasCustomPrompt="1" idx="9" type="title"/>
          </p:nvPr>
        </p:nvSpPr>
        <p:spPr>
          <a:xfrm>
            <a:off x="490300" y="3581655"/>
            <a:ext cx="1177800" cy="10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7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48" name="Google Shape;148;p19"/>
          <p:cNvSpPr txBox="1"/>
          <p:nvPr>
            <p:ph idx="13" type="title"/>
          </p:nvPr>
        </p:nvSpPr>
        <p:spPr>
          <a:xfrm>
            <a:off x="6118500" y="35354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9" name="Google Shape;149;p19"/>
          <p:cNvSpPr txBox="1"/>
          <p:nvPr>
            <p:ph idx="14" type="subTitle"/>
          </p:nvPr>
        </p:nvSpPr>
        <p:spPr>
          <a:xfrm>
            <a:off x="6118500" y="4000800"/>
            <a:ext cx="23055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9"/>
          <p:cNvSpPr txBox="1"/>
          <p:nvPr>
            <p:ph hasCustomPrompt="1" idx="15" type="title"/>
          </p:nvPr>
        </p:nvSpPr>
        <p:spPr>
          <a:xfrm>
            <a:off x="4864500" y="3581655"/>
            <a:ext cx="1177800" cy="10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7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BLANK_1_1_1_1_1_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2" type="title"/>
          </p:nvPr>
        </p:nvSpPr>
        <p:spPr>
          <a:xfrm>
            <a:off x="720000" y="17434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4" name="Google Shape;154;p20"/>
          <p:cNvSpPr txBox="1"/>
          <p:nvPr>
            <p:ph idx="1" type="subTitle"/>
          </p:nvPr>
        </p:nvSpPr>
        <p:spPr>
          <a:xfrm>
            <a:off x="720000" y="2208800"/>
            <a:ext cx="23055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0"/>
          <p:cNvSpPr txBox="1"/>
          <p:nvPr>
            <p:ph idx="3" type="title"/>
          </p:nvPr>
        </p:nvSpPr>
        <p:spPr>
          <a:xfrm>
            <a:off x="3419269" y="17434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6" name="Google Shape;156;p20"/>
          <p:cNvSpPr txBox="1"/>
          <p:nvPr>
            <p:ph idx="4" type="subTitle"/>
          </p:nvPr>
        </p:nvSpPr>
        <p:spPr>
          <a:xfrm>
            <a:off x="3419271" y="2208800"/>
            <a:ext cx="23055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0"/>
          <p:cNvSpPr txBox="1"/>
          <p:nvPr>
            <p:ph idx="5" type="title"/>
          </p:nvPr>
        </p:nvSpPr>
        <p:spPr>
          <a:xfrm>
            <a:off x="2069638" y="31768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8" name="Google Shape;158;p20"/>
          <p:cNvSpPr txBox="1"/>
          <p:nvPr>
            <p:ph idx="6" type="subTitle"/>
          </p:nvPr>
        </p:nvSpPr>
        <p:spPr>
          <a:xfrm>
            <a:off x="2069638" y="3642200"/>
            <a:ext cx="23055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0"/>
          <p:cNvSpPr txBox="1"/>
          <p:nvPr>
            <p:ph idx="7" type="title"/>
          </p:nvPr>
        </p:nvSpPr>
        <p:spPr>
          <a:xfrm>
            <a:off x="4768907" y="31768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0" name="Google Shape;160;p20"/>
          <p:cNvSpPr txBox="1"/>
          <p:nvPr>
            <p:ph idx="8" type="subTitle"/>
          </p:nvPr>
        </p:nvSpPr>
        <p:spPr>
          <a:xfrm>
            <a:off x="4768910" y="3642200"/>
            <a:ext cx="23055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0"/>
          <p:cNvSpPr txBox="1"/>
          <p:nvPr>
            <p:ph idx="9" type="title"/>
          </p:nvPr>
        </p:nvSpPr>
        <p:spPr>
          <a:xfrm>
            <a:off x="6118545" y="17434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2" name="Google Shape;162;p20"/>
          <p:cNvSpPr txBox="1"/>
          <p:nvPr>
            <p:ph idx="13" type="subTitle"/>
          </p:nvPr>
        </p:nvSpPr>
        <p:spPr>
          <a:xfrm>
            <a:off x="6118549" y="2208800"/>
            <a:ext cx="23055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3" name="Google Shape;163;p20"/>
          <p:cNvGrpSpPr/>
          <p:nvPr/>
        </p:nvGrpSpPr>
        <p:grpSpPr>
          <a:xfrm>
            <a:off x="1104375" y="3704488"/>
            <a:ext cx="6890850" cy="311100"/>
            <a:chOff x="1104375" y="3704488"/>
            <a:chExt cx="6890850" cy="311100"/>
          </a:xfrm>
        </p:grpSpPr>
        <p:grpSp>
          <p:nvGrpSpPr>
            <p:cNvPr id="164" name="Google Shape;164;p20"/>
            <p:cNvGrpSpPr/>
            <p:nvPr/>
          </p:nvGrpSpPr>
          <p:grpSpPr>
            <a:xfrm>
              <a:off x="7737950" y="3914088"/>
              <a:ext cx="101550" cy="101500"/>
              <a:chOff x="3258600" y="2392325"/>
              <a:chExt cx="101550" cy="101500"/>
            </a:xfrm>
          </p:grpSpPr>
          <p:sp>
            <p:nvSpPr>
              <p:cNvPr id="165" name="Google Shape;165;p20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rect b="b" l="l" r="r" t="t"/>
                <a:pathLst>
                  <a:path extrusionOk="0" h="649" w="4062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0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rect b="b" l="l" r="r" t="t"/>
                <a:pathLst>
                  <a:path extrusionOk="0" h="4060" w="649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20"/>
            <p:cNvGrpSpPr/>
            <p:nvPr/>
          </p:nvGrpSpPr>
          <p:grpSpPr>
            <a:xfrm>
              <a:off x="7893675" y="3704488"/>
              <a:ext cx="101550" cy="101500"/>
              <a:chOff x="3258600" y="2392325"/>
              <a:chExt cx="101550" cy="101500"/>
            </a:xfrm>
          </p:grpSpPr>
          <p:sp>
            <p:nvSpPr>
              <p:cNvPr id="168" name="Google Shape;168;p20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rect b="b" l="l" r="r" t="t"/>
                <a:pathLst>
                  <a:path extrusionOk="0" h="649" w="4062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0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rect b="b" l="l" r="r" t="t"/>
                <a:pathLst>
                  <a:path extrusionOk="0" h="4060" w="649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" name="Google Shape;170;p20"/>
            <p:cNvGrpSpPr/>
            <p:nvPr/>
          </p:nvGrpSpPr>
          <p:grpSpPr>
            <a:xfrm flipH="1">
              <a:off x="1260100" y="3914088"/>
              <a:ext cx="101550" cy="101500"/>
              <a:chOff x="3258600" y="2392325"/>
              <a:chExt cx="101550" cy="101500"/>
            </a:xfrm>
          </p:grpSpPr>
          <p:sp>
            <p:nvSpPr>
              <p:cNvPr id="171" name="Google Shape;171;p20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rect b="b" l="l" r="r" t="t"/>
                <a:pathLst>
                  <a:path extrusionOk="0" h="649" w="4062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20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rect b="b" l="l" r="r" t="t"/>
                <a:pathLst>
                  <a:path extrusionOk="0" h="4060" w="649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" name="Google Shape;173;p20"/>
            <p:cNvGrpSpPr/>
            <p:nvPr/>
          </p:nvGrpSpPr>
          <p:grpSpPr>
            <a:xfrm flipH="1">
              <a:off x="1104375" y="3704488"/>
              <a:ext cx="101550" cy="101500"/>
              <a:chOff x="3258600" y="2392325"/>
              <a:chExt cx="101550" cy="101500"/>
            </a:xfrm>
          </p:grpSpPr>
          <p:sp>
            <p:nvSpPr>
              <p:cNvPr id="174" name="Google Shape;174;p20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rect b="b" l="l" r="r" t="t"/>
                <a:pathLst>
                  <a:path extrusionOk="0" h="649" w="4062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20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rect b="b" l="l" r="r" t="t"/>
                <a:pathLst>
                  <a:path extrusionOk="0" h="4060" w="649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720000" y="2743625"/>
            <a:ext cx="2679900" cy="12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3"/>
          <p:cNvSpPr txBox="1"/>
          <p:nvPr>
            <p:ph hasCustomPrompt="1" idx="2" type="title"/>
          </p:nvPr>
        </p:nvSpPr>
        <p:spPr>
          <a:xfrm>
            <a:off x="633500" y="540000"/>
            <a:ext cx="2679900" cy="22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720025" y="3991200"/>
            <a:ext cx="26799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8" name="Google Shape;178;p21"/>
          <p:cNvSpPr txBox="1"/>
          <p:nvPr>
            <p:ph idx="2" type="title"/>
          </p:nvPr>
        </p:nvSpPr>
        <p:spPr>
          <a:xfrm>
            <a:off x="720000" y="1802606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9" name="Google Shape;179;p21"/>
          <p:cNvSpPr txBox="1"/>
          <p:nvPr>
            <p:ph idx="1" type="subTitle"/>
          </p:nvPr>
        </p:nvSpPr>
        <p:spPr>
          <a:xfrm>
            <a:off x="720000" y="2236553"/>
            <a:ext cx="23055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1"/>
          <p:cNvSpPr txBox="1"/>
          <p:nvPr>
            <p:ph idx="3" type="title"/>
          </p:nvPr>
        </p:nvSpPr>
        <p:spPr>
          <a:xfrm>
            <a:off x="3419269" y="1802606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1" name="Google Shape;181;p21"/>
          <p:cNvSpPr txBox="1"/>
          <p:nvPr>
            <p:ph idx="4" type="subTitle"/>
          </p:nvPr>
        </p:nvSpPr>
        <p:spPr>
          <a:xfrm>
            <a:off x="3419271" y="2236553"/>
            <a:ext cx="23055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1"/>
          <p:cNvSpPr txBox="1"/>
          <p:nvPr>
            <p:ph idx="5" type="title"/>
          </p:nvPr>
        </p:nvSpPr>
        <p:spPr>
          <a:xfrm>
            <a:off x="6118545" y="1802606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3" name="Google Shape;183;p21"/>
          <p:cNvSpPr txBox="1"/>
          <p:nvPr>
            <p:ph idx="6" type="subTitle"/>
          </p:nvPr>
        </p:nvSpPr>
        <p:spPr>
          <a:xfrm>
            <a:off x="6118549" y="2236553"/>
            <a:ext cx="23055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1"/>
          <p:cNvSpPr txBox="1"/>
          <p:nvPr>
            <p:ph idx="7" type="title"/>
          </p:nvPr>
        </p:nvSpPr>
        <p:spPr>
          <a:xfrm>
            <a:off x="720000" y="3594606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5" name="Google Shape;185;p21"/>
          <p:cNvSpPr txBox="1"/>
          <p:nvPr>
            <p:ph idx="8" type="subTitle"/>
          </p:nvPr>
        </p:nvSpPr>
        <p:spPr>
          <a:xfrm>
            <a:off x="720000" y="3952353"/>
            <a:ext cx="23055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1"/>
          <p:cNvSpPr txBox="1"/>
          <p:nvPr>
            <p:ph idx="9" type="title"/>
          </p:nvPr>
        </p:nvSpPr>
        <p:spPr>
          <a:xfrm>
            <a:off x="3419269" y="3594606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7" name="Google Shape;187;p21"/>
          <p:cNvSpPr txBox="1"/>
          <p:nvPr>
            <p:ph idx="13" type="subTitle"/>
          </p:nvPr>
        </p:nvSpPr>
        <p:spPr>
          <a:xfrm>
            <a:off x="3419271" y="3952353"/>
            <a:ext cx="23055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1"/>
          <p:cNvSpPr txBox="1"/>
          <p:nvPr>
            <p:ph idx="14" type="title"/>
          </p:nvPr>
        </p:nvSpPr>
        <p:spPr>
          <a:xfrm>
            <a:off x="6118545" y="3594606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9" name="Google Shape;189;p21"/>
          <p:cNvSpPr txBox="1"/>
          <p:nvPr>
            <p:ph idx="15" type="subTitle"/>
          </p:nvPr>
        </p:nvSpPr>
        <p:spPr>
          <a:xfrm>
            <a:off x="6118549" y="3952353"/>
            <a:ext cx="23055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hasCustomPrompt="1" type="title"/>
          </p:nvPr>
        </p:nvSpPr>
        <p:spPr>
          <a:xfrm>
            <a:off x="720000" y="540000"/>
            <a:ext cx="34239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2" name="Google Shape;192;p22"/>
          <p:cNvSpPr txBox="1"/>
          <p:nvPr>
            <p:ph idx="1" type="subTitle"/>
          </p:nvPr>
        </p:nvSpPr>
        <p:spPr>
          <a:xfrm>
            <a:off x="720000" y="1246025"/>
            <a:ext cx="24981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2"/>
          <p:cNvSpPr txBox="1"/>
          <p:nvPr>
            <p:ph hasCustomPrompt="1" idx="2" type="title"/>
          </p:nvPr>
        </p:nvSpPr>
        <p:spPr>
          <a:xfrm>
            <a:off x="1934400" y="1996143"/>
            <a:ext cx="52752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4" name="Google Shape;194;p22"/>
          <p:cNvSpPr txBox="1"/>
          <p:nvPr>
            <p:ph idx="3" type="subTitle"/>
          </p:nvPr>
        </p:nvSpPr>
        <p:spPr>
          <a:xfrm>
            <a:off x="1934400" y="2702170"/>
            <a:ext cx="52752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2"/>
          <p:cNvSpPr txBox="1"/>
          <p:nvPr>
            <p:ph hasCustomPrompt="1" idx="4" type="title"/>
          </p:nvPr>
        </p:nvSpPr>
        <p:spPr>
          <a:xfrm>
            <a:off x="5000225" y="3283675"/>
            <a:ext cx="34239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6" name="Google Shape;196;p22"/>
          <p:cNvSpPr txBox="1"/>
          <p:nvPr>
            <p:ph idx="5" type="subTitle"/>
          </p:nvPr>
        </p:nvSpPr>
        <p:spPr>
          <a:xfrm>
            <a:off x="5926050" y="3989700"/>
            <a:ext cx="24981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ctrTitle"/>
          </p:nvPr>
        </p:nvSpPr>
        <p:spPr>
          <a:xfrm>
            <a:off x="720000" y="540000"/>
            <a:ext cx="4377900" cy="11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9" name="Google Shape;199;p23"/>
          <p:cNvSpPr txBox="1"/>
          <p:nvPr>
            <p:ph idx="1" type="subTitle"/>
          </p:nvPr>
        </p:nvSpPr>
        <p:spPr>
          <a:xfrm>
            <a:off x="720000" y="2357175"/>
            <a:ext cx="4377900" cy="12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0" name="Google Shape;200;p23"/>
          <p:cNvSpPr txBox="1"/>
          <p:nvPr>
            <p:ph idx="2" type="subTitle"/>
          </p:nvPr>
        </p:nvSpPr>
        <p:spPr>
          <a:xfrm>
            <a:off x="720002" y="4230175"/>
            <a:ext cx="43779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01" name="Google Shape;201;p23"/>
          <p:cNvSpPr txBox="1"/>
          <p:nvPr/>
        </p:nvSpPr>
        <p:spPr>
          <a:xfrm>
            <a:off x="720000" y="3629375"/>
            <a:ext cx="43779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</a:t>
            </a:r>
            <a:r>
              <a:rPr lang="en" sz="11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This presentation template was created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,</a:t>
            </a:r>
            <a:r>
              <a:rPr lang="en" sz="11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 and infographics &amp; images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720000" y="539996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1022488" y="2922675"/>
            <a:ext cx="3273900" cy="508500"/>
          </a:xfrm>
          <a:prstGeom prst="rect">
            <a:avLst/>
          </a:prstGeom>
          <a:effectLst>
            <a:outerShdw rotWithShape="0" algn="bl" dir="3420000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2" type="subTitle"/>
          </p:nvPr>
        </p:nvSpPr>
        <p:spPr>
          <a:xfrm>
            <a:off x="4847588" y="2922675"/>
            <a:ext cx="3273900" cy="508500"/>
          </a:xfrm>
          <a:prstGeom prst="rect">
            <a:avLst/>
          </a:prstGeom>
          <a:effectLst>
            <a:outerShdw rotWithShape="0" algn="bl" dir="3420000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3" type="subTitle"/>
          </p:nvPr>
        </p:nvSpPr>
        <p:spPr>
          <a:xfrm>
            <a:off x="1022575" y="3366650"/>
            <a:ext cx="32739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4" type="subTitle"/>
          </p:nvPr>
        </p:nvSpPr>
        <p:spPr>
          <a:xfrm>
            <a:off x="4847575" y="3366650"/>
            <a:ext cx="32739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subTitle"/>
          </p:nvPr>
        </p:nvSpPr>
        <p:spPr>
          <a:xfrm>
            <a:off x="720000" y="4039200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2026950" y="1390375"/>
            <a:ext cx="5090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2391875" y="1477450"/>
            <a:ext cx="4360200" cy="18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391900" y="3035150"/>
            <a:ext cx="4360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8" name="Google Shape;48;p9"/>
          <p:cNvGrpSpPr/>
          <p:nvPr/>
        </p:nvGrpSpPr>
        <p:grpSpPr>
          <a:xfrm>
            <a:off x="1340150" y="1300265"/>
            <a:ext cx="6174596" cy="3417915"/>
            <a:chOff x="1340150" y="1300265"/>
            <a:chExt cx="6174596" cy="3417915"/>
          </a:xfrm>
        </p:grpSpPr>
        <p:grpSp>
          <p:nvGrpSpPr>
            <p:cNvPr id="49" name="Google Shape;49;p9"/>
            <p:cNvGrpSpPr/>
            <p:nvPr/>
          </p:nvGrpSpPr>
          <p:grpSpPr>
            <a:xfrm>
              <a:off x="1875211" y="1300265"/>
              <a:ext cx="268874" cy="268752"/>
              <a:chOff x="3258600" y="2392325"/>
              <a:chExt cx="101550" cy="101500"/>
            </a:xfrm>
          </p:grpSpPr>
          <p:sp>
            <p:nvSpPr>
              <p:cNvPr id="50" name="Google Shape;50;p9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rect b="b" l="l" r="r" t="t"/>
                <a:pathLst>
                  <a:path extrusionOk="0" h="649" w="4062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9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rect b="b" l="l" r="r" t="t"/>
                <a:pathLst>
                  <a:path extrusionOk="0" h="4060" w="649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" name="Google Shape;52;p9"/>
            <p:cNvGrpSpPr/>
            <p:nvPr/>
          </p:nvGrpSpPr>
          <p:grpSpPr>
            <a:xfrm>
              <a:off x="7077930" y="2419317"/>
              <a:ext cx="152498" cy="152423"/>
              <a:chOff x="3258600" y="2392325"/>
              <a:chExt cx="101550" cy="101500"/>
            </a:xfrm>
          </p:grpSpPr>
          <p:sp>
            <p:nvSpPr>
              <p:cNvPr id="53" name="Google Shape;53;p9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rect b="b" l="l" r="r" t="t"/>
                <a:pathLst>
                  <a:path extrusionOk="0" h="649" w="4062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9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rect b="b" l="l" r="r" t="t"/>
                <a:pathLst>
                  <a:path extrusionOk="0" h="4060" w="649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" name="Google Shape;55;p9"/>
            <p:cNvGrpSpPr/>
            <p:nvPr/>
          </p:nvGrpSpPr>
          <p:grpSpPr>
            <a:xfrm>
              <a:off x="6878079" y="4087278"/>
              <a:ext cx="636667" cy="630902"/>
              <a:chOff x="1115950" y="1629585"/>
              <a:chExt cx="590765" cy="585415"/>
            </a:xfrm>
          </p:grpSpPr>
          <p:sp>
            <p:nvSpPr>
              <p:cNvPr id="56" name="Google Shape;56;p9"/>
              <p:cNvSpPr/>
              <p:nvPr/>
            </p:nvSpPr>
            <p:spPr>
              <a:xfrm>
                <a:off x="1155475" y="1770825"/>
                <a:ext cx="403325" cy="408450"/>
              </a:xfrm>
              <a:custGeom>
                <a:rect b="b" l="l" r="r" t="t"/>
                <a:pathLst>
                  <a:path extrusionOk="0" h="16338" w="16133">
                    <a:moveTo>
                      <a:pt x="153" y="0"/>
                    </a:moveTo>
                    <a:cubicBezTo>
                      <a:pt x="68" y="0"/>
                      <a:pt x="0" y="68"/>
                      <a:pt x="0" y="152"/>
                    </a:cubicBezTo>
                    <a:lnTo>
                      <a:pt x="0" y="16185"/>
                    </a:lnTo>
                    <a:cubicBezTo>
                      <a:pt x="0" y="16268"/>
                      <a:pt x="68" y="16338"/>
                      <a:pt x="153" y="16338"/>
                    </a:cubicBezTo>
                    <a:lnTo>
                      <a:pt x="15980" y="16338"/>
                    </a:lnTo>
                    <a:cubicBezTo>
                      <a:pt x="16062" y="16338"/>
                      <a:pt x="16131" y="16268"/>
                      <a:pt x="16133" y="16185"/>
                    </a:cubicBezTo>
                    <a:cubicBezTo>
                      <a:pt x="16133" y="16099"/>
                      <a:pt x="16065" y="16031"/>
                      <a:pt x="15980" y="16031"/>
                    </a:cubicBezTo>
                    <a:lnTo>
                      <a:pt x="305" y="16031"/>
                    </a:lnTo>
                    <a:lnTo>
                      <a:pt x="305" y="152"/>
                    </a:ln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9"/>
              <p:cNvSpPr/>
              <p:nvPr/>
            </p:nvSpPr>
            <p:spPr>
              <a:xfrm>
                <a:off x="1115950" y="1629585"/>
                <a:ext cx="66050" cy="85525"/>
              </a:xfrm>
              <a:custGeom>
                <a:rect b="b" l="l" r="r" t="t"/>
                <a:pathLst>
                  <a:path extrusionOk="0" h="3421" w="2642">
                    <a:moveTo>
                      <a:pt x="2310" y="0"/>
                    </a:moveTo>
                    <a:cubicBezTo>
                      <a:pt x="2305" y="0"/>
                      <a:pt x="2299" y="1"/>
                      <a:pt x="2294" y="1"/>
                    </a:cubicBezTo>
                    <a:cubicBezTo>
                      <a:pt x="2210" y="10"/>
                      <a:pt x="2149" y="87"/>
                      <a:pt x="2158" y="169"/>
                    </a:cubicBezTo>
                    <a:cubicBezTo>
                      <a:pt x="2323" y="1681"/>
                      <a:pt x="1493" y="2894"/>
                      <a:pt x="140" y="3119"/>
                    </a:cubicBezTo>
                    <a:cubicBezTo>
                      <a:pt x="58" y="3131"/>
                      <a:pt x="0" y="3210"/>
                      <a:pt x="15" y="3293"/>
                    </a:cubicBezTo>
                    <a:cubicBezTo>
                      <a:pt x="27" y="3366"/>
                      <a:pt x="90" y="3421"/>
                      <a:pt x="164" y="3421"/>
                    </a:cubicBezTo>
                    <a:cubicBezTo>
                      <a:pt x="171" y="3421"/>
                      <a:pt x="181" y="3421"/>
                      <a:pt x="189" y="3418"/>
                    </a:cubicBezTo>
                    <a:cubicBezTo>
                      <a:pt x="1708" y="3166"/>
                      <a:pt x="2641" y="1818"/>
                      <a:pt x="2460" y="135"/>
                    </a:cubicBezTo>
                    <a:cubicBezTo>
                      <a:pt x="2452" y="58"/>
                      <a:pt x="2388" y="0"/>
                      <a:pt x="23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9"/>
              <p:cNvSpPr/>
              <p:nvPr/>
            </p:nvSpPr>
            <p:spPr>
              <a:xfrm>
                <a:off x="1126250" y="1629610"/>
                <a:ext cx="43775" cy="52125"/>
              </a:xfrm>
              <a:custGeom>
                <a:rect b="b" l="l" r="r" t="t"/>
                <a:pathLst>
                  <a:path extrusionOk="0" h="2085" w="1751">
                    <a:moveTo>
                      <a:pt x="157" y="0"/>
                    </a:moveTo>
                    <a:cubicBezTo>
                      <a:pt x="73" y="0"/>
                      <a:pt x="5" y="67"/>
                      <a:pt x="5" y="152"/>
                    </a:cubicBezTo>
                    <a:cubicBezTo>
                      <a:pt x="1" y="723"/>
                      <a:pt x="218" y="1285"/>
                      <a:pt x="583" y="1653"/>
                    </a:cubicBezTo>
                    <a:cubicBezTo>
                      <a:pt x="868" y="1936"/>
                      <a:pt x="1216" y="2085"/>
                      <a:pt x="1599" y="2085"/>
                    </a:cubicBezTo>
                    <a:cubicBezTo>
                      <a:pt x="1684" y="2085"/>
                      <a:pt x="1751" y="2018"/>
                      <a:pt x="1751" y="1934"/>
                    </a:cubicBezTo>
                    <a:cubicBezTo>
                      <a:pt x="1751" y="1849"/>
                      <a:pt x="1683" y="1781"/>
                      <a:pt x="1598" y="1781"/>
                    </a:cubicBezTo>
                    <a:cubicBezTo>
                      <a:pt x="1300" y="1781"/>
                      <a:pt x="1022" y="1662"/>
                      <a:pt x="800" y="1437"/>
                    </a:cubicBezTo>
                    <a:cubicBezTo>
                      <a:pt x="494" y="1132"/>
                      <a:pt x="307" y="639"/>
                      <a:pt x="308" y="153"/>
                    </a:cubicBezTo>
                    <a:cubicBezTo>
                      <a:pt x="310" y="68"/>
                      <a:pt x="242" y="0"/>
                      <a:pt x="1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9"/>
              <p:cNvSpPr/>
              <p:nvPr/>
            </p:nvSpPr>
            <p:spPr>
              <a:xfrm>
                <a:off x="1652765" y="2161800"/>
                <a:ext cx="53925" cy="53200"/>
              </a:xfrm>
              <a:custGeom>
                <a:rect b="b" l="l" r="r" t="t"/>
                <a:pathLst>
                  <a:path extrusionOk="0" h="2128" w="2157">
                    <a:moveTo>
                      <a:pt x="166" y="1"/>
                    </a:moveTo>
                    <a:cubicBezTo>
                      <a:pt x="127" y="1"/>
                      <a:pt x="88" y="16"/>
                      <a:pt x="59" y="45"/>
                    </a:cubicBezTo>
                    <a:cubicBezTo>
                      <a:pt x="0" y="104"/>
                      <a:pt x="0" y="201"/>
                      <a:pt x="59" y="260"/>
                    </a:cubicBezTo>
                    <a:lnTo>
                      <a:pt x="1883" y="2084"/>
                    </a:lnTo>
                    <a:cubicBezTo>
                      <a:pt x="1912" y="2113"/>
                      <a:pt x="1950" y="2128"/>
                      <a:pt x="1989" y="2128"/>
                    </a:cubicBezTo>
                    <a:cubicBezTo>
                      <a:pt x="2027" y="2128"/>
                      <a:pt x="2067" y="2113"/>
                      <a:pt x="2098" y="2084"/>
                    </a:cubicBezTo>
                    <a:cubicBezTo>
                      <a:pt x="2157" y="2025"/>
                      <a:pt x="2157" y="1928"/>
                      <a:pt x="2098" y="1869"/>
                    </a:cubicBezTo>
                    <a:lnTo>
                      <a:pt x="274" y="45"/>
                    </a:lnTo>
                    <a:cubicBezTo>
                      <a:pt x="244" y="16"/>
                      <a:pt x="205" y="1"/>
                      <a:pt x="1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9"/>
              <p:cNvSpPr/>
              <p:nvPr/>
            </p:nvSpPr>
            <p:spPr>
              <a:xfrm>
                <a:off x="1652790" y="2161800"/>
                <a:ext cx="53925" cy="53200"/>
              </a:xfrm>
              <a:custGeom>
                <a:rect b="b" l="l" r="r" t="t"/>
                <a:pathLst>
                  <a:path extrusionOk="0" h="2128" w="2157">
                    <a:moveTo>
                      <a:pt x="1991" y="1"/>
                    </a:moveTo>
                    <a:cubicBezTo>
                      <a:pt x="1952" y="1"/>
                      <a:pt x="1913" y="16"/>
                      <a:pt x="1883" y="45"/>
                    </a:cubicBezTo>
                    <a:lnTo>
                      <a:pt x="59" y="1869"/>
                    </a:lnTo>
                    <a:cubicBezTo>
                      <a:pt x="1" y="1928"/>
                      <a:pt x="1" y="2025"/>
                      <a:pt x="59" y="2084"/>
                    </a:cubicBezTo>
                    <a:cubicBezTo>
                      <a:pt x="89" y="2113"/>
                      <a:pt x="127" y="2128"/>
                      <a:pt x="167" y="2128"/>
                    </a:cubicBezTo>
                    <a:cubicBezTo>
                      <a:pt x="205" y="2128"/>
                      <a:pt x="243" y="2113"/>
                      <a:pt x="274" y="2084"/>
                    </a:cubicBezTo>
                    <a:lnTo>
                      <a:pt x="2098" y="260"/>
                    </a:lnTo>
                    <a:cubicBezTo>
                      <a:pt x="2157" y="201"/>
                      <a:pt x="2157" y="104"/>
                      <a:pt x="2098" y="45"/>
                    </a:cubicBezTo>
                    <a:cubicBezTo>
                      <a:pt x="2069" y="16"/>
                      <a:pt x="2030" y="1"/>
                      <a:pt x="19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9"/>
              <p:cNvSpPr/>
              <p:nvPr/>
            </p:nvSpPr>
            <p:spPr>
              <a:xfrm>
                <a:off x="1118525" y="1973500"/>
                <a:ext cx="245075" cy="238575"/>
              </a:xfrm>
              <a:custGeom>
                <a:rect b="b" l="l" r="r" t="t"/>
                <a:pathLst>
                  <a:path extrusionOk="0" h="9543" w="9803">
                    <a:moveTo>
                      <a:pt x="154" y="1"/>
                    </a:moveTo>
                    <a:cubicBezTo>
                      <a:pt x="68" y="1"/>
                      <a:pt x="0" y="70"/>
                      <a:pt x="0" y="154"/>
                    </a:cubicBezTo>
                    <a:cubicBezTo>
                      <a:pt x="0" y="239"/>
                      <a:pt x="68" y="307"/>
                      <a:pt x="154" y="307"/>
                    </a:cubicBezTo>
                    <a:cubicBezTo>
                      <a:pt x="435" y="307"/>
                      <a:pt x="720" y="320"/>
                      <a:pt x="1001" y="345"/>
                    </a:cubicBezTo>
                    <a:lnTo>
                      <a:pt x="1015" y="345"/>
                    </a:lnTo>
                    <a:cubicBezTo>
                      <a:pt x="1091" y="345"/>
                      <a:pt x="1157" y="285"/>
                      <a:pt x="1165" y="206"/>
                    </a:cubicBezTo>
                    <a:cubicBezTo>
                      <a:pt x="1172" y="122"/>
                      <a:pt x="1112" y="48"/>
                      <a:pt x="1028" y="41"/>
                    </a:cubicBezTo>
                    <a:cubicBezTo>
                      <a:pt x="738" y="14"/>
                      <a:pt x="444" y="1"/>
                      <a:pt x="154" y="1"/>
                    </a:cubicBezTo>
                    <a:close/>
                    <a:moveTo>
                      <a:pt x="1869" y="158"/>
                    </a:moveTo>
                    <a:cubicBezTo>
                      <a:pt x="1796" y="158"/>
                      <a:pt x="1733" y="209"/>
                      <a:pt x="1720" y="284"/>
                    </a:cubicBezTo>
                    <a:cubicBezTo>
                      <a:pt x="1702" y="366"/>
                      <a:pt x="1758" y="445"/>
                      <a:pt x="1840" y="460"/>
                    </a:cubicBezTo>
                    <a:cubicBezTo>
                      <a:pt x="2117" y="510"/>
                      <a:pt x="2394" y="574"/>
                      <a:pt x="2666" y="649"/>
                    </a:cubicBezTo>
                    <a:cubicBezTo>
                      <a:pt x="2679" y="653"/>
                      <a:pt x="2694" y="654"/>
                      <a:pt x="2707" y="654"/>
                    </a:cubicBezTo>
                    <a:cubicBezTo>
                      <a:pt x="2775" y="654"/>
                      <a:pt x="2835" y="610"/>
                      <a:pt x="2855" y="544"/>
                    </a:cubicBezTo>
                    <a:cubicBezTo>
                      <a:pt x="2878" y="463"/>
                      <a:pt x="2831" y="379"/>
                      <a:pt x="2750" y="357"/>
                    </a:cubicBezTo>
                    <a:cubicBezTo>
                      <a:pt x="2467" y="278"/>
                      <a:pt x="2180" y="211"/>
                      <a:pt x="1896" y="160"/>
                    </a:cubicBezTo>
                    <a:cubicBezTo>
                      <a:pt x="1887" y="158"/>
                      <a:pt x="1878" y="158"/>
                      <a:pt x="1869" y="158"/>
                    </a:cubicBezTo>
                    <a:close/>
                    <a:moveTo>
                      <a:pt x="3526" y="620"/>
                    </a:moveTo>
                    <a:cubicBezTo>
                      <a:pt x="3465" y="620"/>
                      <a:pt x="3407" y="656"/>
                      <a:pt x="3384" y="718"/>
                    </a:cubicBezTo>
                    <a:cubicBezTo>
                      <a:pt x="3355" y="796"/>
                      <a:pt x="3393" y="884"/>
                      <a:pt x="3473" y="914"/>
                    </a:cubicBezTo>
                    <a:cubicBezTo>
                      <a:pt x="3736" y="1014"/>
                      <a:pt x="3997" y="1127"/>
                      <a:pt x="4251" y="1251"/>
                    </a:cubicBezTo>
                    <a:cubicBezTo>
                      <a:pt x="4271" y="1259"/>
                      <a:pt x="4296" y="1265"/>
                      <a:pt x="4318" y="1265"/>
                    </a:cubicBezTo>
                    <a:cubicBezTo>
                      <a:pt x="4374" y="1265"/>
                      <a:pt x="4428" y="1234"/>
                      <a:pt x="4455" y="1181"/>
                    </a:cubicBezTo>
                    <a:cubicBezTo>
                      <a:pt x="4491" y="1105"/>
                      <a:pt x="4460" y="1014"/>
                      <a:pt x="4385" y="977"/>
                    </a:cubicBezTo>
                    <a:cubicBezTo>
                      <a:pt x="4122" y="850"/>
                      <a:pt x="3851" y="733"/>
                      <a:pt x="3580" y="629"/>
                    </a:cubicBezTo>
                    <a:cubicBezTo>
                      <a:pt x="3562" y="623"/>
                      <a:pt x="3544" y="620"/>
                      <a:pt x="3526" y="620"/>
                    </a:cubicBezTo>
                    <a:close/>
                    <a:moveTo>
                      <a:pt x="5074" y="1374"/>
                    </a:moveTo>
                    <a:cubicBezTo>
                      <a:pt x="5023" y="1374"/>
                      <a:pt x="4974" y="1400"/>
                      <a:pt x="4945" y="1448"/>
                    </a:cubicBezTo>
                    <a:cubicBezTo>
                      <a:pt x="4901" y="1520"/>
                      <a:pt x="4924" y="1614"/>
                      <a:pt x="4996" y="1658"/>
                    </a:cubicBezTo>
                    <a:cubicBezTo>
                      <a:pt x="5238" y="1806"/>
                      <a:pt x="5475" y="1963"/>
                      <a:pt x="5700" y="2131"/>
                    </a:cubicBezTo>
                    <a:cubicBezTo>
                      <a:pt x="5728" y="2151"/>
                      <a:pt x="5760" y="2160"/>
                      <a:pt x="5791" y="2160"/>
                    </a:cubicBezTo>
                    <a:cubicBezTo>
                      <a:pt x="5837" y="2160"/>
                      <a:pt x="5882" y="2138"/>
                      <a:pt x="5913" y="2097"/>
                    </a:cubicBezTo>
                    <a:cubicBezTo>
                      <a:pt x="5963" y="2029"/>
                      <a:pt x="5950" y="1934"/>
                      <a:pt x="5882" y="1884"/>
                    </a:cubicBezTo>
                    <a:cubicBezTo>
                      <a:pt x="5647" y="1711"/>
                      <a:pt x="5403" y="1548"/>
                      <a:pt x="5154" y="1396"/>
                    </a:cubicBezTo>
                    <a:cubicBezTo>
                      <a:pt x="5129" y="1381"/>
                      <a:pt x="5101" y="1374"/>
                      <a:pt x="5074" y="1374"/>
                    </a:cubicBezTo>
                    <a:close/>
                    <a:moveTo>
                      <a:pt x="6461" y="2398"/>
                    </a:moveTo>
                    <a:cubicBezTo>
                      <a:pt x="6418" y="2398"/>
                      <a:pt x="6376" y="2415"/>
                      <a:pt x="6346" y="2449"/>
                    </a:cubicBezTo>
                    <a:cubicBezTo>
                      <a:pt x="6292" y="2512"/>
                      <a:pt x="6296" y="2609"/>
                      <a:pt x="6359" y="2664"/>
                    </a:cubicBezTo>
                    <a:cubicBezTo>
                      <a:pt x="6571" y="2852"/>
                      <a:pt x="6774" y="3052"/>
                      <a:pt x="6969" y="3257"/>
                    </a:cubicBezTo>
                    <a:cubicBezTo>
                      <a:pt x="6998" y="3288"/>
                      <a:pt x="7038" y="3304"/>
                      <a:pt x="7079" y="3304"/>
                    </a:cubicBezTo>
                    <a:cubicBezTo>
                      <a:pt x="7116" y="3304"/>
                      <a:pt x="7153" y="3289"/>
                      <a:pt x="7182" y="3263"/>
                    </a:cubicBezTo>
                    <a:cubicBezTo>
                      <a:pt x="7244" y="3205"/>
                      <a:pt x="7245" y="3108"/>
                      <a:pt x="7189" y="3046"/>
                    </a:cubicBezTo>
                    <a:cubicBezTo>
                      <a:pt x="6991" y="2836"/>
                      <a:pt x="6779" y="2630"/>
                      <a:pt x="6562" y="2436"/>
                    </a:cubicBezTo>
                    <a:cubicBezTo>
                      <a:pt x="6533" y="2411"/>
                      <a:pt x="6496" y="2398"/>
                      <a:pt x="6461" y="2398"/>
                    </a:cubicBezTo>
                    <a:close/>
                    <a:moveTo>
                      <a:pt x="7639" y="3653"/>
                    </a:moveTo>
                    <a:cubicBezTo>
                      <a:pt x="7606" y="3653"/>
                      <a:pt x="7573" y="3664"/>
                      <a:pt x="7546" y="3685"/>
                    </a:cubicBezTo>
                    <a:cubicBezTo>
                      <a:pt x="7479" y="3737"/>
                      <a:pt x="7469" y="3832"/>
                      <a:pt x="7521" y="3899"/>
                    </a:cubicBezTo>
                    <a:cubicBezTo>
                      <a:pt x="7693" y="4121"/>
                      <a:pt x="7859" y="4353"/>
                      <a:pt x="8012" y="4590"/>
                    </a:cubicBezTo>
                    <a:cubicBezTo>
                      <a:pt x="8042" y="4636"/>
                      <a:pt x="8090" y="4660"/>
                      <a:pt x="8140" y="4660"/>
                    </a:cubicBezTo>
                    <a:cubicBezTo>
                      <a:pt x="8168" y="4660"/>
                      <a:pt x="8196" y="4654"/>
                      <a:pt x="8221" y="4635"/>
                    </a:cubicBezTo>
                    <a:cubicBezTo>
                      <a:pt x="8293" y="4590"/>
                      <a:pt x="8314" y="4495"/>
                      <a:pt x="8267" y="4426"/>
                    </a:cubicBezTo>
                    <a:cubicBezTo>
                      <a:pt x="8109" y="4180"/>
                      <a:pt x="7939" y="3941"/>
                      <a:pt x="7759" y="3712"/>
                    </a:cubicBezTo>
                    <a:cubicBezTo>
                      <a:pt x="7729" y="3673"/>
                      <a:pt x="7684" y="3653"/>
                      <a:pt x="7639" y="3653"/>
                    </a:cubicBezTo>
                    <a:close/>
                    <a:moveTo>
                      <a:pt x="8577" y="5099"/>
                    </a:moveTo>
                    <a:cubicBezTo>
                      <a:pt x="8553" y="5099"/>
                      <a:pt x="8529" y="5105"/>
                      <a:pt x="8505" y="5117"/>
                    </a:cubicBezTo>
                    <a:cubicBezTo>
                      <a:pt x="8429" y="5157"/>
                      <a:pt x="8402" y="5248"/>
                      <a:pt x="8441" y="5322"/>
                    </a:cubicBezTo>
                    <a:cubicBezTo>
                      <a:pt x="8572" y="5575"/>
                      <a:pt x="8692" y="5833"/>
                      <a:pt x="8800" y="6092"/>
                    </a:cubicBezTo>
                    <a:cubicBezTo>
                      <a:pt x="8823" y="6151"/>
                      <a:pt x="8881" y="6186"/>
                      <a:pt x="8940" y="6186"/>
                    </a:cubicBezTo>
                    <a:cubicBezTo>
                      <a:pt x="8957" y="6186"/>
                      <a:pt x="8978" y="6182"/>
                      <a:pt x="8998" y="6173"/>
                    </a:cubicBezTo>
                    <a:cubicBezTo>
                      <a:pt x="9075" y="6142"/>
                      <a:pt x="9112" y="6051"/>
                      <a:pt x="9081" y="5974"/>
                    </a:cubicBezTo>
                    <a:cubicBezTo>
                      <a:pt x="8971" y="5708"/>
                      <a:pt x="8847" y="5441"/>
                      <a:pt x="8711" y="5181"/>
                    </a:cubicBezTo>
                    <a:cubicBezTo>
                      <a:pt x="8683" y="5129"/>
                      <a:pt x="8631" y="5099"/>
                      <a:pt x="8577" y="5099"/>
                    </a:cubicBezTo>
                    <a:close/>
                    <a:moveTo>
                      <a:pt x="9231" y="6694"/>
                    </a:moveTo>
                    <a:cubicBezTo>
                      <a:pt x="9216" y="6694"/>
                      <a:pt x="9200" y="6697"/>
                      <a:pt x="9185" y="6701"/>
                    </a:cubicBezTo>
                    <a:cubicBezTo>
                      <a:pt x="9104" y="6725"/>
                      <a:pt x="9060" y="6810"/>
                      <a:pt x="9084" y="6891"/>
                    </a:cubicBezTo>
                    <a:cubicBezTo>
                      <a:pt x="9168" y="7159"/>
                      <a:pt x="9238" y="7436"/>
                      <a:pt x="9297" y="7711"/>
                    </a:cubicBezTo>
                    <a:cubicBezTo>
                      <a:pt x="9312" y="7783"/>
                      <a:pt x="9377" y="7833"/>
                      <a:pt x="9447" y="7833"/>
                    </a:cubicBezTo>
                    <a:cubicBezTo>
                      <a:pt x="9456" y="7833"/>
                      <a:pt x="9467" y="7830"/>
                      <a:pt x="9478" y="7830"/>
                    </a:cubicBezTo>
                    <a:cubicBezTo>
                      <a:pt x="9561" y="7814"/>
                      <a:pt x="9612" y="7733"/>
                      <a:pt x="9596" y="7651"/>
                    </a:cubicBezTo>
                    <a:cubicBezTo>
                      <a:pt x="9536" y="7365"/>
                      <a:pt x="9462" y="7080"/>
                      <a:pt x="9375" y="6803"/>
                    </a:cubicBezTo>
                    <a:cubicBezTo>
                      <a:pt x="9356" y="6736"/>
                      <a:pt x="9295" y="6694"/>
                      <a:pt x="9231" y="6694"/>
                    </a:cubicBezTo>
                    <a:close/>
                    <a:moveTo>
                      <a:pt x="9588" y="8378"/>
                    </a:moveTo>
                    <a:cubicBezTo>
                      <a:pt x="9582" y="8378"/>
                      <a:pt x="9575" y="8378"/>
                      <a:pt x="9568" y="8379"/>
                    </a:cubicBezTo>
                    <a:cubicBezTo>
                      <a:pt x="9486" y="8390"/>
                      <a:pt x="9427" y="8466"/>
                      <a:pt x="9436" y="8549"/>
                    </a:cubicBezTo>
                    <a:cubicBezTo>
                      <a:pt x="9470" y="8828"/>
                      <a:pt x="9489" y="9114"/>
                      <a:pt x="9496" y="9395"/>
                    </a:cubicBezTo>
                    <a:cubicBezTo>
                      <a:pt x="9500" y="9476"/>
                      <a:pt x="9567" y="9542"/>
                      <a:pt x="9649" y="9542"/>
                    </a:cubicBezTo>
                    <a:lnTo>
                      <a:pt x="9652" y="9542"/>
                    </a:lnTo>
                    <a:cubicBezTo>
                      <a:pt x="9736" y="9541"/>
                      <a:pt x="9802" y="9470"/>
                      <a:pt x="9799" y="9386"/>
                    </a:cubicBezTo>
                    <a:cubicBezTo>
                      <a:pt x="9792" y="9093"/>
                      <a:pt x="9770" y="8800"/>
                      <a:pt x="9737" y="8512"/>
                    </a:cubicBezTo>
                    <a:cubicBezTo>
                      <a:pt x="9727" y="8436"/>
                      <a:pt x="9663" y="8378"/>
                      <a:pt x="9588" y="8378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2" name="Google Shape;62;p9"/>
            <p:cNvSpPr/>
            <p:nvPr/>
          </p:nvSpPr>
          <p:spPr>
            <a:xfrm>
              <a:off x="1340150" y="3460629"/>
              <a:ext cx="470904" cy="461801"/>
            </a:xfrm>
            <a:custGeom>
              <a:rect b="b" l="l" r="r" t="t"/>
              <a:pathLst>
                <a:path extrusionOk="0" h="5580" w="5690">
                  <a:moveTo>
                    <a:pt x="2846" y="1"/>
                  </a:moveTo>
                  <a:cubicBezTo>
                    <a:pt x="2768" y="1"/>
                    <a:pt x="2704" y="58"/>
                    <a:pt x="2694" y="134"/>
                  </a:cubicBezTo>
                  <a:lnTo>
                    <a:pt x="2157" y="4568"/>
                  </a:lnTo>
                  <a:lnTo>
                    <a:pt x="1883" y="3421"/>
                  </a:lnTo>
                  <a:cubicBezTo>
                    <a:pt x="1868" y="3354"/>
                    <a:pt x="1807" y="3305"/>
                    <a:pt x="1736" y="3305"/>
                  </a:cubicBezTo>
                  <a:lnTo>
                    <a:pt x="154" y="3305"/>
                  </a:lnTo>
                  <a:cubicBezTo>
                    <a:pt x="68" y="3305"/>
                    <a:pt x="0" y="3373"/>
                    <a:pt x="0" y="3458"/>
                  </a:cubicBezTo>
                  <a:cubicBezTo>
                    <a:pt x="0" y="3542"/>
                    <a:pt x="70" y="3611"/>
                    <a:pt x="154" y="3611"/>
                  </a:cubicBezTo>
                  <a:lnTo>
                    <a:pt x="1615" y="3611"/>
                  </a:lnTo>
                  <a:lnTo>
                    <a:pt x="2058" y="5463"/>
                  </a:lnTo>
                  <a:cubicBezTo>
                    <a:pt x="2074" y="5532"/>
                    <a:pt x="2135" y="5579"/>
                    <a:pt x="2205" y="5579"/>
                  </a:cubicBezTo>
                  <a:lnTo>
                    <a:pt x="2216" y="5579"/>
                  </a:lnTo>
                  <a:cubicBezTo>
                    <a:pt x="2289" y="5573"/>
                    <a:pt x="2348" y="5519"/>
                    <a:pt x="2357" y="5445"/>
                  </a:cubicBezTo>
                  <a:lnTo>
                    <a:pt x="2980" y="307"/>
                  </a:lnTo>
                  <a:lnTo>
                    <a:pt x="5538" y="307"/>
                  </a:lnTo>
                  <a:cubicBezTo>
                    <a:pt x="5622" y="307"/>
                    <a:pt x="5690" y="238"/>
                    <a:pt x="5690" y="154"/>
                  </a:cubicBezTo>
                  <a:cubicBezTo>
                    <a:pt x="5690" y="68"/>
                    <a:pt x="5622" y="1"/>
                    <a:pt x="55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5272650" y="1349550"/>
            <a:ext cx="2982600" cy="24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  <a:effectLst>
            <a:outerShdw rotWithShape="0" algn="bl" dir="2340000" dist="3810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grpSp>
        <p:nvGrpSpPr>
          <p:cNvPr id="8" name="Google Shape;8;p1"/>
          <p:cNvGrpSpPr/>
          <p:nvPr/>
        </p:nvGrpSpPr>
        <p:grpSpPr>
          <a:xfrm>
            <a:off x="256853" y="190466"/>
            <a:ext cx="8630292" cy="4784103"/>
            <a:chOff x="256853" y="190466"/>
            <a:chExt cx="8630292" cy="4784103"/>
          </a:xfrm>
        </p:grpSpPr>
        <p:grpSp>
          <p:nvGrpSpPr>
            <p:cNvPr id="9" name="Google Shape;9;p1"/>
            <p:cNvGrpSpPr/>
            <p:nvPr/>
          </p:nvGrpSpPr>
          <p:grpSpPr>
            <a:xfrm>
              <a:off x="256853" y="190466"/>
              <a:ext cx="195829" cy="195753"/>
              <a:chOff x="3258600" y="2392325"/>
              <a:chExt cx="101550" cy="101500"/>
            </a:xfrm>
          </p:grpSpPr>
          <p:sp>
            <p:nvSpPr>
              <p:cNvPr id="10" name="Google Shape;10;p1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rect b="b" l="l" r="r" t="t"/>
                <a:pathLst>
                  <a:path extrusionOk="0" h="649" w="4062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rect b="b" l="l" r="r" t="t"/>
                <a:pathLst>
                  <a:path extrusionOk="0" h="4060" w="649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" name="Google Shape;12;p1"/>
            <p:cNvGrpSpPr/>
            <p:nvPr/>
          </p:nvGrpSpPr>
          <p:grpSpPr>
            <a:xfrm>
              <a:off x="8691316" y="190466"/>
              <a:ext cx="195829" cy="195753"/>
              <a:chOff x="3258600" y="2392325"/>
              <a:chExt cx="101550" cy="101500"/>
            </a:xfrm>
          </p:grpSpPr>
          <p:sp>
            <p:nvSpPr>
              <p:cNvPr id="13" name="Google Shape;13;p1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rect b="b" l="l" r="r" t="t"/>
                <a:pathLst>
                  <a:path extrusionOk="0" h="649" w="4062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rect b="b" l="l" r="r" t="t"/>
                <a:pathLst>
                  <a:path extrusionOk="0" h="4060" w="649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" name="Google Shape;15;p1"/>
            <p:cNvGrpSpPr/>
            <p:nvPr/>
          </p:nvGrpSpPr>
          <p:grpSpPr>
            <a:xfrm>
              <a:off x="256853" y="4778816"/>
              <a:ext cx="195829" cy="195753"/>
              <a:chOff x="3258600" y="2392325"/>
              <a:chExt cx="101550" cy="101500"/>
            </a:xfrm>
          </p:grpSpPr>
          <p:sp>
            <p:nvSpPr>
              <p:cNvPr id="16" name="Google Shape;16;p1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rect b="b" l="l" r="r" t="t"/>
                <a:pathLst>
                  <a:path extrusionOk="0" h="649" w="4062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rect b="b" l="l" r="r" t="t"/>
                <a:pathLst>
                  <a:path extrusionOk="0" h="4060" w="649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1"/>
            <p:cNvGrpSpPr/>
            <p:nvPr/>
          </p:nvGrpSpPr>
          <p:grpSpPr>
            <a:xfrm>
              <a:off x="8691316" y="4778816"/>
              <a:ext cx="195829" cy="195753"/>
              <a:chOff x="3258600" y="2392325"/>
              <a:chExt cx="101550" cy="101500"/>
            </a:xfrm>
          </p:grpSpPr>
          <p:sp>
            <p:nvSpPr>
              <p:cNvPr id="19" name="Google Shape;19;p1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rect b="b" l="l" r="r" t="t"/>
                <a:pathLst>
                  <a:path extrusionOk="0" h="649" w="4062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1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rect b="b" l="l" r="r" t="t"/>
                <a:pathLst>
                  <a:path extrusionOk="0" h="4060" w="649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ctrTitle"/>
          </p:nvPr>
        </p:nvSpPr>
        <p:spPr>
          <a:xfrm>
            <a:off x="720001" y="1373825"/>
            <a:ext cx="5666700" cy="21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WaveImperio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08" name="Google Shape;208;p25"/>
          <p:cNvSpPr txBox="1"/>
          <p:nvPr>
            <p:ph idx="1" type="subTitle"/>
          </p:nvPr>
        </p:nvSpPr>
        <p:spPr>
          <a:xfrm>
            <a:off x="720000" y="2590625"/>
            <a:ext cx="56667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 new wave in the field of AI and Automation.</a:t>
            </a:r>
            <a:endParaRPr sz="1800">
              <a:solidFill>
                <a:srgbClr val="42424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2424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2424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flow of future in the palm of your hands.</a:t>
            </a:r>
            <a:endParaRPr b="1" sz="1800">
              <a:solidFill>
                <a:srgbClr val="42424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2424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2424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25"/>
          <p:cNvGrpSpPr/>
          <p:nvPr/>
        </p:nvGrpSpPr>
        <p:grpSpPr>
          <a:xfrm>
            <a:off x="6386688" y="1045600"/>
            <a:ext cx="2205450" cy="2821231"/>
            <a:chOff x="6386688" y="1045600"/>
            <a:chExt cx="2205450" cy="2821231"/>
          </a:xfrm>
        </p:grpSpPr>
        <p:sp>
          <p:nvSpPr>
            <p:cNvPr id="210" name="Google Shape;210;p25"/>
            <p:cNvSpPr/>
            <p:nvPr/>
          </p:nvSpPr>
          <p:spPr>
            <a:xfrm>
              <a:off x="7031834" y="3687038"/>
              <a:ext cx="525433" cy="179793"/>
            </a:xfrm>
            <a:custGeom>
              <a:rect b="b" l="l" r="r" t="t"/>
              <a:pathLst>
                <a:path extrusionOk="0" h="1676" w="4898">
                  <a:moveTo>
                    <a:pt x="1" y="1"/>
                  </a:moveTo>
                  <a:cubicBezTo>
                    <a:pt x="1" y="925"/>
                    <a:pt x="750" y="1676"/>
                    <a:pt x="1674" y="1676"/>
                  </a:cubicBezTo>
                  <a:lnTo>
                    <a:pt x="3223" y="1676"/>
                  </a:lnTo>
                  <a:cubicBezTo>
                    <a:pt x="4147" y="1676"/>
                    <a:pt x="4898" y="925"/>
                    <a:pt x="48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6453300" y="1429114"/>
              <a:ext cx="1689796" cy="2065258"/>
            </a:xfrm>
            <a:custGeom>
              <a:rect b="b" l="l" r="r" t="t"/>
              <a:pathLst>
                <a:path extrusionOk="0" h="19252" w="15752">
                  <a:moveTo>
                    <a:pt x="7842" y="0"/>
                  </a:moveTo>
                  <a:cubicBezTo>
                    <a:pt x="3510" y="0"/>
                    <a:pt x="0" y="3508"/>
                    <a:pt x="0" y="7839"/>
                  </a:cubicBezTo>
                  <a:cubicBezTo>
                    <a:pt x="0" y="10629"/>
                    <a:pt x="1452" y="13072"/>
                    <a:pt x="3641" y="14463"/>
                  </a:cubicBezTo>
                  <a:cubicBezTo>
                    <a:pt x="4315" y="14893"/>
                    <a:pt x="4715" y="15645"/>
                    <a:pt x="4715" y="16446"/>
                  </a:cubicBezTo>
                  <a:lnTo>
                    <a:pt x="4715" y="19251"/>
                  </a:lnTo>
                  <a:lnTo>
                    <a:pt x="10968" y="19251"/>
                  </a:lnTo>
                  <a:lnTo>
                    <a:pt x="10968" y="16446"/>
                  </a:lnTo>
                  <a:cubicBezTo>
                    <a:pt x="10968" y="15652"/>
                    <a:pt x="11357" y="14896"/>
                    <a:pt x="12026" y="14473"/>
                  </a:cubicBezTo>
                  <a:cubicBezTo>
                    <a:pt x="14277" y="13050"/>
                    <a:pt x="15752" y="10515"/>
                    <a:pt x="15681" y="7641"/>
                  </a:cubicBezTo>
                  <a:cubicBezTo>
                    <a:pt x="15581" y="3619"/>
                    <a:pt x="12362" y="268"/>
                    <a:pt x="8345" y="16"/>
                  </a:cubicBezTo>
                  <a:cubicBezTo>
                    <a:pt x="8176" y="5"/>
                    <a:pt x="8008" y="0"/>
                    <a:pt x="78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6891519" y="3413916"/>
              <a:ext cx="805850" cy="111351"/>
            </a:xfrm>
            <a:custGeom>
              <a:rect b="b" l="l" r="r" t="t"/>
              <a:pathLst>
                <a:path extrusionOk="0" h="1038" w="7512">
                  <a:moveTo>
                    <a:pt x="0" y="0"/>
                  </a:moveTo>
                  <a:lnTo>
                    <a:pt x="0" y="1038"/>
                  </a:lnTo>
                  <a:lnTo>
                    <a:pt x="7511" y="1038"/>
                  </a:lnTo>
                  <a:lnTo>
                    <a:pt x="75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6891519" y="3597034"/>
              <a:ext cx="805850" cy="111459"/>
            </a:xfrm>
            <a:custGeom>
              <a:rect b="b" l="l" r="r" t="t"/>
              <a:pathLst>
                <a:path extrusionOk="0" h="1039" w="7512">
                  <a:moveTo>
                    <a:pt x="0" y="1"/>
                  </a:moveTo>
                  <a:lnTo>
                    <a:pt x="0" y="1038"/>
                  </a:lnTo>
                  <a:lnTo>
                    <a:pt x="7511" y="1038"/>
                  </a:lnTo>
                  <a:lnTo>
                    <a:pt x="75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6891519" y="3525160"/>
              <a:ext cx="805850" cy="71982"/>
            </a:xfrm>
            <a:custGeom>
              <a:rect b="b" l="l" r="r" t="t"/>
              <a:pathLst>
                <a:path extrusionOk="0" h="671" w="7512">
                  <a:moveTo>
                    <a:pt x="0" y="1"/>
                  </a:moveTo>
                  <a:lnTo>
                    <a:pt x="0" y="671"/>
                  </a:lnTo>
                  <a:lnTo>
                    <a:pt x="7511" y="671"/>
                  </a:lnTo>
                  <a:lnTo>
                    <a:pt x="75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6946765" y="2225631"/>
              <a:ext cx="694820" cy="1204806"/>
            </a:xfrm>
            <a:custGeom>
              <a:rect b="b" l="l" r="r" t="t"/>
              <a:pathLst>
                <a:path extrusionOk="0" h="11231" w="6477">
                  <a:moveTo>
                    <a:pt x="3243" y="308"/>
                  </a:moveTo>
                  <a:cubicBezTo>
                    <a:pt x="3453" y="308"/>
                    <a:pt x="3726" y="422"/>
                    <a:pt x="3798" y="743"/>
                  </a:cubicBezTo>
                  <a:cubicBezTo>
                    <a:pt x="4023" y="1727"/>
                    <a:pt x="3817" y="2552"/>
                    <a:pt x="3240" y="3052"/>
                  </a:cubicBezTo>
                  <a:cubicBezTo>
                    <a:pt x="2666" y="2549"/>
                    <a:pt x="2458" y="1727"/>
                    <a:pt x="2685" y="743"/>
                  </a:cubicBezTo>
                  <a:cubicBezTo>
                    <a:pt x="2759" y="422"/>
                    <a:pt x="3031" y="308"/>
                    <a:pt x="3243" y="308"/>
                  </a:cubicBezTo>
                  <a:close/>
                  <a:moveTo>
                    <a:pt x="947" y="1989"/>
                  </a:moveTo>
                  <a:cubicBezTo>
                    <a:pt x="1069" y="1989"/>
                    <a:pt x="1235" y="2033"/>
                    <a:pt x="1356" y="2235"/>
                  </a:cubicBezTo>
                  <a:cubicBezTo>
                    <a:pt x="1581" y="2600"/>
                    <a:pt x="1718" y="3054"/>
                    <a:pt x="1758" y="3533"/>
                  </a:cubicBezTo>
                  <a:cubicBezTo>
                    <a:pt x="1220" y="3494"/>
                    <a:pt x="729" y="3238"/>
                    <a:pt x="445" y="2809"/>
                  </a:cubicBezTo>
                  <a:cubicBezTo>
                    <a:pt x="311" y="2603"/>
                    <a:pt x="349" y="2429"/>
                    <a:pt x="407" y="2319"/>
                  </a:cubicBezTo>
                  <a:cubicBezTo>
                    <a:pt x="502" y="2134"/>
                    <a:pt x="716" y="1997"/>
                    <a:pt x="926" y="1989"/>
                  </a:cubicBezTo>
                  <a:close/>
                  <a:moveTo>
                    <a:pt x="5558" y="1989"/>
                  </a:moveTo>
                  <a:cubicBezTo>
                    <a:pt x="5770" y="2000"/>
                    <a:pt x="5982" y="2134"/>
                    <a:pt x="6078" y="2319"/>
                  </a:cubicBezTo>
                  <a:cubicBezTo>
                    <a:pt x="6135" y="2429"/>
                    <a:pt x="6174" y="2603"/>
                    <a:pt x="6040" y="2809"/>
                  </a:cubicBezTo>
                  <a:cubicBezTo>
                    <a:pt x="5756" y="3238"/>
                    <a:pt x="5264" y="3494"/>
                    <a:pt x="4727" y="3533"/>
                  </a:cubicBezTo>
                  <a:cubicBezTo>
                    <a:pt x="4763" y="3054"/>
                    <a:pt x="4903" y="2599"/>
                    <a:pt x="5129" y="2235"/>
                  </a:cubicBezTo>
                  <a:cubicBezTo>
                    <a:pt x="5252" y="2033"/>
                    <a:pt x="5417" y="1989"/>
                    <a:pt x="5541" y="1989"/>
                  </a:cubicBezTo>
                  <a:close/>
                  <a:moveTo>
                    <a:pt x="3239" y="1"/>
                  </a:moveTo>
                  <a:cubicBezTo>
                    <a:pt x="2891" y="1"/>
                    <a:pt x="2492" y="208"/>
                    <a:pt x="2385" y="672"/>
                  </a:cubicBezTo>
                  <a:cubicBezTo>
                    <a:pt x="2107" y="1877"/>
                    <a:pt x="2453" y="2722"/>
                    <a:pt x="2993" y="3230"/>
                  </a:cubicBezTo>
                  <a:cubicBezTo>
                    <a:pt x="2907" y="3283"/>
                    <a:pt x="2819" y="3329"/>
                    <a:pt x="2723" y="3370"/>
                  </a:cubicBezTo>
                  <a:cubicBezTo>
                    <a:pt x="2507" y="3461"/>
                    <a:pt x="2282" y="3514"/>
                    <a:pt x="2060" y="3532"/>
                  </a:cubicBezTo>
                  <a:cubicBezTo>
                    <a:pt x="2021" y="2996"/>
                    <a:pt x="1864" y="2487"/>
                    <a:pt x="1612" y="2075"/>
                  </a:cubicBezTo>
                  <a:cubicBezTo>
                    <a:pt x="1461" y="1824"/>
                    <a:pt x="1217" y="1684"/>
                    <a:pt x="943" y="1684"/>
                  </a:cubicBezTo>
                  <a:cubicBezTo>
                    <a:pt x="932" y="1684"/>
                    <a:pt x="921" y="1684"/>
                    <a:pt x="910" y="1685"/>
                  </a:cubicBezTo>
                  <a:cubicBezTo>
                    <a:pt x="591" y="1695"/>
                    <a:pt x="278" y="1894"/>
                    <a:pt x="133" y="2178"/>
                  </a:cubicBezTo>
                  <a:cubicBezTo>
                    <a:pt x="0" y="2435"/>
                    <a:pt x="21" y="2718"/>
                    <a:pt x="190" y="2974"/>
                  </a:cubicBezTo>
                  <a:cubicBezTo>
                    <a:pt x="532" y="3491"/>
                    <a:pt x="1125" y="3797"/>
                    <a:pt x="1767" y="3837"/>
                  </a:cubicBezTo>
                  <a:lnTo>
                    <a:pt x="1767" y="11077"/>
                  </a:lnTo>
                  <a:cubicBezTo>
                    <a:pt x="1767" y="11162"/>
                    <a:pt x="1834" y="11230"/>
                    <a:pt x="1920" y="11230"/>
                  </a:cubicBezTo>
                  <a:cubicBezTo>
                    <a:pt x="2004" y="11230"/>
                    <a:pt x="2073" y="11162"/>
                    <a:pt x="2073" y="11077"/>
                  </a:cubicBezTo>
                  <a:lnTo>
                    <a:pt x="2073" y="3837"/>
                  </a:lnTo>
                  <a:cubicBezTo>
                    <a:pt x="2333" y="3820"/>
                    <a:pt x="2595" y="3760"/>
                    <a:pt x="2847" y="3651"/>
                  </a:cubicBezTo>
                  <a:cubicBezTo>
                    <a:pt x="2982" y="3594"/>
                    <a:pt x="3115" y="3520"/>
                    <a:pt x="3243" y="3432"/>
                  </a:cubicBezTo>
                  <a:cubicBezTo>
                    <a:pt x="3368" y="3520"/>
                    <a:pt x="3502" y="3594"/>
                    <a:pt x="3636" y="3651"/>
                  </a:cubicBezTo>
                  <a:cubicBezTo>
                    <a:pt x="3888" y="3757"/>
                    <a:pt x="4151" y="3819"/>
                    <a:pt x="4410" y="3837"/>
                  </a:cubicBezTo>
                  <a:lnTo>
                    <a:pt x="4410" y="11077"/>
                  </a:lnTo>
                  <a:cubicBezTo>
                    <a:pt x="4410" y="11162"/>
                    <a:pt x="4479" y="11230"/>
                    <a:pt x="4563" y="11230"/>
                  </a:cubicBezTo>
                  <a:cubicBezTo>
                    <a:pt x="4649" y="11230"/>
                    <a:pt x="4716" y="11162"/>
                    <a:pt x="4710" y="11077"/>
                  </a:cubicBezTo>
                  <a:lnTo>
                    <a:pt x="4710" y="3837"/>
                  </a:lnTo>
                  <a:cubicBezTo>
                    <a:pt x="5352" y="3797"/>
                    <a:pt x="5947" y="3491"/>
                    <a:pt x="6287" y="2974"/>
                  </a:cubicBezTo>
                  <a:cubicBezTo>
                    <a:pt x="6456" y="2718"/>
                    <a:pt x="6477" y="2435"/>
                    <a:pt x="6344" y="2178"/>
                  </a:cubicBezTo>
                  <a:cubicBezTo>
                    <a:pt x="6199" y="1894"/>
                    <a:pt x="5887" y="1696"/>
                    <a:pt x="5569" y="1685"/>
                  </a:cubicBezTo>
                  <a:cubicBezTo>
                    <a:pt x="5557" y="1684"/>
                    <a:pt x="5546" y="1684"/>
                    <a:pt x="5535" y="1684"/>
                  </a:cubicBezTo>
                  <a:cubicBezTo>
                    <a:pt x="5255" y="1684"/>
                    <a:pt x="5019" y="1824"/>
                    <a:pt x="4865" y="2075"/>
                  </a:cubicBezTo>
                  <a:cubicBezTo>
                    <a:pt x="4613" y="2484"/>
                    <a:pt x="4457" y="2995"/>
                    <a:pt x="4418" y="3532"/>
                  </a:cubicBezTo>
                  <a:cubicBezTo>
                    <a:pt x="4195" y="3514"/>
                    <a:pt x="3972" y="3461"/>
                    <a:pt x="3754" y="3370"/>
                  </a:cubicBezTo>
                  <a:cubicBezTo>
                    <a:pt x="3658" y="3327"/>
                    <a:pt x="3570" y="3282"/>
                    <a:pt x="3486" y="3230"/>
                  </a:cubicBezTo>
                  <a:cubicBezTo>
                    <a:pt x="4025" y="2722"/>
                    <a:pt x="4369" y="1877"/>
                    <a:pt x="4092" y="672"/>
                  </a:cubicBezTo>
                  <a:cubicBezTo>
                    <a:pt x="3986" y="208"/>
                    <a:pt x="3586" y="1"/>
                    <a:pt x="3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6511873" y="1706956"/>
              <a:ext cx="481343" cy="892850"/>
            </a:xfrm>
            <a:custGeom>
              <a:rect b="b" l="l" r="r" t="t"/>
              <a:pathLst>
                <a:path extrusionOk="0" h="8323" w="4487">
                  <a:moveTo>
                    <a:pt x="3677" y="1"/>
                  </a:moveTo>
                  <a:cubicBezTo>
                    <a:pt x="3530" y="1"/>
                    <a:pt x="3386" y="51"/>
                    <a:pt x="3270" y="146"/>
                  </a:cubicBezTo>
                  <a:cubicBezTo>
                    <a:pt x="770" y="2224"/>
                    <a:pt x="0" y="4815"/>
                    <a:pt x="486" y="7777"/>
                  </a:cubicBezTo>
                  <a:cubicBezTo>
                    <a:pt x="517" y="7967"/>
                    <a:pt x="639" y="8134"/>
                    <a:pt x="809" y="8230"/>
                  </a:cubicBezTo>
                  <a:lnTo>
                    <a:pt x="822" y="8237"/>
                  </a:lnTo>
                  <a:cubicBezTo>
                    <a:pt x="925" y="8296"/>
                    <a:pt x="1033" y="8322"/>
                    <a:pt x="1139" y="8322"/>
                  </a:cubicBezTo>
                  <a:cubicBezTo>
                    <a:pt x="1480" y="8322"/>
                    <a:pt x="1792" y="8046"/>
                    <a:pt x="1786" y="7666"/>
                  </a:cubicBezTo>
                  <a:cubicBezTo>
                    <a:pt x="1752" y="5220"/>
                    <a:pt x="2584" y="3033"/>
                    <a:pt x="4191" y="1076"/>
                  </a:cubicBezTo>
                  <a:cubicBezTo>
                    <a:pt x="4487" y="719"/>
                    <a:pt x="4334" y="176"/>
                    <a:pt x="3892" y="37"/>
                  </a:cubicBezTo>
                  <a:lnTo>
                    <a:pt x="3873" y="31"/>
                  </a:lnTo>
                  <a:cubicBezTo>
                    <a:pt x="3809" y="11"/>
                    <a:pt x="3743" y="1"/>
                    <a:pt x="3677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7022394" y="1541753"/>
              <a:ext cx="165418" cy="165418"/>
            </a:xfrm>
            <a:custGeom>
              <a:rect b="b" l="l" r="r" t="t"/>
              <a:pathLst>
                <a:path extrusionOk="0" h="1542" w="1542">
                  <a:moveTo>
                    <a:pt x="772" y="1"/>
                  </a:moveTo>
                  <a:cubicBezTo>
                    <a:pt x="345" y="1"/>
                    <a:pt x="0" y="347"/>
                    <a:pt x="0" y="772"/>
                  </a:cubicBezTo>
                  <a:cubicBezTo>
                    <a:pt x="0" y="1199"/>
                    <a:pt x="346" y="1542"/>
                    <a:pt x="772" y="1542"/>
                  </a:cubicBezTo>
                  <a:cubicBezTo>
                    <a:pt x="1198" y="1542"/>
                    <a:pt x="1541" y="1196"/>
                    <a:pt x="1541" y="772"/>
                  </a:cubicBezTo>
                  <a:cubicBezTo>
                    <a:pt x="1541" y="345"/>
                    <a:pt x="1198" y="1"/>
                    <a:pt x="772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7827798" y="1088603"/>
              <a:ext cx="264257" cy="968992"/>
            </a:xfrm>
            <a:custGeom>
              <a:rect b="b" l="l" r="r" t="t"/>
              <a:pathLst>
                <a:path extrusionOk="0" h="14855" w="4051">
                  <a:moveTo>
                    <a:pt x="2026" y="305"/>
                  </a:moveTo>
                  <a:cubicBezTo>
                    <a:pt x="2841" y="305"/>
                    <a:pt x="3748" y="3231"/>
                    <a:pt x="3748" y="7427"/>
                  </a:cubicBezTo>
                  <a:cubicBezTo>
                    <a:pt x="3748" y="11624"/>
                    <a:pt x="2841" y="14550"/>
                    <a:pt x="2026" y="14550"/>
                  </a:cubicBezTo>
                  <a:cubicBezTo>
                    <a:pt x="1210" y="14550"/>
                    <a:pt x="303" y="11624"/>
                    <a:pt x="303" y="7427"/>
                  </a:cubicBezTo>
                  <a:cubicBezTo>
                    <a:pt x="303" y="3231"/>
                    <a:pt x="1210" y="305"/>
                    <a:pt x="2026" y="305"/>
                  </a:cubicBezTo>
                  <a:close/>
                  <a:moveTo>
                    <a:pt x="2026" y="0"/>
                  </a:moveTo>
                  <a:cubicBezTo>
                    <a:pt x="710" y="0"/>
                    <a:pt x="0" y="3827"/>
                    <a:pt x="0" y="7427"/>
                  </a:cubicBezTo>
                  <a:cubicBezTo>
                    <a:pt x="0" y="11028"/>
                    <a:pt x="710" y="14855"/>
                    <a:pt x="2026" y="14855"/>
                  </a:cubicBezTo>
                  <a:cubicBezTo>
                    <a:pt x="3343" y="14855"/>
                    <a:pt x="4051" y="11028"/>
                    <a:pt x="4051" y="7427"/>
                  </a:cubicBezTo>
                  <a:cubicBezTo>
                    <a:pt x="4051" y="3827"/>
                    <a:pt x="3341" y="0"/>
                    <a:pt x="20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7549320" y="1263354"/>
              <a:ext cx="853111" cy="626143"/>
            </a:xfrm>
            <a:custGeom>
              <a:rect b="b" l="l" r="r" t="t"/>
              <a:pathLst>
                <a:path extrusionOk="0" h="9599" w="13078">
                  <a:moveTo>
                    <a:pt x="1232" y="305"/>
                  </a:moveTo>
                  <a:cubicBezTo>
                    <a:pt x="1655" y="305"/>
                    <a:pt x="2267" y="465"/>
                    <a:pt x="3006" y="774"/>
                  </a:cubicBezTo>
                  <a:cubicBezTo>
                    <a:pt x="4304" y="1317"/>
                    <a:pt x="5866" y="2259"/>
                    <a:pt x="7404" y="3425"/>
                  </a:cubicBezTo>
                  <a:cubicBezTo>
                    <a:pt x="10749" y="5963"/>
                    <a:pt x="12530" y="8452"/>
                    <a:pt x="12040" y="9102"/>
                  </a:cubicBezTo>
                  <a:cubicBezTo>
                    <a:pt x="11944" y="9228"/>
                    <a:pt x="11759" y="9290"/>
                    <a:pt x="11499" y="9290"/>
                  </a:cubicBezTo>
                  <a:cubicBezTo>
                    <a:pt x="10414" y="9290"/>
                    <a:pt x="8021" y="8215"/>
                    <a:pt x="5323" y="6169"/>
                  </a:cubicBezTo>
                  <a:cubicBezTo>
                    <a:pt x="3785" y="5003"/>
                    <a:pt x="2457" y="3753"/>
                    <a:pt x="1583" y="2651"/>
                  </a:cubicBezTo>
                  <a:cubicBezTo>
                    <a:pt x="773" y="1629"/>
                    <a:pt x="438" y="823"/>
                    <a:pt x="686" y="495"/>
                  </a:cubicBezTo>
                  <a:cubicBezTo>
                    <a:pt x="782" y="368"/>
                    <a:pt x="970" y="305"/>
                    <a:pt x="1232" y="305"/>
                  </a:cubicBezTo>
                  <a:close/>
                  <a:moveTo>
                    <a:pt x="1237" y="1"/>
                  </a:moveTo>
                  <a:cubicBezTo>
                    <a:pt x="897" y="1"/>
                    <a:pt x="614" y="87"/>
                    <a:pt x="445" y="309"/>
                  </a:cubicBezTo>
                  <a:cubicBezTo>
                    <a:pt x="0" y="898"/>
                    <a:pt x="688" y="2009"/>
                    <a:pt x="1346" y="2839"/>
                  </a:cubicBezTo>
                  <a:cubicBezTo>
                    <a:pt x="2233" y="3961"/>
                    <a:pt x="3580" y="5231"/>
                    <a:pt x="5139" y="6412"/>
                  </a:cubicBezTo>
                  <a:cubicBezTo>
                    <a:pt x="7419" y="8141"/>
                    <a:pt x="10083" y="9598"/>
                    <a:pt x="11480" y="9598"/>
                  </a:cubicBezTo>
                  <a:cubicBezTo>
                    <a:pt x="11841" y="9598"/>
                    <a:pt x="12118" y="9501"/>
                    <a:pt x="12282" y="9283"/>
                  </a:cubicBezTo>
                  <a:cubicBezTo>
                    <a:pt x="13077" y="8237"/>
                    <a:pt x="10457" y="5358"/>
                    <a:pt x="7588" y="3182"/>
                  </a:cubicBezTo>
                  <a:cubicBezTo>
                    <a:pt x="6030" y="2002"/>
                    <a:pt x="4446" y="1046"/>
                    <a:pt x="3124" y="493"/>
                  </a:cubicBezTo>
                  <a:cubicBezTo>
                    <a:pt x="2517" y="238"/>
                    <a:pt x="1799" y="1"/>
                    <a:pt x="1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7549190" y="1259180"/>
              <a:ext cx="853111" cy="626078"/>
            </a:xfrm>
            <a:custGeom>
              <a:rect b="b" l="l" r="r" t="t"/>
              <a:pathLst>
                <a:path extrusionOk="0" h="9598" w="13078">
                  <a:moveTo>
                    <a:pt x="11500" y="310"/>
                  </a:moveTo>
                  <a:cubicBezTo>
                    <a:pt x="11759" y="310"/>
                    <a:pt x="11946" y="373"/>
                    <a:pt x="12039" y="498"/>
                  </a:cubicBezTo>
                  <a:cubicBezTo>
                    <a:pt x="12532" y="1147"/>
                    <a:pt x="10749" y="3636"/>
                    <a:pt x="7405" y="6174"/>
                  </a:cubicBezTo>
                  <a:cubicBezTo>
                    <a:pt x="5867" y="7341"/>
                    <a:pt x="4303" y="8282"/>
                    <a:pt x="3007" y="8825"/>
                  </a:cubicBezTo>
                  <a:cubicBezTo>
                    <a:pt x="2268" y="9135"/>
                    <a:pt x="1655" y="9294"/>
                    <a:pt x="1235" y="9294"/>
                  </a:cubicBezTo>
                  <a:cubicBezTo>
                    <a:pt x="972" y="9294"/>
                    <a:pt x="784" y="9232"/>
                    <a:pt x="688" y="9105"/>
                  </a:cubicBezTo>
                  <a:cubicBezTo>
                    <a:pt x="440" y="8778"/>
                    <a:pt x="775" y="7971"/>
                    <a:pt x="1585" y="6948"/>
                  </a:cubicBezTo>
                  <a:cubicBezTo>
                    <a:pt x="2459" y="5847"/>
                    <a:pt x="3787" y="4598"/>
                    <a:pt x="5325" y="3430"/>
                  </a:cubicBezTo>
                  <a:cubicBezTo>
                    <a:pt x="8023" y="1384"/>
                    <a:pt x="10417" y="310"/>
                    <a:pt x="11500" y="310"/>
                  </a:cubicBezTo>
                  <a:close/>
                  <a:moveTo>
                    <a:pt x="11482" y="0"/>
                  </a:moveTo>
                  <a:cubicBezTo>
                    <a:pt x="10085" y="0"/>
                    <a:pt x="7421" y="1458"/>
                    <a:pt x="5141" y="3186"/>
                  </a:cubicBezTo>
                  <a:cubicBezTo>
                    <a:pt x="3585" y="4369"/>
                    <a:pt x="2235" y="5637"/>
                    <a:pt x="1346" y="6760"/>
                  </a:cubicBezTo>
                  <a:cubicBezTo>
                    <a:pt x="690" y="7589"/>
                    <a:pt x="1" y="8700"/>
                    <a:pt x="447" y="9289"/>
                  </a:cubicBezTo>
                  <a:cubicBezTo>
                    <a:pt x="615" y="9512"/>
                    <a:pt x="899" y="9598"/>
                    <a:pt x="1239" y="9598"/>
                  </a:cubicBezTo>
                  <a:cubicBezTo>
                    <a:pt x="1800" y="9598"/>
                    <a:pt x="2518" y="9361"/>
                    <a:pt x="3126" y="9105"/>
                  </a:cubicBezTo>
                  <a:cubicBezTo>
                    <a:pt x="4445" y="8551"/>
                    <a:pt x="6032" y="7596"/>
                    <a:pt x="7590" y="6415"/>
                  </a:cubicBezTo>
                  <a:cubicBezTo>
                    <a:pt x="10458" y="4238"/>
                    <a:pt x="13078" y="1361"/>
                    <a:pt x="12283" y="313"/>
                  </a:cubicBezTo>
                  <a:cubicBezTo>
                    <a:pt x="12120" y="98"/>
                    <a:pt x="11843" y="0"/>
                    <a:pt x="114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7889899" y="1503075"/>
              <a:ext cx="140054" cy="140049"/>
            </a:xfrm>
            <a:custGeom>
              <a:rect b="b" l="l" r="r" t="t"/>
              <a:pathLst>
                <a:path extrusionOk="0" h="2147" w="2147">
                  <a:moveTo>
                    <a:pt x="1074" y="0"/>
                  </a:moveTo>
                  <a:cubicBezTo>
                    <a:pt x="482" y="0"/>
                    <a:pt x="0" y="482"/>
                    <a:pt x="0" y="1073"/>
                  </a:cubicBezTo>
                  <a:cubicBezTo>
                    <a:pt x="0" y="1667"/>
                    <a:pt x="482" y="2146"/>
                    <a:pt x="1074" y="2146"/>
                  </a:cubicBezTo>
                  <a:cubicBezTo>
                    <a:pt x="1667" y="2146"/>
                    <a:pt x="2147" y="1667"/>
                    <a:pt x="2147" y="1073"/>
                  </a:cubicBezTo>
                  <a:cubicBezTo>
                    <a:pt x="2147" y="482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2" name="Google Shape;222;p25"/>
            <p:cNvGrpSpPr/>
            <p:nvPr/>
          </p:nvGrpSpPr>
          <p:grpSpPr>
            <a:xfrm>
              <a:off x="8490588" y="1475725"/>
              <a:ext cx="101550" cy="101500"/>
              <a:chOff x="3258600" y="2392325"/>
              <a:chExt cx="101550" cy="101500"/>
            </a:xfrm>
          </p:grpSpPr>
          <p:sp>
            <p:nvSpPr>
              <p:cNvPr id="223" name="Google Shape;223;p25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rect b="b" l="l" r="r" t="t"/>
                <a:pathLst>
                  <a:path extrusionOk="0" h="649" w="4062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25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rect b="b" l="l" r="r" t="t"/>
                <a:pathLst>
                  <a:path extrusionOk="0" h="4060" w="649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" name="Google Shape;225;p25"/>
            <p:cNvGrpSpPr/>
            <p:nvPr/>
          </p:nvGrpSpPr>
          <p:grpSpPr>
            <a:xfrm>
              <a:off x="6707188" y="1045600"/>
              <a:ext cx="101550" cy="101500"/>
              <a:chOff x="3258600" y="2392325"/>
              <a:chExt cx="101550" cy="101500"/>
            </a:xfrm>
          </p:grpSpPr>
          <p:sp>
            <p:nvSpPr>
              <p:cNvPr id="226" name="Google Shape;226;p25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rect b="b" l="l" r="r" t="t"/>
                <a:pathLst>
                  <a:path extrusionOk="0" h="649" w="4062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5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rect b="b" l="l" r="r" t="t"/>
                <a:pathLst>
                  <a:path extrusionOk="0" h="4060" w="649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25"/>
            <p:cNvGrpSpPr/>
            <p:nvPr/>
          </p:nvGrpSpPr>
          <p:grpSpPr>
            <a:xfrm>
              <a:off x="8092325" y="2984025"/>
              <a:ext cx="101550" cy="101500"/>
              <a:chOff x="3258600" y="2392325"/>
              <a:chExt cx="101550" cy="101500"/>
            </a:xfrm>
          </p:grpSpPr>
          <p:sp>
            <p:nvSpPr>
              <p:cNvPr id="229" name="Google Shape;229;p25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rect b="b" l="l" r="r" t="t"/>
                <a:pathLst>
                  <a:path extrusionOk="0" h="649" w="4062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25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rect b="b" l="l" r="r" t="t"/>
                <a:pathLst>
                  <a:path extrusionOk="0" h="4060" w="649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1" name="Google Shape;231;p25"/>
            <p:cNvGrpSpPr/>
            <p:nvPr/>
          </p:nvGrpSpPr>
          <p:grpSpPr>
            <a:xfrm>
              <a:off x="6386688" y="3480425"/>
              <a:ext cx="101550" cy="101500"/>
              <a:chOff x="3258600" y="2392325"/>
              <a:chExt cx="101550" cy="101500"/>
            </a:xfrm>
          </p:grpSpPr>
          <p:sp>
            <p:nvSpPr>
              <p:cNvPr id="232" name="Google Shape;232;p25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rect b="b" l="l" r="r" t="t"/>
                <a:pathLst>
                  <a:path extrusionOk="0" h="649" w="4062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5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rect b="b" l="l" r="r" t="t"/>
                <a:pathLst>
                  <a:path extrusionOk="0" h="4060" w="649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"/>
          <p:cNvSpPr txBox="1"/>
          <p:nvPr>
            <p:ph type="title"/>
          </p:nvPr>
        </p:nvSpPr>
        <p:spPr>
          <a:xfrm>
            <a:off x="4664025" y="2743625"/>
            <a:ext cx="3759900" cy="12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we using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MQTT?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14" name="Google Shape;314;p34"/>
          <p:cNvSpPr txBox="1"/>
          <p:nvPr>
            <p:ph idx="2" type="title"/>
          </p:nvPr>
        </p:nvSpPr>
        <p:spPr>
          <a:xfrm>
            <a:off x="5795975" y="540000"/>
            <a:ext cx="2679900" cy="22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5" name="Google Shape;315;p34"/>
          <p:cNvSpPr txBox="1"/>
          <p:nvPr>
            <p:ph idx="1" type="subTitle"/>
          </p:nvPr>
        </p:nvSpPr>
        <p:spPr>
          <a:xfrm>
            <a:off x="5744113" y="3991200"/>
            <a:ext cx="26799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grpSp>
        <p:nvGrpSpPr>
          <p:cNvPr id="316" name="Google Shape;316;p34"/>
          <p:cNvGrpSpPr/>
          <p:nvPr/>
        </p:nvGrpSpPr>
        <p:grpSpPr>
          <a:xfrm>
            <a:off x="1599214" y="911144"/>
            <a:ext cx="2427703" cy="3563507"/>
            <a:chOff x="1599214" y="911144"/>
            <a:chExt cx="2427703" cy="3563507"/>
          </a:xfrm>
        </p:grpSpPr>
        <p:sp>
          <p:nvSpPr>
            <p:cNvPr id="317" name="Google Shape;317;p34"/>
            <p:cNvSpPr/>
            <p:nvPr/>
          </p:nvSpPr>
          <p:spPr>
            <a:xfrm rot="-22791">
              <a:off x="1854426" y="1818578"/>
              <a:ext cx="1839813" cy="2006075"/>
            </a:xfrm>
            <a:custGeom>
              <a:rect b="b" l="l" r="r" t="t"/>
              <a:pathLst>
                <a:path extrusionOk="0" h="15046" w="13799">
                  <a:moveTo>
                    <a:pt x="13434" y="310"/>
                  </a:moveTo>
                  <a:cubicBezTo>
                    <a:pt x="12370" y="3909"/>
                    <a:pt x="10554" y="6225"/>
                    <a:pt x="7886" y="7386"/>
                  </a:cubicBezTo>
                  <a:cubicBezTo>
                    <a:pt x="7830" y="7408"/>
                    <a:pt x="7794" y="7464"/>
                    <a:pt x="7794" y="7524"/>
                  </a:cubicBezTo>
                  <a:cubicBezTo>
                    <a:pt x="7794" y="7585"/>
                    <a:pt x="7830" y="7639"/>
                    <a:pt x="7886" y="7664"/>
                  </a:cubicBezTo>
                  <a:cubicBezTo>
                    <a:pt x="10554" y="8822"/>
                    <a:pt x="12370" y="11140"/>
                    <a:pt x="13434" y="14741"/>
                  </a:cubicBezTo>
                  <a:lnTo>
                    <a:pt x="365" y="14741"/>
                  </a:lnTo>
                  <a:cubicBezTo>
                    <a:pt x="1428" y="11140"/>
                    <a:pt x="3245" y="8825"/>
                    <a:pt x="5913" y="7664"/>
                  </a:cubicBezTo>
                  <a:cubicBezTo>
                    <a:pt x="5970" y="7642"/>
                    <a:pt x="6007" y="7585"/>
                    <a:pt x="6007" y="7524"/>
                  </a:cubicBezTo>
                  <a:cubicBezTo>
                    <a:pt x="6007" y="7464"/>
                    <a:pt x="5970" y="7410"/>
                    <a:pt x="5913" y="7386"/>
                  </a:cubicBezTo>
                  <a:cubicBezTo>
                    <a:pt x="3245" y="6225"/>
                    <a:pt x="1429" y="3909"/>
                    <a:pt x="365" y="310"/>
                  </a:cubicBezTo>
                  <a:close/>
                  <a:moveTo>
                    <a:pt x="160" y="1"/>
                  </a:moveTo>
                  <a:cubicBezTo>
                    <a:pt x="110" y="1"/>
                    <a:pt x="65" y="23"/>
                    <a:pt x="38" y="61"/>
                  </a:cubicBezTo>
                  <a:cubicBezTo>
                    <a:pt x="10" y="99"/>
                    <a:pt x="0" y="148"/>
                    <a:pt x="13" y="194"/>
                  </a:cubicBezTo>
                  <a:cubicBezTo>
                    <a:pt x="1055" y="3860"/>
                    <a:pt x="2846" y="6260"/>
                    <a:pt x="5482" y="7523"/>
                  </a:cubicBezTo>
                  <a:cubicBezTo>
                    <a:pt x="2846" y="8784"/>
                    <a:pt x="1055" y="11187"/>
                    <a:pt x="13" y="14851"/>
                  </a:cubicBezTo>
                  <a:cubicBezTo>
                    <a:pt x="0" y="14896"/>
                    <a:pt x="10" y="14947"/>
                    <a:pt x="38" y="14985"/>
                  </a:cubicBezTo>
                  <a:cubicBezTo>
                    <a:pt x="68" y="15022"/>
                    <a:pt x="110" y="15045"/>
                    <a:pt x="160" y="15045"/>
                  </a:cubicBezTo>
                  <a:lnTo>
                    <a:pt x="13637" y="15045"/>
                  </a:lnTo>
                  <a:cubicBezTo>
                    <a:pt x="13687" y="15045"/>
                    <a:pt x="13731" y="15022"/>
                    <a:pt x="13761" y="14985"/>
                  </a:cubicBezTo>
                  <a:cubicBezTo>
                    <a:pt x="13788" y="14947"/>
                    <a:pt x="13799" y="14896"/>
                    <a:pt x="13785" y="14851"/>
                  </a:cubicBezTo>
                  <a:cubicBezTo>
                    <a:pt x="12744" y="11185"/>
                    <a:pt x="10951" y="8784"/>
                    <a:pt x="8315" y="7523"/>
                  </a:cubicBezTo>
                  <a:cubicBezTo>
                    <a:pt x="10950" y="6260"/>
                    <a:pt x="12740" y="3860"/>
                    <a:pt x="13785" y="194"/>
                  </a:cubicBezTo>
                  <a:cubicBezTo>
                    <a:pt x="13799" y="148"/>
                    <a:pt x="13788" y="99"/>
                    <a:pt x="13761" y="61"/>
                  </a:cubicBezTo>
                  <a:cubicBezTo>
                    <a:pt x="13731" y="23"/>
                    <a:pt x="13687" y="1"/>
                    <a:pt x="13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4"/>
            <p:cNvSpPr/>
            <p:nvPr/>
          </p:nvSpPr>
          <p:spPr>
            <a:xfrm rot="-22791">
              <a:off x="2164718" y="2294161"/>
              <a:ext cx="1220898" cy="1306629"/>
            </a:xfrm>
            <a:custGeom>
              <a:rect b="b" l="l" r="r" t="t"/>
              <a:pathLst>
                <a:path extrusionOk="0" h="9800" w="9157">
                  <a:moveTo>
                    <a:pt x="3876" y="0"/>
                  </a:moveTo>
                  <a:cubicBezTo>
                    <a:pt x="3786" y="0"/>
                    <a:pt x="3696" y="1"/>
                    <a:pt x="3606" y="3"/>
                  </a:cubicBezTo>
                  <a:cubicBezTo>
                    <a:pt x="2851" y="21"/>
                    <a:pt x="2044" y="88"/>
                    <a:pt x="1407" y="470"/>
                  </a:cubicBezTo>
                  <a:cubicBezTo>
                    <a:pt x="1636" y="749"/>
                    <a:pt x="1997" y="1077"/>
                    <a:pt x="2347" y="1370"/>
                  </a:cubicBezTo>
                  <a:cubicBezTo>
                    <a:pt x="3524" y="2351"/>
                    <a:pt x="4193" y="3841"/>
                    <a:pt x="4040" y="5365"/>
                  </a:cubicBezTo>
                  <a:cubicBezTo>
                    <a:pt x="4040" y="5379"/>
                    <a:pt x="4037" y="5394"/>
                    <a:pt x="4035" y="5409"/>
                  </a:cubicBezTo>
                  <a:cubicBezTo>
                    <a:pt x="2272" y="6208"/>
                    <a:pt x="938" y="7654"/>
                    <a:pt x="0" y="9799"/>
                  </a:cubicBezTo>
                  <a:lnTo>
                    <a:pt x="9156" y="9799"/>
                  </a:lnTo>
                  <a:cubicBezTo>
                    <a:pt x="8219" y="7651"/>
                    <a:pt x="6885" y="6208"/>
                    <a:pt x="5119" y="5409"/>
                  </a:cubicBezTo>
                  <a:cubicBezTo>
                    <a:pt x="5092" y="5166"/>
                    <a:pt x="5081" y="4923"/>
                    <a:pt x="5089" y="4682"/>
                  </a:cubicBezTo>
                  <a:cubicBezTo>
                    <a:pt x="5122" y="3433"/>
                    <a:pt x="5773" y="2299"/>
                    <a:pt x="6733" y="1499"/>
                  </a:cubicBezTo>
                  <a:cubicBezTo>
                    <a:pt x="7033" y="1249"/>
                    <a:pt x="7315" y="973"/>
                    <a:pt x="7578" y="669"/>
                  </a:cubicBezTo>
                  <a:lnTo>
                    <a:pt x="7578" y="669"/>
                  </a:lnTo>
                  <a:cubicBezTo>
                    <a:pt x="7563" y="670"/>
                    <a:pt x="7551" y="673"/>
                    <a:pt x="7536" y="673"/>
                  </a:cubicBezTo>
                  <a:cubicBezTo>
                    <a:pt x="7440" y="681"/>
                    <a:pt x="7343" y="685"/>
                    <a:pt x="7247" y="685"/>
                  </a:cubicBezTo>
                  <a:cubicBezTo>
                    <a:pt x="6813" y="685"/>
                    <a:pt x="6381" y="606"/>
                    <a:pt x="5966" y="477"/>
                  </a:cubicBezTo>
                  <a:cubicBezTo>
                    <a:pt x="5514" y="333"/>
                    <a:pt x="5077" y="135"/>
                    <a:pt x="4612" y="52"/>
                  </a:cubicBezTo>
                  <a:cubicBezTo>
                    <a:pt x="4367" y="9"/>
                    <a:pt x="4122" y="0"/>
                    <a:pt x="38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4"/>
            <p:cNvSpPr/>
            <p:nvPr/>
          </p:nvSpPr>
          <p:spPr>
            <a:xfrm rot="-22791">
              <a:off x="2004951" y="1955581"/>
              <a:ext cx="608249" cy="729312"/>
            </a:xfrm>
            <a:custGeom>
              <a:rect b="b" l="l" r="r" t="t"/>
              <a:pathLst>
                <a:path extrusionOk="0" h="5470" w="4562">
                  <a:moveTo>
                    <a:pt x="171" y="1"/>
                  </a:moveTo>
                  <a:cubicBezTo>
                    <a:pt x="156" y="1"/>
                    <a:pt x="142" y="3"/>
                    <a:pt x="127" y="7"/>
                  </a:cubicBezTo>
                  <a:cubicBezTo>
                    <a:pt x="46" y="31"/>
                    <a:pt x="0" y="116"/>
                    <a:pt x="25" y="197"/>
                  </a:cubicBezTo>
                  <a:cubicBezTo>
                    <a:pt x="591" y="2066"/>
                    <a:pt x="1592" y="4355"/>
                    <a:pt x="4332" y="5457"/>
                  </a:cubicBezTo>
                  <a:cubicBezTo>
                    <a:pt x="4350" y="5465"/>
                    <a:pt x="4370" y="5469"/>
                    <a:pt x="4388" y="5469"/>
                  </a:cubicBezTo>
                  <a:cubicBezTo>
                    <a:pt x="4448" y="5469"/>
                    <a:pt x="4507" y="5433"/>
                    <a:pt x="4529" y="5373"/>
                  </a:cubicBezTo>
                  <a:cubicBezTo>
                    <a:pt x="4561" y="5293"/>
                    <a:pt x="4523" y="5205"/>
                    <a:pt x="4445" y="5172"/>
                  </a:cubicBezTo>
                  <a:cubicBezTo>
                    <a:pt x="1826" y="4120"/>
                    <a:pt x="863" y="1914"/>
                    <a:pt x="317" y="108"/>
                  </a:cubicBezTo>
                  <a:cubicBezTo>
                    <a:pt x="296" y="43"/>
                    <a:pt x="236" y="1"/>
                    <a:pt x="171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4"/>
            <p:cNvSpPr/>
            <p:nvPr/>
          </p:nvSpPr>
          <p:spPr>
            <a:xfrm rot="-22791">
              <a:off x="2025358" y="3411494"/>
              <a:ext cx="166662" cy="313991"/>
            </a:xfrm>
            <a:custGeom>
              <a:rect b="b" l="l" r="r" t="t"/>
              <a:pathLst>
                <a:path extrusionOk="0" h="2355" w="1250">
                  <a:moveTo>
                    <a:pt x="1075" y="1"/>
                  </a:moveTo>
                  <a:cubicBezTo>
                    <a:pt x="1022" y="1"/>
                    <a:pt x="970" y="28"/>
                    <a:pt x="942" y="78"/>
                  </a:cubicBezTo>
                  <a:cubicBezTo>
                    <a:pt x="581" y="705"/>
                    <a:pt x="272" y="1404"/>
                    <a:pt x="26" y="2156"/>
                  </a:cubicBezTo>
                  <a:cubicBezTo>
                    <a:pt x="0" y="2234"/>
                    <a:pt x="44" y="2322"/>
                    <a:pt x="124" y="2347"/>
                  </a:cubicBezTo>
                  <a:cubicBezTo>
                    <a:pt x="139" y="2353"/>
                    <a:pt x="157" y="2355"/>
                    <a:pt x="172" y="2355"/>
                  </a:cubicBezTo>
                  <a:cubicBezTo>
                    <a:pt x="236" y="2355"/>
                    <a:pt x="296" y="2314"/>
                    <a:pt x="318" y="2249"/>
                  </a:cubicBezTo>
                  <a:cubicBezTo>
                    <a:pt x="557" y="1518"/>
                    <a:pt x="855" y="840"/>
                    <a:pt x="1208" y="230"/>
                  </a:cubicBezTo>
                  <a:cubicBezTo>
                    <a:pt x="1250" y="156"/>
                    <a:pt x="1224" y="62"/>
                    <a:pt x="1152" y="20"/>
                  </a:cubicBezTo>
                  <a:cubicBezTo>
                    <a:pt x="1128" y="7"/>
                    <a:pt x="1101" y="1"/>
                    <a:pt x="1075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4"/>
            <p:cNvSpPr/>
            <p:nvPr/>
          </p:nvSpPr>
          <p:spPr>
            <a:xfrm rot="-22791">
              <a:off x="2302796" y="2970594"/>
              <a:ext cx="326657" cy="262259"/>
            </a:xfrm>
            <a:custGeom>
              <a:rect b="b" l="l" r="r" t="t"/>
              <a:pathLst>
                <a:path extrusionOk="0" h="1967" w="2450">
                  <a:moveTo>
                    <a:pt x="2275" y="0"/>
                  </a:moveTo>
                  <a:cubicBezTo>
                    <a:pt x="2250" y="0"/>
                    <a:pt x="2224" y="7"/>
                    <a:pt x="2199" y="21"/>
                  </a:cubicBezTo>
                  <a:cubicBezTo>
                    <a:pt x="1391" y="483"/>
                    <a:pt x="670" y="1053"/>
                    <a:pt x="59" y="1709"/>
                  </a:cubicBezTo>
                  <a:cubicBezTo>
                    <a:pt x="0" y="1770"/>
                    <a:pt x="5" y="1867"/>
                    <a:pt x="67" y="1926"/>
                  </a:cubicBezTo>
                  <a:cubicBezTo>
                    <a:pt x="95" y="1953"/>
                    <a:pt x="133" y="1966"/>
                    <a:pt x="171" y="1966"/>
                  </a:cubicBezTo>
                  <a:cubicBezTo>
                    <a:pt x="211" y="1966"/>
                    <a:pt x="251" y="1950"/>
                    <a:pt x="284" y="1918"/>
                  </a:cubicBezTo>
                  <a:cubicBezTo>
                    <a:pt x="873" y="1285"/>
                    <a:pt x="1568" y="735"/>
                    <a:pt x="2352" y="286"/>
                  </a:cubicBezTo>
                  <a:cubicBezTo>
                    <a:pt x="2425" y="242"/>
                    <a:pt x="2450" y="150"/>
                    <a:pt x="2409" y="76"/>
                  </a:cubicBezTo>
                  <a:cubicBezTo>
                    <a:pt x="2379" y="28"/>
                    <a:pt x="2328" y="0"/>
                    <a:pt x="2275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4"/>
            <p:cNvSpPr/>
            <p:nvPr/>
          </p:nvSpPr>
          <p:spPr>
            <a:xfrm rot="-23197">
              <a:off x="1858769" y="1451797"/>
              <a:ext cx="1815882" cy="372392"/>
            </a:xfrm>
            <a:custGeom>
              <a:rect b="b" l="l" r="r" t="t"/>
              <a:pathLst>
                <a:path extrusionOk="0" h="2793" w="13845">
                  <a:moveTo>
                    <a:pt x="2792" y="0"/>
                  </a:moveTo>
                  <a:cubicBezTo>
                    <a:pt x="1249" y="0"/>
                    <a:pt x="1" y="1251"/>
                    <a:pt x="1" y="2793"/>
                  </a:cubicBezTo>
                  <a:lnTo>
                    <a:pt x="13844" y="2793"/>
                  </a:lnTo>
                  <a:cubicBezTo>
                    <a:pt x="13844" y="1251"/>
                    <a:pt x="12595" y="0"/>
                    <a:pt x="110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 rot="-23197">
              <a:off x="1873621" y="3818884"/>
              <a:ext cx="1816276" cy="372392"/>
            </a:xfrm>
            <a:custGeom>
              <a:rect b="b" l="l" r="r" t="t"/>
              <a:pathLst>
                <a:path extrusionOk="0" h="2793" w="13848">
                  <a:moveTo>
                    <a:pt x="1" y="1"/>
                  </a:moveTo>
                  <a:cubicBezTo>
                    <a:pt x="1" y="1544"/>
                    <a:pt x="1252" y="2792"/>
                    <a:pt x="2794" y="2792"/>
                  </a:cubicBezTo>
                  <a:lnTo>
                    <a:pt x="11054" y="2792"/>
                  </a:lnTo>
                  <a:cubicBezTo>
                    <a:pt x="12598" y="2792"/>
                    <a:pt x="13847" y="1544"/>
                    <a:pt x="138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4" name="Google Shape;324;p34"/>
            <p:cNvGrpSpPr/>
            <p:nvPr/>
          </p:nvGrpSpPr>
          <p:grpSpPr>
            <a:xfrm>
              <a:off x="1801342" y="2767097"/>
              <a:ext cx="108950" cy="109004"/>
              <a:chOff x="4671750" y="3446925"/>
              <a:chExt cx="101500" cy="101550"/>
            </a:xfrm>
          </p:grpSpPr>
          <p:sp>
            <p:nvSpPr>
              <p:cNvPr id="325" name="Google Shape;325;p34"/>
              <p:cNvSpPr/>
              <p:nvPr/>
            </p:nvSpPr>
            <p:spPr>
              <a:xfrm>
                <a:off x="4671750" y="3489575"/>
                <a:ext cx="101500" cy="16225"/>
              </a:xfrm>
              <a:custGeom>
                <a:rect b="b" l="l" r="r" t="t"/>
                <a:pathLst>
                  <a:path extrusionOk="0" h="649" w="4060">
                    <a:moveTo>
                      <a:pt x="324" y="1"/>
                    </a:moveTo>
                    <a:cubicBezTo>
                      <a:pt x="144" y="1"/>
                      <a:pt x="0" y="146"/>
                      <a:pt x="0" y="324"/>
                    </a:cubicBezTo>
                    <a:cubicBezTo>
                      <a:pt x="0" y="504"/>
                      <a:pt x="144" y="648"/>
                      <a:pt x="324" y="648"/>
                    </a:cubicBezTo>
                    <a:lnTo>
                      <a:pt x="3736" y="648"/>
                    </a:lnTo>
                    <a:cubicBezTo>
                      <a:pt x="3916" y="648"/>
                      <a:pt x="4060" y="505"/>
                      <a:pt x="4060" y="324"/>
                    </a:cubicBezTo>
                    <a:cubicBezTo>
                      <a:pt x="4060" y="146"/>
                      <a:pt x="3916" y="1"/>
                      <a:pt x="37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34"/>
              <p:cNvSpPr/>
              <p:nvPr/>
            </p:nvSpPr>
            <p:spPr>
              <a:xfrm>
                <a:off x="4714350" y="3446925"/>
                <a:ext cx="16225" cy="101550"/>
              </a:xfrm>
              <a:custGeom>
                <a:rect b="b" l="l" r="r" t="t"/>
                <a:pathLst>
                  <a:path extrusionOk="0" h="4062" w="649">
                    <a:moveTo>
                      <a:pt x="325" y="1"/>
                    </a:moveTo>
                    <a:cubicBezTo>
                      <a:pt x="146" y="1"/>
                      <a:pt x="1" y="146"/>
                      <a:pt x="1" y="324"/>
                    </a:cubicBezTo>
                    <a:lnTo>
                      <a:pt x="1" y="3738"/>
                    </a:lnTo>
                    <a:cubicBezTo>
                      <a:pt x="1" y="3917"/>
                      <a:pt x="146" y="4062"/>
                      <a:pt x="325" y="4062"/>
                    </a:cubicBezTo>
                    <a:cubicBezTo>
                      <a:pt x="506" y="4062"/>
                      <a:pt x="648" y="3917"/>
                      <a:pt x="648" y="3738"/>
                    </a:cubicBezTo>
                    <a:lnTo>
                      <a:pt x="648" y="324"/>
                    </a:lnTo>
                    <a:cubicBezTo>
                      <a:pt x="648" y="146"/>
                      <a:pt x="504" y="1"/>
                      <a:pt x="3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7" name="Google Shape;327;p34"/>
            <p:cNvGrpSpPr/>
            <p:nvPr/>
          </p:nvGrpSpPr>
          <p:grpSpPr>
            <a:xfrm>
              <a:off x="3414717" y="1027922"/>
              <a:ext cx="108950" cy="109004"/>
              <a:chOff x="4671750" y="3446925"/>
              <a:chExt cx="101500" cy="101550"/>
            </a:xfrm>
          </p:grpSpPr>
          <p:sp>
            <p:nvSpPr>
              <p:cNvPr id="328" name="Google Shape;328;p34"/>
              <p:cNvSpPr/>
              <p:nvPr/>
            </p:nvSpPr>
            <p:spPr>
              <a:xfrm>
                <a:off x="4671750" y="3489575"/>
                <a:ext cx="101500" cy="16225"/>
              </a:xfrm>
              <a:custGeom>
                <a:rect b="b" l="l" r="r" t="t"/>
                <a:pathLst>
                  <a:path extrusionOk="0" h="649" w="4060">
                    <a:moveTo>
                      <a:pt x="324" y="1"/>
                    </a:moveTo>
                    <a:cubicBezTo>
                      <a:pt x="144" y="1"/>
                      <a:pt x="0" y="146"/>
                      <a:pt x="0" y="324"/>
                    </a:cubicBezTo>
                    <a:cubicBezTo>
                      <a:pt x="0" y="504"/>
                      <a:pt x="144" y="648"/>
                      <a:pt x="324" y="648"/>
                    </a:cubicBezTo>
                    <a:lnTo>
                      <a:pt x="3736" y="648"/>
                    </a:lnTo>
                    <a:cubicBezTo>
                      <a:pt x="3916" y="648"/>
                      <a:pt x="4060" y="505"/>
                      <a:pt x="4060" y="324"/>
                    </a:cubicBezTo>
                    <a:cubicBezTo>
                      <a:pt x="4060" y="146"/>
                      <a:pt x="3916" y="1"/>
                      <a:pt x="37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34"/>
              <p:cNvSpPr/>
              <p:nvPr/>
            </p:nvSpPr>
            <p:spPr>
              <a:xfrm>
                <a:off x="4714350" y="3446925"/>
                <a:ext cx="16225" cy="101550"/>
              </a:xfrm>
              <a:custGeom>
                <a:rect b="b" l="l" r="r" t="t"/>
                <a:pathLst>
                  <a:path extrusionOk="0" h="4062" w="649">
                    <a:moveTo>
                      <a:pt x="325" y="1"/>
                    </a:moveTo>
                    <a:cubicBezTo>
                      <a:pt x="146" y="1"/>
                      <a:pt x="1" y="146"/>
                      <a:pt x="1" y="324"/>
                    </a:cubicBezTo>
                    <a:lnTo>
                      <a:pt x="1" y="3738"/>
                    </a:lnTo>
                    <a:cubicBezTo>
                      <a:pt x="1" y="3917"/>
                      <a:pt x="146" y="4062"/>
                      <a:pt x="325" y="4062"/>
                    </a:cubicBezTo>
                    <a:cubicBezTo>
                      <a:pt x="506" y="4062"/>
                      <a:pt x="648" y="3917"/>
                      <a:pt x="648" y="3738"/>
                    </a:cubicBezTo>
                    <a:lnTo>
                      <a:pt x="648" y="324"/>
                    </a:lnTo>
                    <a:cubicBezTo>
                      <a:pt x="648" y="146"/>
                      <a:pt x="504" y="1"/>
                      <a:pt x="3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0" name="Google Shape;330;p34"/>
            <p:cNvGrpSpPr/>
            <p:nvPr/>
          </p:nvGrpSpPr>
          <p:grpSpPr>
            <a:xfrm>
              <a:off x="3917967" y="3655172"/>
              <a:ext cx="108950" cy="109004"/>
              <a:chOff x="4671750" y="3446925"/>
              <a:chExt cx="101500" cy="101550"/>
            </a:xfrm>
          </p:grpSpPr>
          <p:sp>
            <p:nvSpPr>
              <p:cNvPr id="331" name="Google Shape;331;p34"/>
              <p:cNvSpPr/>
              <p:nvPr/>
            </p:nvSpPr>
            <p:spPr>
              <a:xfrm>
                <a:off x="4671750" y="3489575"/>
                <a:ext cx="101500" cy="16225"/>
              </a:xfrm>
              <a:custGeom>
                <a:rect b="b" l="l" r="r" t="t"/>
                <a:pathLst>
                  <a:path extrusionOk="0" h="649" w="4060">
                    <a:moveTo>
                      <a:pt x="324" y="1"/>
                    </a:moveTo>
                    <a:cubicBezTo>
                      <a:pt x="144" y="1"/>
                      <a:pt x="0" y="146"/>
                      <a:pt x="0" y="324"/>
                    </a:cubicBezTo>
                    <a:cubicBezTo>
                      <a:pt x="0" y="504"/>
                      <a:pt x="144" y="648"/>
                      <a:pt x="324" y="648"/>
                    </a:cubicBezTo>
                    <a:lnTo>
                      <a:pt x="3736" y="648"/>
                    </a:lnTo>
                    <a:cubicBezTo>
                      <a:pt x="3916" y="648"/>
                      <a:pt x="4060" y="505"/>
                      <a:pt x="4060" y="324"/>
                    </a:cubicBezTo>
                    <a:cubicBezTo>
                      <a:pt x="4060" y="146"/>
                      <a:pt x="3916" y="1"/>
                      <a:pt x="37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34"/>
              <p:cNvSpPr/>
              <p:nvPr/>
            </p:nvSpPr>
            <p:spPr>
              <a:xfrm>
                <a:off x="4714350" y="3446925"/>
                <a:ext cx="16225" cy="101550"/>
              </a:xfrm>
              <a:custGeom>
                <a:rect b="b" l="l" r="r" t="t"/>
                <a:pathLst>
                  <a:path extrusionOk="0" h="4062" w="649">
                    <a:moveTo>
                      <a:pt x="325" y="1"/>
                    </a:moveTo>
                    <a:cubicBezTo>
                      <a:pt x="146" y="1"/>
                      <a:pt x="1" y="146"/>
                      <a:pt x="1" y="324"/>
                    </a:cubicBezTo>
                    <a:lnTo>
                      <a:pt x="1" y="3738"/>
                    </a:lnTo>
                    <a:cubicBezTo>
                      <a:pt x="1" y="3917"/>
                      <a:pt x="146" y="4062"/>
                      <a:pt x="325" y="4062"/>
                    </a:cubicBezTo>
                    <a:cubicBezTo>
                      <a:pt x="506" y="4062"/>
                      <a:pt x="648" y="3917"/>
                      <a:pt x="648" y="3738"/>
                    </a:cubicBezTo>
                    <a:lnTo>
                      <a:pt x="648" y="324"/>
                    </a:lnTo>
                    <a:cubicBezTo>
                      <a:pt x="648" y="146"/>
                      <a:pt x="504" y="1"/>
                      <a:pt x="3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3" name="Google Shape;333;p34"/>
            <p:cNvGrpSpPr/>
            <p:nvPr/>
          </p:nvGrpSpPr>
          <p:grpSpPr>
            <a:xfrm>
              <a:off x="3710742" y="4365647"/>
              <a:ext cx="108950" cy="109004"/>
              <a:chOff x="4671750" y="3446925"/>
              <a:chExt cx="101500" cy="101550"/>
            </a:xfrm>
          </p:grpSpPr>
          <p:sp>
            <p:nvSpPr>
              <p:cNvPr id="334" name="Google Shape;334;p34"/>
              <p:cNvSpPr/>
              <p:nvPr/>
            </p:nvSpPr>
            <p:spPr>
              <a:xfrm>
                <a:off x="4671750" y="3489575"/>
                <a:ext cx="101500" cy="16225"/>
              </a:xfrm>
              <a:custGeom>
                <a:rect b="b" l="l" r="r" t="t"/>
                <a:pathLst>
                  <a:path extrusionOk="0" h="649" w="4060">
                    <a:moveTo>
                      <a:pt x="324" y="1"/>
                    </a:moveTo>
                    <a:cubicBezTo>
                      <a:pt x="144" y="1"/>
                      <a:pt x="0" y="146"/>
                      <a:pt x="0" y="324"/>
                    </a:cubicBezTo>
                    <a:cubicBezTo>
                      <a:pt x="0" y="504"/>
                      <a:pt x="144" y="648"/>
                      <a:pt x="324" y="648"/>
                    </a:cubicBezTo>
                    <a:lnTo>
                      <a:pt x="3736" y="648"/>
                    </a:lnTo>
                    <a:cubicBezTo>
                      <a:pt x="3916" y="648"/>
                      <a:pt x="4060" y="505"/>
                      <a:pt x="4060" y="324"/>
                    </a:cubicBezTo>
                    <a:cubicBezTo>
                      <a:pt x="4060" y="146"/>
                      <a:pt x="3916" y="1"/>
                      <a:pt x="37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34"/>
              <p:cNvSpPr/>
              <p:nvPr/>
            </p:nvSpPr>
            <p:spPr>
              <a:xfrm>
                <a:off x="4714350" y="3446925"/>
                <a:ext cx="16225" cy="101550"/>
              </a:xfrm>
              <a:custGeom>
                <a:rect b="b" l="l" r="r" t="t"/>
                <a:pathLst>
                  <a:path extrusionOk="0" h="4062" w="649">
                    <a:moveTo>
                      <a:pt x="325" y="1"/>
                    </a:moveTo>
                    <a:cubicBezTo>
                      <a:pt x="146" y="1"/>
                      <a:pt x="1" y="146"/>
                      <a:pt x="1" y="324"/>
                    </a:cubicBezTo>
                    <a:lnTo>
                      <a:pt x="1" y="3738"/>
                    </a:lnTo>
                    <a:cubicBezTo>
                      <a:pt x="1" y="3917"/>
                      <a:pt x="146" y="4062"/>
                      <a:pt x="325" y="4062"/>
                    </a:cubicBezTo>
                    <a:cubicBezTo>
                      <a:pt x="506" y="4062"/>
                      <a:pt x="648" y="3917"/>
                      <a:pt x="648" y="3738"/>
                    </a:cubicBezTo>
                    <a:lnTo>
                      <a:pt x="648" y="324"/>
                    </a:lnTo>
                    <a:cubicBezTo>
                      <a:pt x="648" y="146"/>
                      <a:pt x="504" y="1"/>
                      <a:pt x="3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6" name="Google Shape;336;p34"/>
            <p:cNvGrpSpPr/>
            <p:nvPr/>
          </p:nvGrpSpPr>
          <p:grpSpPr>
            <a:xfrm>
              <a:off x="1599214" y="911144"/>
              <a:ext cx="702702" cy="759810"/>
              <a:chOff x="1225731" y="1081337"/>
              <a:chExt cx="786548" cy="850470"/>
            </a:xfrm>
          </p:grpSpPr>
          <p:sp>
            <p:nvSpPr>
              <p:cNvPr id="337" name="Google Shape;337;p34"/>
              <p:cNvSpPr/>
              <p:nvPr/>
            </p:nvSpPr>
            <p:spPr>
              <a:xfrm>
                <a:off x="1477388" y="1081337"/>
                <a:ext cx="283235" cy="850470"/>
              </a:xfrm>
              <a:custGeom>
                <a:rect b="b" l="l" r="r" t="t"/>
                <a:pathLst>
                  <a:path extrusionOk="0" h="20037" w="6673">
                    <a:moveTo>
                      <a:pt x="3337" y="307"/>
                    </a:moveTo>
                    <a:cubicBezTo>
                      <a:pt x="4980" y="307"/>
                      <a:pt x="6368" y="4754"/>
                      <a:pt x="6368" y="10017"/>
                    </a:cubicBezTo>
                    <a:cubicBezTo>
                      <a:pt x="6368" y="15282"/>
                      <a:pt x="4979" y="19729"/>
                      <a:pt x="3337" y="19729"/>
                    </a:cubicBezTo>
                    <a:cubicBezTo>
                      <a:pt x="1694" y="19729"/>
                      <a:pt x="305" y="15282"/>
                      <a:pt x="305" y="10019"/>
                    </a:cubicBezTo>
                    <a:cubicBezTo>
                      <a:pt x="305" y="4754"/>
                      <a:pt x="1694" y="307"/>
                      <a:pt x="3337" y="307"/>
                    </a:cubicBezTo>
                    <a:close/>
                    <a:moveTo>
                      <a:pt x="3337" y="1"/>
                    </a:moveTo>
                    <a:cubicBezTo>
                      <a:pt x="1465" y="1"/>
                      <a:pt x="0" y="4401"/>
                      <a:pt x="0" y="10020"/>
                    </a:cubicBezTo>
                    <a:cubicBezTo>
                      <a:pt x="0" y="15636"/>
                      <a:pt x="1465" y="20037"/>
                      <a:pt x="3337" y="20037"/>
                    </a:cubicBezTo>
                    <a:cubicBezTo>
                      <a:pt x="5208" y="20037"/>
                      <a:pt x="6673" y="15636"/>
                      <a:pt x="6673" y="10020"/>
                    </a:cubicBezTo>
                    <a:cubicBezTo>
                      <a:pt x="6673" y="4401"/>
                      <a:pt x="5208" y="1"/>
                      <a:pt x="33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34"/>
              <p:cNvSpPr/>
              <p:nvPr/>
            </p:nvSpPr>
            <p:spPr>
              <a:xfrm>
                <a:off x="1225774" y="1269071"/>
                <a:ext cx="786506" cy="474917"/>
              </a:xfrm>
              <a:custGeom>
                <a:rect b="b" l="l" r="r" t="t"/>
                <a:pathLst>
                  <a:path extrusionOk="0" h="11189" w="18530">
                    <a:moveTo>
                      <a:pt x="15942" y="307"/>
                    </a:moveTo>
                    <a:cubicBezTo>
                      <a:pt x="16916" y="307"/>
                      <a:pt x="17577" y="547"/>
                      <a:pt x="17826" y="1006"/>
                    </a:cubicBezTo>
                    <a:cubicBezTo>
                      <a:pt x="18188" y="1682"/>
                      <a:pt x="17656" y="2838"/>
                      <a:pt x="16367" y="4176"/>
                    </a:cubicBezTo>
                    <a:cubicBezTo>
                      <a:pt x="15020" y="5575"/>
                      <a:pt x="13008" y="7027"/>
                      <a:pt x="10699" y="8265"/>
                    </a:cubicBezTo>
                    <a:cubicBezTo>
                      <a:pt x="8391" y="9502"/>
                      <a:pt x="6066" y="10375"/>
                      <a:pt x="4156" y="10723"/>
                    </a:cubicBezTo>
                    <a:cubicBezTo>
                      <a:pt x="3573" y="10829"/>
                      <a:pt x="3047" y="10881"/>
                      <a:pt x="2591" y="10881"/>
                    </a:cubicBezTo>
                    <a:cubicBezTo>
                      <a:pt x="1616" y="10881"/>
                      <a:pt x="954" y="10643"/>
                      <a:pt x="708" y="10182"/>
                    </a:cubicBezTo>
                    <a:cubicBezTo>
                      <a:pt x="346" y="9507"/>
                      <a:pt x="878" y="8351"/>
                      <a:pt x="2167" y="7012"/>
                    </a:cubicBezTo>
                    <a:cubicBezTo>
                      <a:pt x="3512" y="5614"/>
                      <a:pt x="5524" y="4161"/>
                      <a:pt x="7835" y="2923"/>
                    </a:cubicBezTo>
                    <a:cubicBezTo>
                      <a:pt x="10142" y="1686"/>
                      <a:pt x="12468" y="813"/>
                      <a:pt x="14378" y="465"/>
                    </a:cubicBezTo>
                    <a:cubicBezTo>
                      <a:pt x="14959" y="360"/>
                      <a:pt x="15485" y="307"/>
                      <a:pt x="15942" y="307"/>
                    </a:cubicBezTo>
                    <a:close/>
                    <a:moveTo>
                      <a:pt x="15939" y="1"/>
                    </a:moveTo>
                    <a:cubicBezTo>
                      <a:pt x="15464" y="1"/>
                      <a:pt x="14923" y="55"/>
                      <a:pt x="14323" y="164"/>
                    </a:cubicBezTo>
                    <a:cubicBezTo>
                      <a:pt x="12381" y="518"/>
                      <a:pt x="10026" y="1401"/>
                      <a:pt x="7690" y="2654"/>
                    </a:cubicBezTo>
                    <a:cubicBezTo>
                      <a:pt x="5354" y="3908"/>
                      <a:pt x="3313" y="5379"/>
                      <a:pt x="1943" y="6800"/>
                    </a:cubicBezTo>
                    <a:cubicBezTo>
                      <a:pt x="536" y="8263"/>
                      <a:pt x="1" y="9516"/>
                      <a:pt x="436" y="10328"/>
                    </a:cubicBezTo>
                    <a:cubicBezTo>
                      <a:pt x="742" y="10896"/>
                      <a:pt x="1488" y="11189"/>
                      <a:pt x="2592" y="11189"/>
                    </a:cubicBezTo>
                    <a:cubicBezTo>
                      <a:pt x="3066" y="11189"/>
                      <a:pt x="3607" y="11136"/>
                      <a:pt x="4209" y="11024"/>
                    </a:cubicBezTo>
                    <a:cubicBezTo>
                      <a:pt x="6150" y="10670"/>
                      <a:pt x="8506" y="9787"/>
                      <a:pt x="10842" y="8533"/>
                    </a:cubicBezTo>
                    <a:cubicBezTo>
                      <a:pt x="13178" y="7281"/>
                      <a:pt x="15219" y="5810"/>
                      <a:pt x="16587" y="4387"/>
                    </a:cubicBezTo>
                    <a:cubicBezTo>
                      <a:pt x="17995" y="2925"/>
                      <a:pt x="18530" y="1673"/>
                      <a:pt x="18094" y="860"/>
                    </a:cubicBezTo>
                    <a:cubicBezTo>
                      <a:pt x="17791" y="293"/>
                      <a:pt x="17044" y="1"/>
                      <a:pt x="159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34"/>
              <p:cNvSpPr/>
              <p:nvPr/>
            </p:nvSpPr>
            <p:spPr>
              <a:xfrm>
                <a:off x="1225731" y="1269071"/>
                <a:ext cx="786506" cy="474917"/>
              </a:xfrm>
              <a:custGeom>
                <a:rect b="b" l="l" r="r" t="t"/>
                <a:pathLst>
                  <a:path extrusionOk="0" h="11189" w="18530">
                    <a:moveTo>
                      <a:pt x="2590" y="307"/>
                    </a:moveTo>
                    <a:cubicBezTo>
                      <a:pt x="3046" y="307"/>
                      <a:pt x="3571" y="360"/>
                      <a:pt x="4152" y="465"/>
                    </a:cubicBezTo>
                    <a:cubicBezTo>
                      <a:pt x="6064" y="813"/>
                      <a:pt x="8388" y="1686"/>
                      <a:pt x="10695" y="2923"/>
                    </a:cubicBezTo>
                    <a:cubicBezTo>
                      <a:pt x="13004" y="4161"/>
                      <a:pt x="15018" y="5612"/>
                      <a:pt x="16365" y="7012"/>
                    </a:cubicBezTo>
                    <a:cubicBezTo>
                      <a:pt x="17652" y="8351"/>
                      <a:pt x="18184" y="9505"/>
                      <a:pt x="17822" y="10182"/>
                    </a:cubicBezTo>
                    <a:cubicBezTo>
                      <a:pt x="17576" y="10643"/>
                      <a:pt x="16914" y="10881"/>
                      <a:pt x="15939" y="10881"/>
                    </a:cubicBezTo>
                    <a:cubicBezTo>
                      <a:pt x="15483" y="10881"/>
                      <a:pt x="14957" y="10829"/>
                      <a:pt x="14374" y="10723"/>
                    </a:cubicBezTo>
                    <a:cubicBezTo>
                      <a:pt x="12464" y="10375"/>
                      <a:pt x="10140" y="9502"/>
                      <a:pt x="7831" y="8265"/>
                    </a:cubicBezTo>
                    <a:cubicBezTo>
                      <a:pt x="5524" y="7026"/>
                      <a:pt x="3510" y="5576"/>
                      <a:pt x="2163" y="4176"/>
                    </a:cubicBezTo>
                    <a:cubicBezTo>
                      <a:pt x="874" y="2838"/>
                      <a:pt x="342" y="1682"/>
                      <a:pt x="706" y="1006"/>
                    </a:cubicBezTo>
                    <a:cubicBezTo>
                      <a:pt x="951" y="544"/>
                      <a:pt x="1614" y="307"/>
                      <a:pt x="2590" y="307"/>
                    </a:cubicBezTo>
                    <a:close/>
                    <a:moveTo>
                      <a:pt x="2592" y="1"/>
                    </a:moveTo>
                    <a:cubicBezTo>
                      <a:pt x="1487" y="1"/>
                      <a:pt x="741" y="293"/>
                      <a:pt x="436" y="860"/>
                    </a:cubicBezTo>
                    <a:cubicBezTo>
                      <a:pt x="0" y="1673"/>
                      <a:pt x="535" y="2925"/>
                      <a:pt x="1943" y="4387"/>
                    </a:cubicBezTo>
                    <a:cubicBezTo>
                      <a:pt x="3313" y="5810"/>
                      <a:pt x="5352" y="7281"/>
                      <a:pt x="7688" y="8533"/>
                    </a:cubicBezTo>
                    <a:cubicBezTo>
                      <a:pt x="10024" y="9787"/>
                      <a:pt x="12380" y="10672"/>
                      <a:pt x="14323" y="11024"/>
                    </a:cubicBezTo>
                    <a:cubicBezTo>
                      <a:pt x="14923" y="11133"/>
                      <a:pt x="15464" y="11189"/>
                      <a:pt x="15938" y="11189"/>
                    </a:cubicBezTo>
                    <a:cubicBezTo>
                      <a:pt x="17043" y="11189"/>
                      <a:pt x="17791" y="10896"/>
                      <a:pt x="18094" y="10328"/>
                    </a:cubicBezTo>
                    <a:cubicBezTo>
                      <a:pt x="18529" y="9516"/>
                      <a:pt x="17994" y="8262"/>
                      <a:pt x="16587" y="6800"/>
                    </a:cubicBezTo>
                    <a:cubicBezTo>
                      <a:pt x="15217" y="5379"/>
                      <a:pt x="13177" y="3908"/>
                      <a:pt x="10841" y="2654"/>
                    </a:cubicBezTo>
                    <a:cubicBezTo>
                      <a:pt x="8505" y="1401"/>
                      <a:pt x="6149" y="517"/>
                      <a:pt x="4207" y="164"/>
                    </a:cubicBezTo>
                    <a:cubicBezTo>
                      <a:pt x="3607" y="55"/>
                      <a:pt x="3066" y="1"/>
                      <a:pt x="259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34"/>
              <p:cNvSpPr/>
              <p:nvPr/>
            </p:nvSpPr>
            <p:spPr>
              <a:xfrm>
                <a:off x="1799460" y="1243646"/>
                <a:ext cx="76656" cy="76613"/>
              </a:xfrm>
              <a:custGeom>
                <a:rect b="b" l="l" r="r" t="t"/>
                <a:pathLst>
                  <a:path extrusionOk="0" h="1805" w="1806">
                    <a:moveTo>
                      <a:pt x="904" y="0"/>
                    </a:moveTo>
                    <a:cubicBezTo>
                      <a:pt x="403" y="0"/>
                      <a:pt x="1" y="404"/>
                      <a:pt x="1" y="902"/>
                    </a:cubicBezTo>
                    <a:cubicBezTo>
                      <a:pt x="1" y="1402"/>
                      <a:pt x="403" y="1804"/>
                      <a:pt x="904" y="1804"/>
                    </a:cubicBezTo>
                    <a:cubicBezTo>
                      <a:pt x="1403" y="1804"/>
                      <a:pt x="1805" y="1399"/>
                      <a:pt x="1805" y="902"/>
                    </a:cubicBezTo>
                    <a:cubicBezTo>
                      <a:pt x="1805" y="404"/>
                      <a:pt x="1401" y="0"/>
                      <a:pt x="9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34"/>
              <p:cNvSpPr/>
              <p:nvPr/>
            </p:nvSpPr>
            <p:spPr>
              <a:xfrm>
                <a:off x="1761175" y="1685754"/>
                <a:ext cx="76656" cy="76613"/>
              </a:xfrm>
              <a:custGeom>
                <a:rect b="b" l="l" r="r" t="t"/>
                <a:pathLst>
                  <a:path extrusionOk="0" h="1805" w="1806">
                    <a:moveTo>
                      <a:pt x="903" y="0"/>
                    </a:moveTo>
                    <a:cubicBezTo>
                      <a:pt x="404" y="0"/>
                      <a:pt x="0" y="406"/>
                      <a:pt x="0" y="903"/>
                    </a:cubicBezTo>
                    <a:cubicBezTo>
                      <a:pt x="0" y="1402"/>
                      <a:pt x="404" y="1804"/>
                      <a:pt x="903" y="1804"/>
                    </a:cubicBezTo>
                    <a:cubicBezTo>
                      <a:pt x="1402" y="1804"/>
                      <a:pt x="1806" y="1402"/>
                      <a:pt x="1806" y="903"/>
                    </a:cubicBezTo>
                    <a:cubicBezTo>
                      <a:pt x="1806" y="403"/>
                      <a:pt x="1402" y="0"/>
                      <a:pt x="9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34"/>
              <p:cNvSpPr/>
              <p:nvPr/>
            </p:nvSpPr>
            <p:spPr>
              <a:xfrm>
                <a:off x="1492031" y="1143476"/>
                <a:ext cx="76613" cy="76656"/>
              </a:xfrm>
              <a:custGeom>
                <a:rect b="b" l="l" r="r" t="t"/>
                <a:pathLst>
                  <a:path extrusionOk="0" h="1806" w="1805">
                    <a:moveTo>
                      <a:pt x="902" y="0"/>
                    </a:moveTo>
                    <a:cubicBezTo>
                      <a:pt x="403" y="0"/>
                      <a:pt x="1" y="404"/>
                      <a:pt x="1" y="903"/>
                    </a:cubicBezTo>
                    <a:cubicBezTo>
                      <a:pt x="1" y="1402"/>
                      <a:pt x="404" y="1806"/>
                      <a:pt x="902" y="1806"/>
                    </a:cubicBezTo>
                    <a:cubicBezTo>
                      <a:pt x="1402" y="1806"/>
                      <a:pt x="1805" y="1400"/>
                      <a:pt x="1805" y="903"/>
                    </a:cubicBezTo>
                    <a:cubicBezTo>
                      <a:pt x="1805" y="404"/>
                      <a:pt x="1399" y="2"/>
                      <a:pt x="9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34"/>
              <p:cNvSpPr/>
              <p:nvPr/>
            </p:nvSpPr>
            <p:spPr>
              <a:xfrm>
                <a:off x="1562066" y="1449674"/>
                <a:ext cx="113795" cy="113880"/>
              </a:xfrm>
              <a:custGeom>
                <a:rect b="b" l="l" r="r" t="t"/>
                <a:pathLst>
                  <a:path extrusionOk="0" h="2683" w="2681">
                    <a:moveTo>
                      <a:pt x="1342" y="305"/>
                    </a:moveTo>
                    <a:cubicBezTo>
                      <a:pt x="1912" y="305"/>
                      <a:pt x="2376" y="769"/>
                      <a:pt x="2376" y="1341"/>
                    </a:cubicBezTo>
                    <a:cubicBezTo>
                      <a:pt x="2376" y="1910"/>
                      <a:pt x="1912" y="2375"/>
                      <a:pt x="1342" y="2375"/>
                    </a:cubicBezTo>
                    <a:cubicBezTo>
                      <a:pt x="771" y="2375"/>
                      <a:pt x="307" y="1910"/>
                      <a:pt x="307" y="1341"/>
                    </a:cubicBezTo>
                    <a:cubicBezTo>
                      <a:pt x="307" y="769"/>
                      <a:pt x="771" y="305"/>
                      <a:pt x="1342" y="305"/>
                    </a:cubicBezTo>
                    <a:close/>
                    <a:moveTo>
                      <a:pt x="1342" y="1"/>
                    </a:moveTo>
                    <a:cubicBezTo>
                      <a:pt x="601" y="1"/>
                      <a:pt x="1" y="604"/>
                      <a:pt x="1" y="1342"/>
                    </a:cubicBezTo>
                    <a:cubicBezTo>
                      <a:pt x="1" y="2081"/>
                      <a:pt x="604" y="2682"/>
                      <a:pt x="1342" y="2682"/>
                    </a:cubicBezTo>
                    <a:cubicBezTo>
                      <a:pt x="2081" y="2682"/>
                      <a:pt x="2681" y="2079"/>
                      <a:pt x="2681" y="1342"/>
                    </a:cubicBezTo>
                    <a:cubicBezTo>
                      <a:pt x="2681" y="602"/>
                      <a:pt x="2082" y="1"/>
                      <a:pt x="13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MQTT :</a:t>
            </a:r>
            <a:endParaRPr/>
          </a:p>
        </p:txBody>
      </p:sp>
      <p:sp>
        <p:nvSpPr>
          <p:cNvPr id="349" name="Google Shape;349;p35"/>
          <p:cNvSpPr txBox="1"/>
          <p:nvPr>
            <p:ph idx="1" type="subTitle"/>
          </p:nvPr>
        </p:nvSpPr>
        <p:spPr>
          <a:xfrm>
            <a:off x="719999" y="1461802"/>
            <a:ext cx="6483000" cy="20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Low network usage due to minimized data packets.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Efficient distribution of data.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Successful implementation of remote sensing and control.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Fast efficient message delivery.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Optimizes network bandwidth.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Efficient data transmission and quick to implement , due to its being a light-weight protocol.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Uses small amounts of power , which is good for connected devices.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/>
          <p:nvPr>
            <p:ph idx="3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Hardware</a:t>
            </a:r>
            <a:r>
              <a:rPr lang="en"/>
              <a:t> used :</a:t>
            </a:r>
            <a:endParaRPr/>
          </a:p>
        </p:txBody>
      </p:sp>
      <p:sp>
        <p:nvSpPr>
          <p:cNvPr id="355" name="Google Shape;355;p36"/>
          <p:cNvSpPr txBox="1"/>
          <p:nvPr>
            <p:ph type="title"/>
          </p:nvPr>
        </p:nvSpPr>
        <p:spPr>
          <a:xfrm>
            <a:off x="1744100" y="20560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NodeMCU ESP8266</a:t>
            </a:r>
            <a:endParaRPr/>
          </a:p>
        </p:txBody>
      </p:sp>
      <p:sp>
        <p:nvSpPr>
          <p:cNvPr id="356" name="Google Shape;356;p36"/>
          <p:cNvSpPr txBox="1"/>
          <p:nvPr>
            <p:ph idx="2" type="title"/>
          </p:nvPr>
        </p:nvSpPr>
        <p:spPr>
          <a:xfrm>
            <a:off x="490300" y="1789654"/>
            <a:ext cx="1177800" cy="10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A.</a:t>
            </a:r>
            <a:endParaRPr/>
          </a:p>
        </p:txBody>
      </p:sp>
      <p:sp>
        <p:nvSpPr>
          <p:cNvPr id="357" name="Google Shape;357;p36"/>
          <p:cNvSpPr txBox="1"/>
          <p:nvPr>
            <p:ph idx="7" type="title"/>
          </p:nvPr>
        </p:nvSpPr>
        <p:spPr>
          <a:xfrm>
            <a:off x="1744100" y="381562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 Channel Relay Module</a:t>
            </a:r>
            <a:endParaRPr/>
          </a:p>
        </p:txBody>
      </p:sp>
      <p:sp>
        <p:nvSpPr>
          <p:cNvPr id="358" name="Google Shape;358;p36"/>
          <p:cNvSpPr txBox="1"/>
          <p:nvPr>
            <p:ph idx="9" type="title"/>
          </p:nvPr>
        </p:nvSpPr>
        <p:spPr>
          <a:xfrm>
            <a:off x="490300" y="3581655"/>
            <a:ext cx="1177800" cy="10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B.</a:t>
            </a:r>
            <a:endParaRPr/>
          </a:p>
        </p:txBody>
      </p:sp>
      <p:grpSp>
        <p:nvGrpSpPr>
          <p:cNvPr id="359" name="Google Shape;359;p36"/>
          <p:cNvGrpSpPr/>
          <p:nvPr/>
        </p:nvGrpSpPr>
        <p:grpSpPr>
          <a:xfrm>
            <a:off x="8279700" y="1242475"/>
            <a:ext cx="101550" cy="101500"/>
            <a:chOff x="3258600" y="2392325"/>
            <a:chExt cx="101550" cy="101500"/>
          </a:xfrm>
        </p:grpSpPr>
        <p:sp>
          <p:nvSpPr>
            <p:cNvPr id="360" name="Google Shape;360;p36"/>
            <p:cNvSpPr/>
            <p:nvPr/>
          </p:nvSpPr>
          <p:spPr>
            <a:xfrm>
              <a:off x="3258600" y="2435000"/>
              <a:ext cx="101550" cy="16225"/>
            </a:xfrm>
            <a:custGeom>
              <a:rect b="b" l="l" r="r" t="t"/>
              <a:pathLst>
                <a:path extrusionOk="0" h="649" w="4062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>
              <a:off x="3301275" y="2392325"/>
              <a:ext cx="16225" cy="101500"/>
            </a:xfrm>
            <a:custGeom>
              <a:rect b="b" l="l" r="r" t="t"/>
              <a:pathLst>
                <a:path extrusionOk="0" h="4060" w="649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36"/>
          <p:cNvGrpSpPr/>
          <p:nvPr/>
        </p:nvGrpSpPr>
        <p:grpSpPr>
          <a:xfrm>
            <a:off x="3668750" y="3209200"/>
            <a:ext cx="101550" cy="101500"/>
            <a:chOff x="3258600" y="2392325"/>
            <a:chExt cx="101550" cy="101500"/>
          </a:xfrm>
        </p:grpSpPr>
        <p:sp>
          <p:nvSpPr>
            <p:cNvPr id="363" name="Google Shape;363;p36"/>
            <p:cNvSpPr/>
            <p:nvPr/>
          </p:nvSpPr>
          <p:spPr>
            <a:xfrm>
              <a:off x="3258600" y="2435000"/>
              <a:ext cx="101550" cy="16225"/>
            </a:xfrm>
            <a:custGeom>
              <a:rect b="b" l="l" r="r" t="t"/>
              <a:pathLst>
                <a:path extrusionOk="0" h="649" w="4062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>
              <a:off x="3301275" y="2392325"/>
              <a:ext cx="16225" cy="101500"/>
            </a:xfrm>
            <a:custGeom>
              <a:rect b="b" l="l" r="r" t="t"/>
              <a:pathLst>
                <a:path extrusionOk="0" h="4060" w="649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" name="Google Shape;365;p36"/>
          <p:cNvGrpSpPr/>
          <p:nvPr/>
        </p:nvGrpSpPr>
        <p:grpSpPr>
          <a:xfrm>
            <a:off x="3483125" y="3036200"/>
            <a:ext cx="101550" cy="101500"/>
            <a:chOff x="3258600" y="2392325"/>
            <a:chExt cx="101550" cy="101500"/>
          </a:xfrm>
        </p:grpSpPr>
        <p:sp>
          <p:nvSpPr>
            <p:cNvPr id="366" name="Google Shape;366;p36"/>
            <p:cNvSpPr/>
            <p:nvPr/>
          </p:nvSpPr>
          <p:spPr>
            <a:xfrm>
              <a:off x="3258600" y="2435000"/>
              <a:ext cx="101550" cy="16225"/>
            </a:xfrm>
            <a:custGeom>
              <a:rect b="b" l="l" r="r" t="t"/>
              <a:pathLst>
                <a:path extrusionOk="0" h="649" w="4062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3301275" y="2392325"/>
              <a:ext cx="16225" cy="101500"/>
            </a:xfrm>
            <a:custGeom>
              <a:rect b="b" l="l" r="r" t="t"/>
              <a:pathLst>
                <a:path extrusionOk="0" h="4060" w="649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7"/>
          <p:cNvSpPr txBox="1"/>
          <p:nvPr>
            <p:ph type="title"/>
          </p:nvPr>
        </p:nvSpPr>
        <p:spPr>
          <a:xfrm>
            <a:off x="720000" y="28937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NodeMCU ESP8266 :</a:t>
            </a: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403200" y="853675"/>
            <a:ext cx="8020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he NodeMCU (</a:t>
            </a:r>
            <a:r>
              <a:rPr b="1" i="1"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ode </a:t>
            </a:r>
            <a:r>
              <a:rPr b="1" i="1"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icro</a:t>
            </a:r>
            <a:r>
              <a:rPr b="1" i="1"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ontroller </a:t>
            </a:r>
            <a:r>
              <a:rPr b="1" i="1"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nit) is an open-source software and hardware development environment built around an inexpensive System-on-a-Chip (SoC) called the ESP8266.</a:t>
            </a:r>
            <a:endParaRPr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It contains crucial elements of a computer:</a:t>
            </a:r>
            <a:endParaRPr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CPU</a:t>
            </a:r>
            <a:endParaRPr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RAM</a:t>
            </a:r>
            <a:endParaRPr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NETWORKING (WIFI)</a:t>
            </a:r>
            <a:endParaRPr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Modern operating system and SDK</a:t>
            </a:r>
            <a:endParaRPr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4" name="Google Shape;37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0950" y="1458875"/>
            <a:ext cx="15430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8"/>
          <p:cNvSpPr txBox="1"/>
          <p:nvPr>
            <p:ph type="title"/>
          </p:nvPr>
        </p:nvSpPr>
        <p:spPr>
          <a:xfrm>
            <a:off x="720000" y="2022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 CHANNEL RELAY MODULE :</a:t>
            </a:r>
            <a:endParaRPr/>
          </a:p>
        </p:txBody>
      </p:sp>
      <p:pic>
        <p:nvPicPr>
          <p:cNvPr id="380" name="Google Shape;38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336" y="842625"/>
            <a:ext cx="4318663" cy="2873351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8"/>
          <p:cNvSpPr txBox="1"/>
          <p:nvPr/>
        </p:nvSpPr>
        <p:spPr>
          <a:xfrm>
            <a:off x="421925" y="1697750"/>
            <a:ext cx="30000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333E48"/>
                </a:solidFill>
                <a:highlight>
                  <a:srgbClr val="FFFFFF"/>
                </a:highlight>
              </a:rPr>
              <a:t>This is a 5V 4-Channel Relay interface board, be able to control various appliances and other equipment with large current. It can be controlled directly by Microcontroller</a:t>
            </a:r>
            <a:r>
              <a:rPr lang="en" sz="1050">
                <a:solidFill>
                  <a:srgbClr val="333E48"/>
                </a:solidFill>
                <a:highlight>
                  <a:srgbClr val="FFFFFF"/>
                </a:highlight>
              </a:rPr>
              <a:t> </a:t>
            </a:r>
            <a:endParaRPr sz="1050">
              <a:solidFill>
                <a:srgbClr val="333E4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which can be used to control high voltage, high current load such as motor, solenoid valves, lamps and AC load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. It is designed to interface with microcontroller such as Arduino, PIC and etc. The relays terminal (COM, NO and NC) is being brought out with screw terminal.</a:t>
            </a:r>
            <a:endParaRPr sz="1050">
              <a:solidFill>
                <a:srgbClr val="333E4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9"/>
          <p:cNvSpPr txBox="1"/>
          <p:nvPr>
            <p:ph type="title"/>
          </p:nvPr>
        </p:nvSpPr>
        <p:spPr>
          <a:xfrm>
            <a:off x="1668100" y="21575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Arduino IDE</a:t>
            </a:r>
            <a:endParaRPr/>
          </a:p>
        </p:txBody>
      </p:sp>
      <p:sp>
        <p:nvSpPr>
          <p:cNvPr id="387" name="Google Shape;387;p39"/>
          <p:cNvSpPr txBox="1"/>
          <p:nvPr>
            <p:ph idx="2" type="title"/>
          </p:nvPr>
        </p:nvSpPr>
        <p:spPr>
          <a:xfrm>
            <a:off x="490300" y="1789654"/>
            <a:ext cx="1177800" cy="10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A.</a:t>
            </a:r>
            <a:endParaRPr/>
          </a:p>
        </p:txBody>
      </p:sp>
      <p:sp>
        <p:nvSpPr>
          <p:cNvPr id="388" name="Google Shape;388;p39"/>
          <p:cNvSpPr txBox="1"/>
          <p:nvPr>
            <p:ph idx="3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Used :</a:t>
            </a:r>
            <a:endParaRPr/>
          </a:p>
        </p:txBody>
      </p:sp>
      <p:sp>
        <p:nvSpPr>
          <p:cNvPr id="389" name="Google Shape;389;p39"/>
          <p:cNvSpPr txBox="1"/>
          <p:nvPr>
            <p:ph idx="7" type="title"/>
          </p:nvPr>
        </p:nvSpPr>
        <p:spPr>
          <a:xfrm>
            <a:off x="1668100" y="40008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MQTT Server (adafruit)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9"/>
          <p:cNvSpPr txBox="1"/>
          <p:nvPr>
            <p:ph idx="9" type="title"/>
          </p:nvPr>
        </p:nvSpPr>
        <p:spPr>
          <a:xfrm>
            <a:off x="490300" y="3581655"/>
            <a:ext cx="1177800" cy="10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B.</a:t>
            </a:r>
            <a:endParaRPr/>
          </a:p>
        </p:txBody>
      </p:sp>
      <p:pic>
        <p:nvPicPr>
          <p:cNvPr id="391" name="Google Shape;39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7500" y="1245800"/>
            <a:ext cx="2476500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5125" y="3235150"/>
            <a:ext cx="242887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0"/>
          <p:cNvSpPr txBox="1"/>
          <p:nvPr>
            <p:ph type="ctrTitle"/>
          </p:nvPr>
        </p:nvSpPr>
        <p:spPr>
          <a:xfrm>
            <a:off x="720000" y="540000"/>
            <a:ext cx="4377900" cy="11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THANKS</a:t>
            </a:r>
            <a:r>
              <a:rPr lang="en"/>
              <a:t> A LOT!</a:t>
            </a:r>
            <a:endParaRPr/>
          </a:p>
        </p:txBody>
      </p:sp>
      <p:grpSp>
        <p:nvGrpSpPr>
          <p:cNvPr id="398" name="Google Shape;398;p40"/>
          <p:cNvGrpSpPr/>
          <p:nvPr/>
        </p:nvGrpSpPr>
        <p:grpSpPr>
          <a:xfrm>
            <a:off x="5570238" y="1294261"/>
            <a:ext cx="2570221" cy="2843222"/>
            <a:chOff x="5570238" y="1294261"/>
            <a:chExt cx="2570221" cy="2843222"/>
          </a:xfrm>
        </p:grpSpPr>
        <p:grpSp>
          <p:nvGrpSpPr>
            <p:cNvPr id="399" name="Google Shape;399;p40"/>
            <p:cNvGrpSpPr/>
            <p:nvPr/>
          </p:nvGrpSpPr>
          <p:grpSpPr>
            <a:xfrm>
              <a:off x="5754716" y="1294261"/>
              <a:ext cx="2385743" cy="2843222"/>
              <a:chOff x="5754716" y="1294261"/>
              <a:chExt cx="2385743" cy="2843222"/>
            </a:xfrm>
          </p:grpSpPr>
          <p:sp>
            <p:nvSpPr>
              <p:cNvPr id="400" name="Google Shape;400;p40"/>
              <p:cNvSpPr/>
              <p:nvPr/>
            </p:nvSpPr>
            <p:spPr>
              <a:xfrm>
                <a:off x="5980518" y="2102591"/>
                <a:ext cx="1841655" cy="1808962"/>
              </a:xfrm>
              <a:custGeom>
                <a:rect b="b" l="l" r="r" t="t"/>
                <a:pathLst>
                  <a:path extrusionOk="0" h="14220" w="14477">
                    <a:moveTo>
                      <a:pt x="3872" y="0"/>
                    </a:moveTo>
                    <a:cubicBezTo>
                      <a:pt x="1560" y="1299"/>
                      <a:pt x="1" y="3776"/>
                      <a:pt x="1" y="6618"/>
                    </a:cubicBezTo>
                    <a:cubicBezTo>
                      <a:pt x="1" y="10818"/>
                      <a:pt x="3403" y="14219"/>
                      <a:pt x="7602" y="14219"/>
                    </a:cubicBezTo>
                    <a:cubicBezTo>
                      <a:pt x="10640" y="14219"/>
                      <a:pt x="13257" y="12437"/>
                      <a:pt x="14476" y="9862"/>
                    </a:cubicBezTo>
                    <a:lnTo>
                      <a:pt x="14476" y="9862"/>
                    </a:lnTo>
                    <a:cubicBezTo>
                      <a:pt x="13558" y="10136"/>
                      <a:pt x="12785" y="10259"/>
                      <a:pt x="12127" y="10259"/>
                    </a:cubicBezTo>
                    <a:cubicBezTo>
                      <a:pt x="6605" y="10259"/>
                      <a:pt x="9298" y="1560"/>
                      <a:pt x="3872" y="0"/>
                    </a:cubicBezTo>
                    <a:close/>
                  </a:path>
                </a:pathLst>
              </a:custGeom>
              <a:solidFill>
                <a:srgbClr val="E8A1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40"/>
              <p:cNvSpPr/>
              <p:nvPr/>
            </p:nvSpPr>
            <p:spPr>
              <a:xfrm>
                <a:off x="6104677" y="2110224"/>
                <a:ext cx="842783" cy="834514"/>
              </a:xfrm>
              <a:custGeom>
                <a:rect b="b" l="l" r="r" t="t"/>
                <a:pathLst>
                  <a:path extrusionOk="0" h="6560" w="6625">
                    <a:moveTo>
                      <a:pt x="5776" y="1"/>
                    </a:moveTo>
                    <a:cubicBezTo>
                      <a:pt x="5736" y="1"/>
                      <a:pt x="5695" y="4"/>
                      <a:pt x="5655" y="10"/>
                    </a:cubicBezTo>
                    <a:cubicBezTo>
                      <a:pt x="2775" y="432"/>
                      <a:pt x="500" y="2709"/>
                      <a:pt x="76" y="5588"/>
                    </a:cubicBezTo>
                    <a:cubicBezTo>
                      <a:pt x="1" y="6102"/>
                      <a:pt x="412" y="6560"/>
                      <a:pt x="930" y="6560"/>
                    </a:cubicBezTo>
                    <a:lnTo>
                      <a:pt x="937" y="6560"/>
                    </a:lnTo>
                    <a:cubicBezTo>
                      <a:pt x="1262" y="6558"/>
                      <a:pt x="1533" y="6308"/>
                      <a:pt x="1620" y="5993"/>
                    </a:cubicBezTo>
                    <a:cubicBezTo>
                      <a:pt x="2297" y="3548"/>
                      <a:pt x="3838" y="2147"/>
                      <a:pt x="6054" y="1554"/>
                    </a:cubicBezTo>
                    <a:cubicBezTo>
                      <a:pt x="6370" y="1470"/>
                      <a:pt x="6623" y="1200"/>
                      <a:pt x="6625" y="874"/>
                    </a:cubicBezTo>
                    <a:lnTo>
                      <a:pt x="6625" y="866"/>
                    </a:lnTo>
                    <a:cubicBezTo>
                      <a:pt x="6625" y="388"/>
                      <a:pt x="6238" y="1"/>
                      <a:pt x="5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40"/>
              <p:cNvSpPr/>
              <p:nvPr/>
            </p:nvSpPr>
            <p:spPr>
              <a:xfrm>
                <a:off x="7256714" y="2749848"/>
                <a:ext cx="329608" cy="329735"/>
              </a:xfrm>
              <a:custGeom>
                <a:rect b="b" l="l" r="r" t="t"/>
                <a:pathLst>
                  <a:path extrusionOk="0" h="2592" w="2591">
                    <a:moveTo>
                      <a:pt x="1296" y="1"/>
                    </a:moveTo>
                    <a:cubicBezTo>
                      <a:pt x="580" y="1"/>
                      <a:pt x="0" y="581"/>
                      <a:pt x="0" y="1296"/>
                    </a:cubicBezTo>
                    <a:cubicBezTo>
                      <a:pt x="0" y="2013"/>
                      <a:pt x="580" y="2592"/>
                      <a:pt x="1296" y="2592"/>
                    </a:cubicBezTo>
                    <a:cubicBezTo>
                      <a:pt x="2012" y="2592"/>
                      <a:pt x="2591" y="2013"/>
                      <a:pt x="2591" y="1296"/>
                    </a:cubicBezTo>
                    <a:cubicBezTo>
                      <a:pt x="2591" y="581"/>
                      <a:pt x="2012" y="1"/>
                      <a:pt x="12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40"/>
              <p:cNvSpPr/>
              <p:nvPr/>
            </p:nvSpPr>
            <p:spPr>
              <a:xfrm>
                <a:off x="7027350" y="2410191"/>
                <a:ext cx="129884" cy="129884"/>
              </a:xfrm>
              <a:custGeom>
                <a:rect b="b" l="l" r="r" t="t"/>
                <a:pathLst>
                  <a:path extrusionOk="0" h="1021" w="1021">
                    <a:moveTo>
                      <a:pt x="511" y="1"/>
                    </a:moveTo>
                    <a:cubicBezTo>
                      <a:pt x="228" y="1"/>
                      <a:pt x="0" y="230"/>
                      <a:pt x="0" y="512"/>
                    </a:cubicBezTo>
                    <a:cubicBezTo>
                      <a:pt x="0" y="793"/>
                      <a:pt x="228" y="1021"/>
                      <a:pt x="511" y="1021"/>
                    </a:cubicBezTo>
                    <a:cubicBezTo>
                      <a:pt x="792" y="1021"/>
                      <a:pt x="1020" y="793"/>
                      <a:pt x="1020" y="512"/>
                    </a:cubicBezTo>
                    <a:cubicBezTo>
                      <a:pt x="1020" y="230"/>
                      <a:pt x="792" y="1"/>
                      <a:pt x="5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40"/>
              <p:cNvSpPr/>
              <p:nvPr/>
            </p:nvSpPr>
            <p:spPr>
              <a:xfrm>
                <a:off x="5754716" y="1581020"/>
                <a:ext cx="2385743" cy="2556462"/>
              </a:xfrm>
              <a:custGeom>
                <a:rect b="b" l="l" r="r" t="t"/>
                <a:pathLst>
                  <a:path extrusionOk="0" h="20096" w="18754">
                    <a:moveTo>
                      <a:pt x="10349" y="398"/>
                    </a:moveTo>
                    <a:cubicBezTo>
                      <a:pt x="10434" y="462"/>
                      <a:pt x="10524" y="518"/>
                      <a:pt x="10619" y="562"/>
                    </a:cubicBezTo>
                    <a:lnTo>
                      <a:pt x="15924" y="3063"/>
                    </a:lnTo>
                    <a:cubicBezTo>
                      <a:pt x="16019" y="3108"/>
                      <a:pt x="16120" y="3145"/>
                      <a:pt x="16226" y="3169"/>
                    </a:cubicBezTo>
                    <a:lnTo>
                      <a:pt x="15767" y="4140"/>
                    </a:lnTo>
                    <a:cubicBezTo>
                      <a:pt x="15740" y="4199"/>
                      <a:pt x="15751" y="4268"/>
                      <a:pt x="15796" y="4314"/>
                    </a:cubicBezTo>
                    <a:cubicBezTo>
                      <a:pt x="17507" y="6023"/>
                      <a:pt x="18449" y="8298"/>
                      <a:pt x="18449" y="10720"/>
                    </a:cubicBezTo>
                    <a:cubicBezTo>
                      <a:pt x="18449" y="15721"/>
                      <a:pt x="14379" y="19791"/>
                      <a:pt x="9377" y="19791"/>
                    </a:cubicBezTo>
                    <a:cubicBezTo>
                      <a:pt x="4377" y="19791"/>
                      <a:pt x="307" y="15721"/>
                      <a:pt x="307" y="10720"/>
                    </a:cubicBezTo>
                    <a:cubicBezTo>
                      <a:pt x="307" y="5720"/>
                      <a:pt x="4374" y="1650"/>
                      <a:pt x="9377" y="1650"/>
                    </a:cubicBezTo>
                    <a:lnTo>
                      <a:pt x="9386" y="1650"/>
                    </a:lnTo>
                    <a:cubicBezTo>
                      <a:pt x="9477" y="1650"/>
                      <a:pt x="9568" y="1650"/>
                      <a:pt x="9657" y="1657"/>
                    </a:cubicBezTo>
                    <a:cubicBezTo>
                      <a:pt x="9658" y="1657"/>
                      <a:pt x="9659" y="1657"/>
                      <a:pt x="9661" y="1657"/>
                    </a:cubicBezTo>
                    <a:cubicBezTo>
                      <a:pt x="9727" y="1657"/>
                      <a:pt x="9790" y="1619"/>
                      <a:pt x="9811" y="1555"/>
                    </a:cubicBezTo>
                    <a:cubicBezTo>
                      <a:pt x="9829" y="1498"/>
                      <a:pt x="9853" y="1446"/>
                      <a:pt x="9878" y="1393"/>
                    </a:cubicBezTo>
                    <a:lnTo>
                      <a:pt x="10349" y="398"/>
                    </a:lnTo>
                    <a:close/>
                    <a:moveTo>
                      <a:pt x="10298" y="0"/>
                    </a:moveTo>
                    <a:cubicBezTo>
                      <a:pt x="10290" y="0"/>
                      <a:pt x="10281" y="1"/>
                      <a:pt x="10272" y="2"/>
                    </a:cubicBezTo>
                    <a:cubicBezTo>
                      <a:pt x="10222" y="10"/>
                      <a:pt x="10179" y="42"/>
                      <a:pt x="10159" y="86"/>
                    </a:cubicBezTo>
                    <a:lnTo>
                      <a:pt x="9602" y="1264"/>
                    </a:lnTo>
                    <a:cubicBezTo>
                      <a:pt x="9588" y="1292"/>
                      <a:pt x="9576" y="1320"/>
                      <a:pt x="9563" y="1349"/>
                    </a:cubicBezTo>
                    <a:cubicBezTo>
                      <a:pt x="9502" y="1348"/>
                      <a:pt x="9440" y="1348"/>
                      <a:pt x="9377" y="1348"/>
                    </a:cubicBezTo>
                    <a:cubicBezTo>
                      <a:pt x="4208" y="1348"/>
                      <a:pt x="1" y="5553"/>
                      <a:pt x="1" y="10723"/>
                    </a:cubicBezTo>
                    <a:cubicBezTo>
                      <a:pt x="1" y="15891"/>
                      <a:pt x="4208" y="20096"/>
                      <a:pt x="9377" y="20096"/>
                    </a:cubicBezTo>
                    <a:cubicBezTo>
                      <a:pt x="14545" y="20096"/>
                      <a:pt x="18752" y="15891"/>
                      <a:pt x="18753" y="10726"/>
                    </a:cubicBezTo>
                    <a:cubicBezTo>
                      <a:pt x="18753" y="8259"/>
                      <a:pt x="17808" y="5937"/>
                      <a:pt x="16089" y="4180"/>
                    </a:cubicBezTo>
                    <a:lnTo>
                      <a:pt x="16588" y="3120"/>
                    </a:lnTo>
                    <a:cubicBezTo>
                      <a:pt x="16610" y="3073"/>
                      <a:pt x="16609" y="3020"/>
                      <a:pt x="16582" y="2977"/>
                    </a:cubicBezTo>
                    <a:cubicBezTo>
                      <a:pt x="16557" y="2933"/>
                      <a:pt x="16513" y="2907"/>
                      <a:pt x="16463" y="2902"/>
                    </a:cubicBezTo>
                    <a:cubicBezTo>
                      <a:pt x="16322" y="2892"/>
                      <a:pt x="16185" y="2855"/>
                      <a:pt x="16057" y="2792"/>
                    </a:cubicBezTo>
                    <a:lnTo>
                      <a:pt x="10750" y="290"/>
                    </a:lnTo>
                    <a:cubicBezTo>
                      <a:pt x="10625" y="231"/>
                      <a:pt x="10509" y="148"/>
                      <a:pt x="10406" y="45"/>
                    </a:cubicBezTo>
                    <a:cubicBezTo>
                      <a:pt x="10377" y="16"/>
                      <a:pt x="10338" y="0"/>
                      <a:pt x="102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40"/>
              <p:cNvSpPr/>
              <p:nvPr/>
            </p:nvSpPr>
            <p:spPr>
              <a:xfrm>
                <a:off x="7005364" y="1294261"/>
                <a:ext cx="1064641" cy="668247"/>
              </a:xfrm>
              <a:custGeom>
                <a:rect b="b" l="l" r="r" t="t"/>
                <a:pathLst>
                  <a:path extrusionOk="0" h="5253" w="8369">
                    <a:moveTo>
                      <a:pt x="1499" y="1"/>
                    </a:moveTo>
                    <a:cubicBezTo>
                      <a:pt x="982" y="1"/>
                      <a:pt x="489" y="292"/>
                      <a:pt x="252" y="790"/>
                    </a:cubicBezTo>
                    <a:cubicBezTo>
                      <a:pt x="0" y="1329"/>
                      <a:pt x="124" y="1945"/>
                      <a:pt x="523" y="2344"/>
                    </a:cubicBezTo>
                    <a:cubicBezTo>
                      <a:pt x="633" y="2455"/>
                      <a:pt x="760" y="2549"/>
                      <a:pt x="908" y="2618"/>
                    </a:cubicBezTo>
                    <a:lnTo>
                      <a:pt x="6215" y="5119"/>
                    </a:lnTo>
                    <a:cubicBezTo>
                      <a:pt x="6365" y="5192"/>
                      <a:pt x="6521" y="5231"/>
                      <a:pt x="6675" y="5244"/>
                    </a:cubicBezTo>
                    <a:cubicBezTo>
                      <a:pt x="6717" y="5250"/>
                      <a:pt x="6758" y="5253"/>
                      <a:pt x="6800" y="5253"/>
                    </a:cubicBezTo>
                    <a:cubicBezTo>
                      <a:pt x="7313" y="5253"/>
                      <a:pt x="7810" y="4963"/>
                      <a:pt x="8044" y="4465"/>
                    </a:cubicBezTo>
                    <a:cubicBezTo>
                      <a:pt x="8368" y="3779"/>
                      <a:pt x="8072" y="2961"/>
                      <a:pt x="7386" y="2636"/>
                    </a:cubicBezTo>
                    <a:lnTo>
                      <a:pt x="2080" y="132"/>
                    </a:lnTo>
                    <a:cubicBezTo>
                      <a:pt x="1892" y="44"/>
                      <a:pt x="1694" y="1"/>
                      <a:pt x="14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6" name="Google Shape;406;p40"/>
            <p:cNvGrpSpPr/>
            <p:nvPr/>
          </p:nvGrpSpPr>
          <p:grpSpPr>
            <a:xfrm>
              <a:off x="7888688" y="4035925"/>
              <a:ext cx="101500" cy="101550"/>
              <a:chOff x="4671750" y="3446925"/>
              <a:chExt cx="101500" cy="101550"/>
            </a:xfrm>
          </p:grpSpPr>
          <p:sp>
            <p:nvSpPr>
              <p:cNvPr id="407" name="Google Shape;407;p40"/>
              <p:cNvSpPr/>
              <p:nvPr/>
            </p:nvSpPr>
            <p:spPr>
              <a:xfrm>
                <a:off x="4671750" y="3489575"/>
                <a:ext cx="101500" cy="16225"/>
              </a:xfrm>
              <a:custGeom>
                <a:rect b="b" l="l" r="r" t="t"/>
                <a:pathLst>
                  <a:path extrusionOk="0" h="649" w="4060">
                    <a:moveTo>
                      <a:pt x="324" y="1"/>
                    </a:moveTo>
                    <a:cubicBezTo>
                      <a:pt x="144" y="1"/>
                      <a:pt x="0" y="146"/>
                      <a:pt x="0" y="324"/>
                    </a:cubicBezTo>
                    <a:cubicBezTo>
                      <a:pt x="0" y="504"/>
                      <a:pt x="144" y="648"/>
                      <a:pt x="324" y="648"/>
                    </a:cubicBezTo>
                    <a:lnTo>
                      <a:pt x="3736" y="648"/>
                    </a:lnTo>
                    <a:cubicBezTo>
                      <a:pt x="3916" y="648"/>
                      <a:pt x="4060" y="505"/>
                      <a:pt x="4060" y="324"/>
                    </a:cubicBezTo>
                    <a:cubicBezTo>
                      <a:pt x="4060" y="146"/>
                      <a:pt x="3916" y="1"/>
                      <a:pt x="37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40"/>
              <p:cNvSpPr/>
              <p:nvPr/>
            </p:nvSpPr>
            <p:spPr>
              <a:xfrm>
                <a:off x="4714350" y="3446925"/>
                <a:ext cx="16225" cy="101550"/>
              </a:xfrm>
              <a:custGeom>
                <a:rect b="b" l="l" r="r" t="t"/>
                <a:pathLst>
                  <a:path extrusionOk="0" h="4062" w="649">
                    <a:moveTo>
                      <a:pt x="325" y="1"/>
                    </a:moveTo>
                    <a:cubicBezTo>
                      <a:pt x="146" y="1"/>
                      <a:pt x="1" y="146"/>
                      <a:pt x="1" y="324"/>
                    </a:cubicBezTo>
                    <a:lnTo>
                      <a:pt x="1" y="3738"/>
                    </a:lnTo>
                    <a:cubicBezTo>
                      <a:pt x="1" y="3917"/>
                      <a:pt x="146" y="4062"/>
                      <a:pt x="325" y="4062"/>
                    </a:cubicBezTo>
                    <a:cubicBezTo>
                      <a:pt x="506" y="4062"/>
                      <a:pt x="648" y="3917"/>
                      <a:pt x="648" y="3738"/>
                    </a:cubicBezTo>
                    <a:lnTo>
                      <a:pt x="648" y="324"/>
                    </a:lnTo>
                    <a:cubicBezTo>
                      <a:pt x="648" y="146"/>
                      <a:pt x="504" y="1"/>
                      <a:pt x="3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9" name="Google Shape;409;p40"/>
            <p:cNvGrpSpPr/>
            <p:nvPr/>
          </p:nvGrpSpPr>
          <p:grpSpPr>
            <a:xfrm>
              <a:off x="5570238" y="3525525"/>
              <a:ext cx="101500" cy="101550"/>
              <a:chOff x="4671750" y="3446925"/>
              <a:chExt cx="101500" cy="101550"/>
            </a:xfrm>
          </p:grpSpPr>
          <p:sp>
            <p:nvSpPr>
              <p:cNvPr id="410" name="Google Shape;410;p40"/>
              <p:cNvSpPr/>
              <p:nvPr/>
            </p:nvSpPr>
            <p:spPr>
              <a:xfrm>
                <a:off x="4671750" y="3489575"/>
                <a:ext cx="101500" cy="16225"/>
              </a:xfrm>
              <a:custGeom>
                <a:rect b="b" l="l" r="r" t="t"/>
                <a:pathLst>
                  <a:path extrusionOk="0" h="649" w="4060">
                    <a:moveTo>
                      <a:pt x="324" y="1"/>
                    </a:moveTo>
                    <a:cubicBezTo>
                      <a:pt x="144" y="1"/>
                      <a:pt x="0" y="146"/>
                      <a:pt x="0" y="324"/>
                    </a:cubicBezTo>
                    <a:cubicBezTo>
                      <a:pt x="0" y="504"/>
                      <a:pt x="144" y="648"/>
                      <a:pt x="324" y="648"/>
                    </a:cubicBezTo>
                    <a:lnTo>
                      <a:pt x="3736" y="648"/>
                    </a:lnTo>
                    <a:cubicBezTo>
                      <a:pt x="3916" y="648"/>
                      <a:pt x="4060" y="505"/>
                      <a:pt x="4060" y="324"/>
                    </a:cubicBezTo>
                    <a:cubicBezTo>
                      <a:pt x="4060" y="146"/>
                      <a:pt x="3916" y="1"/>
                      <a:pt x="37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40"/>
              <p:cNvSpPr/>
              <p:nvPr/>
            </p:nvSpPr>
            <p:spPr>
              <a:xfrm>
                <a:off x="4714350" y="3446925"/>
                <a:ext cx="16225" cy="101550"/>
              </a:xfrm>
              <a:custGeom>
                <a:rect b="b" l="l" r="r" t="t"/>
                <a:pathLst>
                  <a:path extrusionOk="0" h="4062" w="649">
                    <a:moveTo>
                      <a:pt x="325" y="1"/>
                    </a:moveTo>
                    <a:cubicBezTo>
                      <a:pt x="146" y="1"/>
                      <a:pt x="1" y="146"/>
                      <a:pt x="1" y="324"/>
                    </a:cubicBezTo>
                    <a:lnTo>
                      <a:pt x="1" y="3738"/>
                    </a:lnTo>
                    <a:cubicBezTo>
                      <a:pt x="1" y="3917"/>
                      <a:pt x="146" y="4062"/>
                      <a:pt x="325" y="4062"/>
                    </a:cubicBezTo>
                    <a:cubicBezTo>
                      <a:pt x="506" y="4062"/>
                      <a:pt x="648" y="3917"/>
                      <a:pt x="648" y="3738"/>
                    </a:cubicBezTo>
                    <a:lnTo>
                      <a:pt x="648" y="324"/>
                    </a:lnTo>
                    <a:cubicBezTo>
                      <a:pt x="648" y="146"/>
                      <a:pt x="504" y="1"/>
                      <a:pt x="3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>
            <p:ph idx="1" type="body"/>
          </p:nvPr>
        </p:nvSpPr>
        <p:spPr>
          <a:xfrm>
            <a:off x="720000" y="615933"/>
            <a:ext cx="7704000" cy="336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We aim to:</a:t>
            </a:r>
            <a:endParaRPr sz="1800">
              <a:solidFill>
                <a:srgbClr val="42424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rgbClr val="42424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Solve the problem of energy wastage.</a:t>
            </a:r>
            <a:endParaRPr sz="1800">
              <a:solidFill>
                <a:srgbClr val="42424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rgbClr val="42424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Solve the inability to control electrical appliances remotely.</a:t>
            </a:r>
            <a:endParaRPr sz="1800">
              <a:solidFill>
                <a:srgbClr val="42424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By using this product we can:</a:t>
            </a:r>
            <a:endParaRPr sz="1800">
              <a:solidFill>
                <a:srgbClr val="42424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rgbClr val="42424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Monitor the energy used for specific appliances over a period of time .</a:t>
            </a:r>
            <a:endParaRPr sz="1800">
              <a:solidFill>
                <a:srgbClr val="42424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rgbClr val="42424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Automate electrical appliances to turn ON/OFF at pre-set time intervals 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>
            <p:ph type="title"/>
          </p:nvPr>
        </p:nvSpPr>
        <p:spPr>
          <a:xfrm>
            <a:off x="3859875" y="2099350"/>
            <a:ext cx="3271800" cy="17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</a:t>
            </a:r>
            <a:r>
              <a:rPr lang="en">
                <a:solidFill>
                  <a:schemeClr val="accent4"/>
                </a:solidFill>
              </a:rPr>
              <a:t>USED: Wireless Communication and Automation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44" name="Google Shape;244;p27"/>
          <p:cNvSpPr txBox="1"/>
          <p:nvPr>
            <p:ph idx="2" type="title"/>
          </p:nvPr>
        </p:nvSpPr>
        <p:spPr>
          <a:xfrm>
            <a:off x="2012263" y="1655250"/>
            <a:ext cx="2679900" cy="22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/>
          <p:nvPr>
            <p:ph type="title"/>
          </p:nvPr>
        </p:nvSpPr>
        <p:spPr>
          <a:xfrm>
            <a:off x="629600" y="493350"/>
            <a:ext cx="2679900" cy="12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What is 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MQTT?</a:t>
            </a:r>
            <a:endParaRPr>
              <a:solidFill>
                <a:schemeClr val="accent4"/>
              </a:solidFill>
            </a:endParaRPr>
          </a:p>
        </p:txBody>
      </p:sp>
      <p:grpSp>
        <p:nvGrpSpPr>
          <p:cNvPr id="250" name="Google Shape;250;p28"/>
          <p:cNvGrpSpPr/>
          <p:nvPr/>
        </p:nvGrpSpPr>
        <p:grpSpPr>
          <a:xfrm>
            <a:off x="5414108" y="2665598"/>
            <a:ext cx="2981975" cy="2165360"/>
            <a:chOff x="4650608" y="1618673"/>
            <a:chExt cx="2981975" cy="2165360"/>
          </a:xfrm>
        </p:grpSpPr>
        <p:sp>
          <p:nvSpPr>
            <p:cNvPr id="251" name="Google Shape;251;p28"/>
            <p:cNvSpPr/>
            <p:nvPr/>
          </p:nvSpPr>
          <p:spPr>
            <a:xfrm>
              <a:off x="4650608" y="2006383"/>
              <a:ext cx="2905983" cy="1777650"/>
            </a:xfrm>
            <a:custGeom>
              <a:rect b="b" l="l" r="r" t="t"/>
              <a:pathLst>
                <a:path extrusionOk="0" h="18340" w="29981">
                  <a:moveTo>
                    <a:pt x="14599" y="0"/>
                  </a:moveTo>
                  <a:lnTo>
                    <a:pt x="0" y="2177"/>
                  </a:lnTo>
                  <a:lnTo>
                    <a:pt x="6196" y="17912"/>
                  </a:lnTo>
                  <a:cubicBezTo>
                    <a:pt x="8545" y="16700"/>
                    <a:pt x="11669" y="15862"/>
                    <a:pt x="14726" y="15862"/>
                  </a:cubicBezTo>
                  <a:cubicBezTo>
                    <a:pt x="15921" y="15862"/>
                    <a:pt x="17106" y="15990"/>
                    <a:pt x="18230" y="16274"/>
                  </a:cubicBezTo>
                  <a:cubicBezTo>
                    <a:pt x="22768" y="16355"/>
                    <a:pt x="26856" y="16876"/>
                    <a:pt x="29981" y="18339"/>
                  </a:cubicBezTo>
                  <a:lnTo>
                    <a:pt x="25992" y="1463"/>
                  </a:lnTo>
                  <a:lnTo>
                    <a:pt x="145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4712641" y="1705617"/>
              <a:ext cx="1704858" cy="1878552"/>
            </a:xfrm>
            <a:custGeom>
              <a:rect b="b" l="l" r="r" t="t"/>
              <a:pathLst>
                <a:path extrusionOk="0" h="19381" w="17589">
                  <a:moveTo>
                    <a:pt x="7987" y="0"/>
                  </a:moveTo>
                  <a:cubicBezTo>
                    <a:pt x="5637" y="0"/>
                    <a:pt x="2894" y="1060"/>
                    <a:pt x="1" y="3707"/>
                  </a:cubicBezTo>
                  <a:lnTo>
                    <a:pt x="5829" y="18875"/>
                  </a:lnTo>
                  <a:cubicBezTo>
                    <a:pt x="7996" y="17947"/>
                    <a:pt x="10194" y="17204"/>
                    <a:pt x="12294" y="17204"/>
                  </a:cubicBezTo>
                  <a:cubicBezTo>
                    <a:pt x="14169" y="17204"/>
                    <a:pt x="15965" y="17797"/>
                    <a:pt x="17589" y="19380"/>
                  </a:cubicBezTo>
                  <a:lnTo>
                    <a:pt x="13959" y="3103"/>
                  </a:lnTo>
                  <a:cubicBezTo>
                    <a:pt x="12648" y="1263"/>
                    <a:pt x="10552" y="0"/>
                    <a:pt x="79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6065652" y="1697088"/>
              <a:ext cx="1566930" cy="1948824"/>
            </a:xfrm>
            <a:custGeom>
              <a:rect b="b" l="l" r="r" t="t"/>
              <a:pathLst>
                <a:path extrusionOk="0" h="20106" w="16166">
                  <a:moveTo>
                    <a:pt x="5231" y="1"/>
                  </a:moveTo>
                  <a:cubicBezTo>
                    <a:pt x="3174" y="1"/>
                    <a:pt x="1409" y="991"/>
                    <a:pt x="0" y="3191"/>
                  </a:cubicBezTo>
                  <a:lnTo>
                    <a:pt x="3631" y="19465"/>
                  </a:lnTo>
                  <a:cubicBezTo>
                    <a:pt x="5288" y="17950"/>
                    <a:pt x="7062" y="17255"/>
                    <a:pt x="8935" y="17255"/>
                  </a:cubicBezTo>
                  <a:cubicBezTo>
                    <a:pt x="11209" y="17255"/>
                    <a:pt x="13630" y="18280"/>
                    <a:pt x="16165" y="20105"/>
                  </a:cubicBezTo>
                  <a:lnTo>
                    <a:pt x="10469" y="1662"/>
                  </a:lnTo>
                  <a:cubicBezTo>
                    <a:pt x="8570" y="588"/>
                    <a:pt x="6814" y="1"/>
                    <a:pt x="52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4774093" y="1647461"/>
              <a:ext cx="1643600" cy="1936418"/>
            </a:xfrm>
            <a:custGeom>
              <a:rect b="b" l="l" r="r" t="t"/>
              <a:pathLst>
                <a:path extrusionOk="0" h="19978" w="16957">
                  <a:moveTo>
                    <a:pt x="6694" y="0"/>
                  </a:moveTo>
                  <a:cubicBezTo>
                    <a:pt x="4709" y="0"/>
                    <a:pt x="2466" y="630"/>
                    <a:pt x="1" y="1838"/>
                  </a:cubicBezTo>
                  <a:lnTo>
                    <a:pt x="5142" y="16467"/>
                  </a:lnTo>
                  <a:cubicBezTo>
                    <a:pt x="6253" y="16282"/>
                    <a:pt x="7304" y="16190"/>
                    <a:pt x="8297" y="16190"/>
                  </a:cubicBezTo>
                  <a:cubicBezTo>
                    <a:pt x="11985" y="16190"/>
                    <a:pt x="14867" y="17460"/>
                    <a:pt x="16956" y="19977"/>
                  </a:cubicBezTo>
                  <a:lnTo>
                    <a:pt x="13325" y="3702"/>
                  </a:lnTo>
                  <a:cubicBezTo>
                    <a:pt x="11664" y="1191"/>
                    <a:pt x="9423" y="0"/>
                    <a:pt x="66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6065652" y="1618673"/>
              <a:ext cx="1566930" cy="1965205"/>
            </a:xfrm>
            <a:custGeom>
              <a:rect b="b" l="l" r="r" t="t"/>
              <a:pathLst>
                <a:path extrusionOk="0" h="20275" w="16166">
                  <a:moveTo>
                    <a:pt x="5481" y="1"/>
                  </a:moveTo>
                  <a:cubicBezTo>
                    <a:pt x="2646" y="1"/>
                    <a:pt x="827" y="1345"/>
                    <a:pt x="0" y="4000"/>
                  </a:cubicBezTo>
                  <a:lnTo>
                    <a:pt x="3631" y="20274"/>
                  </a:lnTo>
                  <a:cubicBezTo>
                    <a:pt x="4510" y="17173"/>
                    <a:pt x="6752" y="15835"/>
                    <a:pt x="10029" y="15835"/>
                  </a:cubicBezTo>
                  <a:cubicBezTo>
                    <a:pt x="11792" y="15835"/>
                    <a:pt x="13854" y="16222"/>
                    <a:pt x="16165" y="16930"/>
                  </a:cubicBezTo>
                  <a:lnTo>
                    <a:pt x="9899" y="811"/>
                  </a:lnTo>
                  <a:cubicBezTo>
                    <a:pt x="8222" y="270"/>
                    <a:pt x="6750" y="1"/>
                    <a:pt x="54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6193112" y="1954333"/>
              <a:ext cx="774742" cy="277600"/>
            </a:xfrm>
            <a:custGeom>
              <a:rect b="b" l="l" r="r" t="t"/>
              <a:pathLst>
                <a:path extrusionOk="0" h="2864" w="7993">
                  <a:moveTo>
                    <a:pt x="5952" y="1"/>
                  </a:moveTo>
                  <a:cubicBezTo>
                    <a:pt x="5443" y="1"/>
                    <a:pt x="4912" y="43"/>
                    <a:pt x="4361" y="127"/>
                  </a:cubicBezTo>
                  <a:cubicBezTo>
                    <a:pt x="3160" y="309"/>
                    <a:pt x="1000" y="880"/>
                    <a:pt x="42" y="2639"/>
                  </a:cubicBezTo>
                  <a:cubicBezTo>
                    <a:pt x="1" y="2713"/>
                    <a:pt x="29" y="2804"/>
                    <a:pt x="103" y="2845"/>
                  </a:cubicBezTo>
                  <a:cubicBezTo>
                    <a:pt x="125" y="2857"/>
                    <a:pt x="151" y="2863"/>
                    <a:pt x="175" y="2863"/>
                  </a:cubicBezTo>
                  <a:cubicBezTo>
                    <a:pt x="228" y="2863"/>
                    <a:pt x="279" y="2835"/>
                    <a:pt x="309" y="2784"/>
                  </a:cubicBezTo>
                  <a:cubicBezTo>
                    <a:pt x="1205" y="1141"/>
                    <a:pt x="3260" y="602"/>
                    <a:pt x="4407" y="427"/>
                  </a:cubicBezTo>
                  <a:cubicBezTo>
                    <a:pt x="4943" y="345"/>
                    <a:pt x="5459" y="303"/>
                    <a:pt x="5952" y="303"/>
                  </a:cubicBezTo>
                  <a:cubicBezTo>
                    <a:pt x="6606" y="303"/>
                    <a:pt x="7220" y="376"/>
                    <a:pt x="7789" y="520"/>
                  </a:cubicBezTo>
                  <a:cubicBezTo>
                    <a:pt x="7801" y="523"/>
                    <a:pt x="7813" y="524"/>
                    <a:pt x="7825" y="524"/>
                  </a:cubicBezTo>
                  <a:cubicBezTo>
                    <a:pt x="7893" y="524"/>
                    <a:pt x="7956" y="478"/>
                    <a:pt x="7973" y="409"/>
                  </a:cubicBezTo>
                  <a:cubicBezTo>
                    <a:pt x="7992" y="328"/>
                    <a:pt x="7944" y="244"/>
                    <a:pt x="7863" y="225"/>
                  </a:cubicBezTo>
                  <a:cubicBezTo>
                    <a:pt x="7270" y="76"/>
                    <a:pt x="6631" y="1"/>
                    <a:pt x="5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6287907" y="2197427"/>
              <a:ext cx="728022" cy="178734"/>
            </a:xfrm>
            <a:custGeom>
              <a:rect b="b" l="l" r="r" t="t"/>
              <a:pathLst>
                <a:path extrusionOk="0" h="1844" w="7511">
                  <a:moveTo>
                    <a:pt x="6055" y="0"/>
                  </a:moveTo>
                  <a:cubicBezTo>
                    <a:pt x="5235" y="0"/>
                    <a:pt x="4406" y="32"/>
                    <a:pt x="3589" y="158"/>
                  </a:cubicBezTo>
                  <a:cubicBezTo>
                    <a:pt x="2169" y="376"/>
                    <a:pt x="985" y="853"/>
                    <a:pt x="75" y="1574"/>
                  </a:cubicBezTo>
                  <a:cubicBezTo>
                    <a:pt x="12" y="1625"/>
                    <a:pt x="0" y="1721"/>
                    <a:pt x="52" y="1787"/>
                  </a:cubicBezTo>
                  <a:cubicBezTo>
                    <a:pt x="81" y="1824"/>
                    <a:pt x="127" y="1843"/>
                    <a:pt x="173" y="1843"/>
                  </a:cubicBezTo>
                  <a:cubicBezTo>
                    <a:pt x="205" y="1843"/>
                    <a:pt x="239" y="1833"/>
                    <a:pt x="264" y="1812"/>
                  </a:cubicBezTo>
                  <a:cubicBezTo>
                    <a:pt x="1132" y="1122"/>
                    <a:pt x="2266" y="669"/>
                    <a:pt x="3635" y="458"/>
                  </a:cubicBezTo>
                  <a:cubicBezTo>
                    <a:pt x="4435" y="336"/>
                    <a:pt x="5253" y="304"/>
                    <a:pt x="6064" y="304"/>
                  </a:cubicBezTo>
                  <a:cubicBezTo>
                    <a:pt x="6496" y="304"/>
                    <a:pt x="6927" y="313"/>
                    <a:pt x="7353" y="323"/>
                  </a:cubicBezTo>
                  <a:cubicBezTo>
                    <a:pt x="7440" y="323"/>
                    <a:pt x="7506" y="258"/>
                    <a:pt x="7507" y="173"/>
                  </a:cubicBezTo>
                  <a:cubicBezTo>
                    <a:pt x="7510" y="90"/>
                    <a:pt x="7444" y="21"/>
                    <a:pt x="7359" y="18"/>
                  </a:cubicBezTo>
                  <a:cubicBezTo>
                    <a:pt x="6929" y="9"/>
                    <a:pt x="6493" y="0"/>
                    <a:pt x="60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6353139" y="2410668"/>
              <a:ext cx="742077" cy="176893"/>
            </a:xfrm>
            <a:custGeom>
              <a:rect b="b" l="l" r="r" t="t"/>
              <a:pathLst>
                <a:path extrusionOk="0" h="1825" w="7656">
                  <a:moveTo>
                    <a:pt x="5044" y="1"/>
                  </a:moveTo>
                  <a:cubicBezTo>
                    <a:pt x="4594" y="1"/>
                    <a:pt x="4058" y="10"/>
                    <a:pt x="3518" y="85"/>
                  </a:cubicBezTo>
                  <a:cubicBezTo>
                    <a:pt x="2261" y="260"/>
                    <a:pt x="1072" y="766"/>
                    <a:pt x="77" y="1554"/>
                  </a:cubicBezTo>
                  <a:cubicBezTo>
                    <a:pt x="10" y="1605"/>
                    <a:pt x="0" y="1701"/>
                    <a:pt x="52" y="1767"/>
                  </a:cubicBezTo>
                  <a:cubicBezTo>
                    <a:pt x="80" y="1804"/>
                    <a:pt x="127" y="1825"/>
                    <a:pt x="171" y="1825"/>
                  </a:cubicBezTo>
                  <a:cubicBezTo>
                    <a:pt x="203" y="1825"/>
                    <a:pt x="237" y="1813"/>
                    <a:pt x="266" y="1791"/>
                  </a:cubicBezTo>
                  <a:cubicBezTo>
                    <a:pt x="1219" y="1039"/>
                    <a:pt x="2358" y="553"/>
                    <a:pt x="3559" y="386"/>
                  </a:cubicBezTo>
                  <a:cubicBezTo>
                    <a:pt x="4082" y="313"/>
                    <a:pt x="4603" y="304"/>
                    <a:pt x="5044" y="304"/>
                  </a:cubicBezTo>
                  <a:cubicBezTo>
                    <a:pt x="5866" y="304"/>
                    <a:pt x="6693" y="342"/>
                    <a:pt x="7494" y="382"/>
                  </a:cubicBezTo>
                  <a:cubicBezTo>
                    <a:pt x="7498" y="382"/>
                    <a:pt x="7502" y="383"/>
                    <a:pt x="7506" y="383"/>
                  </a:cubicBezTo>
                  <a:cubicBezTo>
                    <a:pt x="7582" y="383"/>
                    <a:pt x="7648" y="316"/>
                    <a:pt x="7651" y="236"/>
                  </a:cubicBezTo>
                  <a:cubicBezTo>
                    <a:pt x="7656" y="154"/>
                    <a:pt x="7591" y="82"/>
                    <a:pt x="7507" y="77"/>
                  </a:cubicBezTo>
                  <a:cubicBezTo>
                    <a:pt x="6702" y="39"/>
                    <a:pt x="5870" y="1"/>
                    <a:pt x="50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6430100" y="2614603"/>
              <a:ext cx="782593" cy="169526"/>
            </a:xfrm>
            <a:custGeom>
              <a:rect b="b" l="l" r="r" t="t"/>
              <a:pathLst>
                <a:path extrusionOk="0" h="1749" w="8074">
                  <a:moveTo>
                    <a:pt x="7920" y="0"/>
                  </a:moveTo>
                  <a:cubicBezTo>
                    <a:pt x="6433" y="14"/>
                    <a:pt x="5194" y="40"/>
                    <a:pt x="3921" y="224"/>
                  </a:cubicBezTo>
                  <a:cubicBezTo>
                    <a:pt x="2415" y="442"/>
                    <a:pt x="1164" y="848"/>
                    <a:pt x="98" y="1466"/>
                  </a:cubicBezTo>
                  <a:cubicBezTo>
                    <a:pt x="26" y="1509"/>
                    <a:pt x="1" y="1602"/>
                    <a:pt x="42" y="1674"/>
                  </a:cubicBezTo>
                  <a:cubicBezTo>
                    <a:pt x="72" y="1722"/>
                    <a:pt x="122" y="1749"/>
                    <a:pt x="175" y="1749"/>
                  </a:cubicBezTo>
                  <a:cubicBezTo>
                    <a:pt x="201" y="1749"/>
                    <a:pt x="226" y="1745"/>
                    <a:pt x="250" y="1731"/>
                  </a:cubicBezTo>
                  <a:cubicBezTo>
                    <a:pt x="1283" y="1134"/>
                    <a:pt x="2497" y="738"/>
                    <a:pt x="3965" y="526"/>
                  </a:cubicBezTo>
                  <a:cubicBezTo>
                    <a:pt x="5220" y="345"/>
                    <a:pt x="6447" y="320"/>
                    <a:pt x="7923" y="305"/>
                  </a:cubicBezTo>
                  <a:cubicBezTo>
                    <a:pt x="8008" y="303"/>
                    <a:pt x="8073" y="234"/>
                    <a:pt x="8073" y="150"/>
                  </a:cubicBezTo>
                  <a:cubicBezTo>
                    <a:pt x="8072" y="68"/>
                    <a:pt x="8004" y="0"/>
                    <a:pt x="79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6523053" y="2870201"/>
              <a:ext cx="365901" cy="117088"/>
            </a:xfrm>
            <a:custGeom>
              <a:rect b="b" l="l" r="r" t="t"/>
              <a:pathLst>
                <a:path extrusionOk="0" h="1208" w="3775">
                  <a:moveTo>
                    <a:pt x="3620" y="1"/>
                  </a:moveTo>
                  <a:cubicBezTo>
                    <a:pt x="2954" y="7"/>
                    <a:pt x="2268" y="13"/>
                    <a:pt x="1605" y="185"/>
                  </a:cubicBezTo>
                  <a:cubicBezTo>
                    <a:pt x="1054" y="326"/>
                    <a:pt x="526" y="587"/>
                    <a:pt x="77" y="936"/>
                  </a:cubicBezTo>
                  <a:cubicBezTo>
                    <a:pt x="10" y="987"/>
                    <a:pt x="0" y="1083"/>
                    <a:pt x="52" y="1149"/>
                  </a:cubicBezTo>
                  <a:cubicBezTo>
                    <a:pt x="81" y="1187"/>
                    <a:pt x="125" y="1208"/>
                    <a:pt x="171" y="1208"/>
                  </a:cubicBezTo>
                  <a:cubicBezTo>
                    <a:pt x="205" y="1208"/>
                    <a:pt x="237" y="1198"/>
                    <a:pt x="265" y="1176"/>
                  </a:cubicBezTo>
                  <a:cubicBezTo>
                    <a:pt x="680" y="852"/>
                    <a:pt x="1172" y="610"/>
                    <a:pt x="1681" y="478"/>
                  </a:cubicBezTo>
                  <a:cubicBezTo>
                    <a:pt x="2311" y="316"/>
                    <a:pt x="2976" y="310"/>
                    <a:pt x="3623" y="304"/>
                  </a:cubicBezTo>
                  <a:cubicBezTo>
                    <a:pt x="3708" y="304"/>
                    <a:pt x="3774" y="236"/>
                    <a:pt x="3774" y="153"/>
                  </a:cubicBezTo>
                  <a:cubicBezTo>
                    <a:pt x="3771" y="69"/>
                    <a:pt x="3704" y="1"/>
                    <a:pt x="3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5189137" y="2060953"/>
              <a:ext cx="805564" cy="195890"/>
            </a:xfrm>
            <a:custGeom>
              <a:rect b="b" l="l" r="r" t="t"/>
              <a:pathLst>
                <a:path extrusionOk="0" h="2021" w="8311">
                  <a:moveTo>
                    <a:pt x="2841" y="0"/>
                  </a:moveTo>
                  <a:cubicBezTo>
                    <a:pt x="1882" y="0"/>
                    <a:pt x="880" y="135"/>
                    <a:pt x="83" y="714"/>
                  </a:cubicBezTo>
                  <a:cubicBezTo>
                    <a:pt x="16" y="762"/>
                    <a:pt x="1" y="858"/>
                    <a:pt x="51" y="925"/>
                  </a:cubicBezTo>
                  <a:cubicBezTo>
                    <a:pt x="79" y="967"/>
                    <a:pt x="125" y="988"/>
                    <a:pt x="172" y="988"/>
                  </a:cubicBezTo>
                  <a:cubicBezTo>
                    <a:pt x="203" y="988"/>
                    <a:pt x="235" y="979"/>
                    <a:pt x="263" y="959"/>
                  </a:cubicBezTo>
                  <a:cubicBezTo>
                    <a:pt x="993" y="427"/>
                    <a:pt x="1936" y="303"/>
                    <a:pt x="2844" y="303"/>
                  </a:cubicBezTo>
                  <a:cubicBezTo>
                    <a:pt x="3064" y="303"/>
                    <a:pt x="3282" y="310"/>
                    <a:pt x="3494" y="321"/>
                  </a:cubicBezTo>
                  <a:cubicBezTo>
                    <a:pt x="4240" y="359"/>
                    <a:pt x="5117" y="432"/>
                    <a:pt x="5961" y="694"/>
                  </a:cubicBezTo>
                  <a:cubicBezTo>
                    <a:pt x="6820" y="961"/>
                    <a:pt x="7534" y="1402"/>
                    <a:pt x="8023" y="1968"/>
                  </a:cubicBezTo>
                  <a:cubicBezTo>
                    <a:pt x="8054" y="2003"/>
                    <a:pt x="8097" y="2021"/>
                    <a:pt x="8139" y="2021"/>
                  </a:cubicBezTo>
                  <a:cubicBezTo>
                    <a:pt x="8176" y="2021"/>
                    <a:pt x="8211" y="2007"/>
                    <a:pt x="8241" y="1985"/>
                  </a:cubicBezTo>
                  <a:cubicBezTo>
                    <a:pt x="8303" y="1931"/>
                    <a:pt x="8310" y="1832"/>
                    <a:pt x="8256" y="1770"/>
                  </a:cubicBezTo>
                  <a:cubicBezTo>
                    <a:pt x="7729" y="1161"/>
                    <a:pt x="6968" y="689"/>
                    <a:pt x="6052" y="404"/>
                  </a:cubicBezTo>
                  <a:cubicBezTo>
                    <a:pt x="5179" y="132"/>
                    <a:pt x="4277" y="57"/>
                    <a:pt x="3510" y="19"/>
                  </a:cubicBezTo>
                  <a:cubicBezTo>
                    <a:pt x="3292" y="8"/>
                    <a:pt x="3067" y="0"/>
                    <a:pt x="28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5226163" y="2261109"/>
              <a:ext cx="761075" cy="197441"/>
            </a:xfrm>
            <a:custGeom>
              <a:rect b="b" l="l" r="r" t="t"/>
              <a:pathLst>
                <a:path extrusionOk="0" h="2037" w="7852">
                  <a:moveTo>
                    <a:pt x="3178" y="1"/>
                  </a:moveTo>
                  <a:cubicBezTo>
                    <a:pt x="2118" y="1"/>
                    <a:pt x="1053" y="246"/>
                    <a:pt x="105" y="714"/>
                  </a:cubicBezTo>
                  <a:cubicBezTo>
                    <a:pt x="31" y="750"/>
                    <a:pt x="0" y="843"/>
                    <a:pt x="37" y="918"/>
                  </a:cubicBezTo>
                  <a:cubicBezTo>
                    <a:pt x="64" y="971"/>
                    <a:pt x="118" y="1002"/>
                    <a:pt x="174" y="1002"/>
                  </a:cubicBezTo>
                  <a:cubicBezTo>
                    <a:pt x="196" y="1002"/>
                    <a:pt x="220" y="997"/>
                    <a:pt x="241" y="986"/>
                  </a:cubicBezTo>
                  <a:cubicBezTo>
                    <a:pt x="1147" y="538"/>
                    <a:pt x="2164" y="304"/>
                    <a:pt x="3177" y="304"/>
                  </a:cubicBezTo>
                  <a:cubicBezTo>
                    <a:pt x="3475" y="304"/>
                    <a:pt x="3772" y="324"/>
                    <a:pt x="4066" y="365"/>
                  </a:cubicBezTo>
                  <a:cubicBezTo>
                    <a:pt x="5359" y="543"/>
                    <a:pt x="6608" y="1123"/>
                    <a:pt x="7579" y="1999"/>
                  </a:cubicBezTo>
                  <a:cubicBezTo>
                    <a:pt x="7606" y="2024"/>
                    <a:pt x="7642" y="2037"/>
                    <a:pt x="7679" y="2037"/>
                  </a:cubicBezTo>
                  <a:cubicBezTo>
                    <a:pt x="7722" y="2037"/>
                    <a:pt x="7763" y="2021"/>
                    <a:pt x="7794" y="1988"/>
                  </a:cubicBezTo>
                  <a:cubicBezTo>
                    <a:pt x="7851" y="1927"/>
                    <a:pt x="7846" y="1831"/>
                    <a:pt x="7782" y="1773"/>
                  </a:cubicBezTo>
                  <a:cubicBezTo>
                    <a:pt x="6765" y="859"/>
                    <a:pt x="5461" y="251"/>
                    <a:pt x="4107" y="65"/>
                  </a:cubicBezTo>
                  <a:cubicBezTo>
                    <a:pt x="3800" y="22"/>
                    <a:pt x="3489" y="1"/>
                    <a:pt x="31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5359923" y="2521165"/>
              <a:ext cx="711351" cy="206553"/>
            </a:xfrm>
            <a:custGeom>
              <a:rect b="b" l="l" r="r" t="t"/>
              <a:pathLst>
                <a:path extrusionOk="0" h="2131" w="7339">
                  <a:moveTo>
                    <a:pt x="2832" y="1"/>
                  </a:moveTo>
                  <a:cubicBezTo>
                    <a:pt x="1995" y="1"/>
                    <a:pt x="1102" y="135"/>
                    <a:pt x="129" y="408"/>
                  </a:cubicBezTo>
                  <a:cubicBezTo>
                    <a:pt x="48" y="430"/>
                    <a:pt x="1" y="515"/>
                    <a:pt x="23" y="596"/>
                  </a:cubicBezTo>
                  <a:cubicBezTo>
                    <a:pt x="44" y="663"/>
                    <a:pt x="103" y="707"/>
                    <a:pt x="169" y="707"/>
                  </a:cubicBezTo>
                  <a:cubicBezTo>
                    <a:pt x="183" y="707"/>
                    <a:pt x="197" y="705"/>
                    <a:pt x="211" y="701"/>
                  </a:cubicBezTo>
                  <a:cubicBezTo>
                    <a:pt x="1159" y="436"/>
                    <a:pt x="2028" y="305"/>
                    <a:pt x="2838" y="305"/>
                  </a:cubicBezTo>
                  <a:cubicBezTo>
                    <a:pt x="3199" y="305"/>
                    <a:pt x="3548" y="331"/>
                    <a:pt x="3888" y="383"/>
                  </a:cubicBezTo>
                  <a:cubicBezTo>
                    <a:pt x="5198" y="583"/>
                    <a:pt x="6320" y="1185"/>
                    <a:pt x="7053" y="2076"/>
                  </a:cubicBezTo>
                  <a:cubicBezTo>
                    <a:pt x="7082" y="2112"/>
                    <a:pt x="7127" y="2130"/>
                    <a:pt x="7171" y="2130"/>
                  </a:cubicBezTo>
                  <a:cubicBezTo>
                    <a:pt x="7205" y="2130"/>
                    <a:pt x="7238" y="2120"/>
                    <a:pt x="7265" y="2098"/>
                  </a:cubicBezTo>
                  <a:cubicBezTo>
                    <a:pt x="7330" y="2043"/>
                    <a:pt x="7338" y="1948"/>
                    <a:pt x="7285" y="1884"/>
                  </a:cubicBezTo>
                  <a:cubicBezTo>
                    <a:pt x="6508" y="935"/>
                    <a:pt x="5316" y="295"/>
                    <a:pt x="3932" y="83"/>
                  </a:cubicBezTo>
                  <a:cubicBezTo>
                    <a:pt x="3576" y="28"/>
                    <a:pt x="3209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5461115" y="2823191"/>
              <a:ext cx="623535" cy="181254"/>
            </a:xfrm>
            <a:custGeom>
              <a:rect b="b" l="l" r="r" t="t"/>
              <a:pathLst>
                <a:path extrusionOk="0" h="1870" w="6433">
                  <a:moveTo>
                    <a:pt x="2081" y="1"/>
                  </a:moveTo>
                  <a:cubicBezTo>
                    <a:pt x="1414" y="1"/>
                    <a:pt x="747" y="118"/>
                    <a:pt x="120" y="352"/>
                  </a:cubicBezTo>
                  <a:cubicBezTo>
                    <a:pt x="42" y="381"/>
                    <a:pt x="0" y="467"/>
                    <a:pt x="30" y="546"/>
                  </a:cubicBezTo>
                  <a:cubicBezTo>
                    <a:pt x="53" y="609"/>
                    <a:pt x="111" y="647"/>
                    <a:pt x="174" y="647"/>
                  </a:cubicBezTo>
                  <a:cubicBezTo>
                    <a:pt x="191" y="647"/>
                    <a:pt x="208" y="644"/>
                    <a:pt x="226" y="638"/>
                  </a:cubicBezTo>
                  <a:cubicBezTo>
                    <a:pt x="818" y="416"/>
                    <a:pt x="1449" y="304"/>
                    <a:pt x="2081" y="304"/>
                  </a:cubicBezTo>
                  <a:cubicBezTo>
                    <a:pt x="2574" y="304"/>
                    <a:pt x="3066" y="372"/>
                    <a:pt x="3540" y="508"/>
                  </a:cubicBezTo>
                  <a:cubicBezTo>
                    <a:pt x="4472" y="776"/>
                    <a:pt x="5319" y="1294"/>
                    <a:pt x="6175" y="1846"/>
                  </a:cubicBezTo>
                  <a:cubicBezTo>
                    <a:pt x="6202" y="1862"/>
                    <a:pt x="6231" y="1870"/>
                    <a:pt x="6259" y="1870"/>
                  </a:cubicBezTo>
                  <a:cubicBezTo>
                    <a:pt x="6311" y="1870"/>
                    <a:pt x="6358" y="1846"/>
                    <a:pt x="6389" y="1800"/>
                  </a:cubicBezTo>
                  <a:cubicBezTo>
                    <a:pt x="6433" y="1730"/>
                    <a:pt x="6412" y="1636"/>
                    <a:pt x="6343" y="1590"/>
                  </a:cubicBezTo>
                  <a:cubicBezTo>
                    <a:pt x="5466" y="1025"/>
                    <a:pt x="4599" y="495"/>
                    <a:pt x="3627" y="217"/>
                  </a:cubicBezTo>
                  <a:cubicBezTo>
                    <a:pt x="3124" y="73"/>
                    <a:pt x="2602" y="1"/>
                    <a:pt x="20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" name="Google Shape;265;p28"/>
          <p:cNvGrpSpPr/>
          <p:nvPr/>
        </p:nvGrpSpPr>
        <p:grpSpPr>
          <a:xfrm>
            <a:off x="4332763" y="2564100"/>
            <a:ext cx="101550" cy="101500"/>
            <a:chOff x="3258600" y="2392325"/>
            <a:chExt cx="101550" cy="101500"/>
          </a:xfrm>
        </p:grpSpPr>
        <p:sp>
          <p:nvSpPr>
            <p:cNvPr id="266" name="Google Shape;266;p28"/>
            <p:cNvSpPr/>
            <p:nvPr/>
          </p:nvSpPr>
          <p:spPr>
            <a:xfrm>
              <a:off x="3258600" y="2435000"/>
              <a:ext cx="101550" cy="16225"/>
            </a:xfrm>
            <a:custGeom>
              <a:rect b="b" l="l" r="r" t="t"/>
              <a:pathLst>
                <a:path extrusionOk="0" h="649" w="4062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3301275" y="2392325"/>
              <a:ext cx="16225" cy="101500"/>
            </a:xfrm>
            <a:custGeom>
              <a:rect b="b" l="l" r="r" t="t"/>
              <a:pathLst>
                <a:path extrusionOk="0" h="4060" w="649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" name="Google Shape;268;p28"/>
          <p:cNvGrpSpPr/>
          <p:nvPr/>
        </p:nvGrpSpPr>
        <p:grpSpPr>
          <a:xfrm>
            <a:off x="7325988" y="1179950"/>
            <a:ext cx="101550" cy="101500"/>
            <a:chOff x="3258600" y="2392325"/>
            <a:chExt cx="101550" cy="101500"/>
          </a:xfrm>
        </p:grpSpPr>
        <p:sp>
          <p:nvSpPr>
            <p:cNvPr id="269" name="Google Shape;269;p28"/>
            <p:cNvSpPr/>
            <p:nvPr/>
          </p:nvSpPr>
          <p:spPr>
            <a:xfrm>
              <a:off x="3258600" y="2435000"/>
              <a:ext cx="101550" cy="16225"/>
            </a:xfrm>
            <a:custGeom>
              <a:rect b="b" l="l" r="r" t="t"/>
              <a:pathLst>
                <a:path extrusionOk="0" h="649" w="4062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3301275" y="2392325"/>
              <a:ext cx="16225" cy="101500"/>
            </a:xfrm>
            <a:custGeom>
              <a:rect b="b" l="l" r="r" t="t"/>
              <a:pathLst>
                <a:path extrusionOk="0" h="4060" w="649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28"/>
          <p:cNvGrpSpPr/>
          <p:nvPr/>
        </p:nvGrpSpPr>
        <p:grpSpPr>
          <a:xfrm>
            <a:off x="6322488" y="4217050"/>
            <a:ext cx="101550" cy="101500"/>
            <a:chOff x="3258600" y="2392325"/>
            <a:chExt cx="101550" cy="101500"/>
          </a:xfrm>
        </p:grpSpPr>
        <p:sp>
          <p:nvSpPr>
            <p:cNvPr id="272" name="Google Shape;272;p28"/>
            <p:cNvSpPr/>
            <p:nvPr/>
          </p:nvSpPr>
          <p:spPr>
            <a:xfrm>
              <a:off x="3258600" y="2435000"/>
              <a:ext cx="101550" cy="16225"/>
            </a:xfrm>
            <a:custGeom>
              <a:rect b="b" l="l" r="r" t="t"/>
              <a:pathLst>
                <a:path extrusionOk="0" h="649" w="4062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3301275" y="2392325"/>
              <a:ext cx="16225" cy="101500"/>
            </a:xfrm>
            <a:custGeom>
              <a:rect b="b" l="l" r="r" t="t"/>
              <a:pathLst>
                <a:path extrusionOk="0" h="4060" w="649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Google Shape;274;p28"/>
          <p:cNvSpPr txBox="1"/>
          <p:nvPr/>
        </p:nvSpPr>
        <p:spPr>
          <a:xfrm>
            <a:off x="452075" y="1841625"/>
            <a:ext cx="4833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</a:rPr>
              <a:t>MQTT stands for </a:t>
            </a:r>
            <a:r>
              <a:rPr b="1" lang="en" sz="1800">
                <a:solidFill>
                  <a:srgbClr val="202124"/>
                </a:solidFill>
                <a:highlight>
                  <a:srgbClr val="FFFFFF"/>
                </a:highlight>
              </a:rPr>
              <a:t>Message Queuing Telemetry Transport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</a:rPr>
              <a:t>. It is a lightweight messaging protocol for use in cases where clients need a small code footprint and are connected to unreliable networks or networks with limited bandwidth resources.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"/>
          <p:cNvSpPr txBox="1"/>
          <p:nvPr>
            <p:ph type="title"/>
          </p:nvPr>
        </p:nvSpPr>
        <p:spPr>
          <a:xfrm>
            <a:off x="720000" y="26757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MQTT – Publish/Subscribe</a:t>
            </a:r>
            <a:endParaRPr/>
          </a:p>
        </p:txBody>
      </p:sp>
      <p:sp>
        <p:nvSpPr>
          <p:cNvPr id="280" name="Google Shape;280;p29"/>
          <p:cNvSpPr txBox="1"/>
          <p:nvPr/>
        </p:nvSpPr>
        <p:spPr>
          <a:xfrm>
            <a:off x="446775" y="1104300"/>
            <a:ext cx="81729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The first concept is the </a:t>
            </a:r>
            <a:r>
              <a:rPr i="1" lang="en" sz="1500"/>
              <a:t>publish and subscribe</a:t>
            </a:r>
            <a:r>
              <a:rPr lang="en" sz="1500"/>
              <a:t> system. In a publish and subscribe system, a device can publish a message on a topic, or it can be subscribed to a particular topic to receive messages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For example </a:t>
            </a:r>
            <a:r>
              <a:rPr b="1" lang="en" sz="1500"/>
              <a:t>Device 1 </a:t>
            </a:r>
            <a:r>
              <a:rPr lang="en" sz="1500"/>
              <a:t>publishes on a topic.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Device 2</a:t>
            </a:r>
            <a:r>
              <a:rPr lang="en" sz="1500"/>
              <a:t> is subscribed to the same topic that </a:t>
            </a:r>
            <a:r>
              <a:rPr b="1" lang="en" sz="1500"/>
              <a:t>device 1 </a:t>
            </a:r>
            <a:r>
              <a:rPr lang="en" sz="1500"/>
              <a:t>is publishing in.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So, </a:t>
            </a:r>
            <a:r>
              <a:rPr b="1" lang="en" sz="1500"/>
              <a:t>device 2 </a:t>
            </a:r>
            <a:r>
              <a:rPr lang="en" sz="1500"/>
              <a:t>receives the message.</a:t>
            </a:r>
            <a:endParaRPr sz="1500"/>
          </a:p>
        </p:txBody>
      </p:sp>
      <p:pic>
        <p:nvPicPr>
          <p:cNvPr descr="Publish Subscribe Topic MQTT" id="281" name="Google Shape;2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963" y="3304800"/>
            <a:ext cx="707707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"/>
          <p:cNvSpPr txBox="1"/>
          <p:nvPr>
            <p:ph type="title"/>
          </p:nvPr>
        </p:nvSpPr>
        <p:spPr>
          <a:xfrm>
            <a:off x="720000" y="25667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MQTT - MESSAGES</a:t>
            </a:r>
            <a:endParaRPr/>
          </a:p>
        </p:txBody>
      </p:sp>
      <p:sp>
        <p:nvSpPr>
          <p:cNvPr id="287" name="Google Shape;287;p30"/>
          <p:cNvSpPr txBox="1"/>
          <p:nvPr/>
        </p:nvSpPr>
        <p:spPr>
          <a:xfrm>
            <a:off x="425000" y="1765350"/>
            <a:ext cx="60153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42424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Messages are the information that you want to exchange between your devices. It can be a message like a command or data like sensor readings, for example.</a:t>
            </a:r>
            <a:endParaRPr sz="1800">
              <a:solidFill>
                <a:srgbClr val="42424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"/>
          <p:cNvSpPr txBox="1"/>
          <p:nvPr>
            <p:ph type="title"/>
          </p:nvPr>
        </p:nvSpPr>
        <p:spPr>
          <a:xfrm>
            <a:off x="720000" y="19945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MQTT – Topics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1"/>
          <p:cNvSpPr txBox="1"/>
          <p:nvPr/>
        </p:nvSpPr>
        <p:spPr>
          <a:xfrm>
            <a:off x="457675" y="632025"/>
            <a:ext cx="8074800" cy="17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Another important concept is the </a:t>
            </a:r>
            <a:r>
              <a:rPr i="1" lang="en" sz="1600"/>
              <a:t>topics</a:t>
            </a:r>
            <a:r>
              <a:rPr lang="en" sz="1600"/>
              <a:t>. Topics are the way you register interest for incoming messages or how you specify where you want to publish the message.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Topics are represented with strings separated by a forward slash. Each forward slash indicates a topic level. Here’s an example of how you would create a topic for a lamp in your home office:</a:t>
            </a:r>
            <a:endParaRPr sz="1600"/>
          </a:p>
        </p:txBody>
      </p:sp>
      <p:pic>
        <p:nvPicPr>
          <p:cNvPr id="294" name="Google Shape;2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6525" y="2455900"/>
            <a:ext cx="421005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/>
          <p:nvPr/>
        </p:nvSpPr>
        <p:spPr>
          <a:xfrm>
            <a:off x="686525" y="414125"/>
            <a:ext cx="7508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 sz="1700"/>
              <a:t>f you would like to turn on a lamp in your home office using MQTT you can imagine the following scenario:</a:t>
            </a:r>
            <a:endParaRPr sz="1700"/>
          </a:p>
        </p:txBody>
      </p:sp>
      <p:pic>
        <p:nvPicPr>
          <p:cNvPr descr="MQTT Publish Subscribe Example" id="300" name="Google Shape;3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050" y="1064775"/>
            <a:ext cx="69723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1025" y="1364975"/>
            <a:ext cx="1255325" cy="271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/>
          <p:nvPr>
            <p:ph type="title"/>
          </p:nvPr>
        </p:nvSpPr>
        <p:spPr>
          <a:xfrm>
            <a:off x="720000" y="28935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MQTT – Broker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3"/>
          <p:cNvSpPr txBox="1"/>
          <p:nvPr/>
        </p:nvSpPr>
        <p:spPr>
          <a:xfrm>
            <a:off x="534600" y="730125"/>
            <a:ext cx="8074800" cy="14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Finally, another important concept is the </a:t>
            </a:r>
            <a:r>
              <a:rPr i="1" lang="en" sz="1600"/>
              <a:t>broker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The </a:t>
            </a:r>
            <a:r>
              <a:rPr b="1" lang="en" sz="1600"/>
              <a:t>MQTT broker</a:t>
            </a:r>
            <a:r>
              <a:rPr lang="en" sz="1600"/>
              <a:t> is responsible for </a:t>
            </a:r>
            <a:r>
              <a:rPr b="1" lang="en" sz="1600"/>
              <a:t>receiving</a:t>
            </a:r>
            <a:r>
              <a:rPr lang="en" sz="1600"/>
              <a:t> all messages, </a:t>
            </a:r>
            <a:r>
              <a:rPr b="1" lang="en" sz="1600"/>
              <a:t>filtering</a:t>
            </a:r>
            <a:r>
              <a:rPr lang="en" sz="1600"/>
              <a:t> the messages, </a:t>
            </a:r>
            <a:r>
              <a:rPr b="1" lang="en" sz="1600"/>
              <a:t>deciding</a:t>
            </a:r>
            <a:r>
              <a:rPr lang="en" sz="1600"/>
              <a:t> who is interested in them, and then </a:t>
            </a:r>
            <a:r>
              <a:rPr b="1" lang="en" sz="1600"/>
              <a:t>publishing</a:t>
            </a:r>
            <a:r>
              <a:rPr lang="en" sz="1600"/>
              <a:t> the message to all subscribed clients.</a:t>
            </a:r>
            <a:endParaRPr sz="1600"/>
          </a:p>
        </p:txBody>
      </p:sp>
      <p:pic>
        <p:nvPicPr>
          <p:cNvPr descr="mqtt-broker" id="308" name="Google Shape;3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825" y="2164725"/>
            <a:ext cx="714375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Bundle by Slidesgo">
  <a:themeElements>
    <a:clrScheme name="Simple Light">
      <a:dk1>
        <a:srgbClr val="202237"/>
      </a:dk1>
      <a:lt1>
        <a:srgbClr val="FFFFFF"/>
      </a:lt1>
      <a:dk2>
        <a:srgbClr val="252A51"/>
      </a:dk2>
      <a:lt2>
        <a:srgbClr val="F1E0DA"/>
      </a:lt2>
      <a:accent1>
        <a:srgbClr val="D6C3BD"/>
      </a:accent1>
      <a:accent2>
        <a:srgbClr val="EFEFEF"/>
      </a:accent2>
      <a:accent3>
        <a:srgbClr val="E8A19D"/>
      </a:accent3>
      <a:accent4>
        <a:srgbClr val="FF2C58"/>
      </a:accent4>
      <a:accent5>
        <a:srgbClr val="A00A35"/>
      </a:accent5>
      <a:accent6>
        <a:srgbClr val="630216"/>
      </a:accent6>
      <a:hlink>
        <a:srgbClr val="2022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