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ome-automation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ome-automation-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ome-automation-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home-automation-p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ome-automation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ome-automation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ome-automation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ome-automation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ome-automation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home-automation-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ome-automation-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ome-automation-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2024-03-02T21:59:51Z</dcterms:modified>
  <cp:category/>
</cp:coreProperties>
</file>