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7A0A4-6859-40E0-A5C0-01117007B7BF}" type="datetimeFigureOut">
              <a:rPr lang="en-IN" smtClean="0"/>
              <a:t>16-09-2020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62C31-9597-40FC-A018-841CFBFE0D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1898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7A0A4-6859-40E0-A5C0-01117007B7BF}" type="datetimeFigureOut">
              <a:rPr lang="en-IN" smtClean="0"/>
              <a:t>16-09-2020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62C31-9597-40FC-A018-841CFBFE0D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3821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7A0A4-6859-40E0-A5C0-01117007B7BF}" type="datetimeFigureOut">
              <a:rPr lang="en-IN" smtClean="0"/>
              <a:t>16-09-2020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62C31-9597-40FC-A018-841CFBFE0D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23412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7A0A4-6859-40E0-A5C0-01117007B7BF}" type="datetimeFigureOut">
              <a:rPr lang="en-IN" smtClean="0"/>
              <a:t>16-09-2020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62C31-9597-40FC-A018-841CFBFE0D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83356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7A0A4-6859-40E0-A5C0-01117007B7BF}" type="datetimeFigureOut">
              <a:rPr lang="en-IN" smtClean="0"/>
              <a:t>16-09-2020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62C31-9597-40FC-A018-841CFBFE0D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80252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7A0A4-6859-40E0-A5C0-01117007B7BF}" type="datetimeFigureOut">
              <a:rPr lang="en-IN" smtClean="0"/>
              <a:t>16-09-2020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62C31-9597-40FC-A018-841CFBFE0D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41191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7A0A4-6859-40E0-A5C0-01117007B7BF}" type="datetimeFigureOut">
              <a:rPr lang="en-IN" smtClean="0"/>
              <a:t>16-09-2020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62C31-9597-40FC-A018-841CFBFE0D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13363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7A0A4-6859-40E0-A5C0-01117007B7BF}" type="datetimeFigureOut">
              <a:rPr lang="en-IN" smtClean="0"/>
              <a:t>16-09-2020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62C31-9597-40FC-A018-841CFBFE0D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1010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7A0A4-6859-40E0-A5C0-01117007B7BF}" type="datetimeFigureOut">
              <a:rPr lang="en-IN" smtClean="0"/>
              <a:t>16-09-2020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62C31-9597-40FC-A018-841CFBFE0D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6186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7A0A4-6859-40E0-A5C0-01117007B7BF}" type="datetimeFigureOut">
              <a:rPr lang="en-IN" smtClean="0"/>
              <a:t>16-09-2020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BF062C31-9597-40FC-A018-841CFBFE0D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7630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7A0A4-6859-40E0-A5C0-01117007B7BF}" type="datetimeFigureOut">
              <a:rPr lang="en-IN" smtClean="0"/>
              <a:t>16-09-2020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62C31-9597-40FC-A018-841CFBFE0D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970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7A0A4-6859-40E0-A5C0-01117007B7BF}" type="datetimeFigureOut">
              <a:rPr lang="en-IN" smtClean="0"/>
              <a:t>16-09-2020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62C31-9597-40FC-A018-841CFBFE0D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6737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7A0A4-6859-40E0-A5C0-01117007B7BF}" type="datetimeFigureOut">
              <a:rPr lang="en-IN" smtClean="0"/>
              <a:t>16-09-2020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62C31-9597-40FC-A018-841CFBFE0D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1529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7A0A4-6859-40E0-A5C0-01117007B7BF}" type="datetimeFigureOut">
              <a:rPr lang="en-IN" smtClean="0"/>
              <a:t>16-09-2020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62C31-9597-40FC-A018-841CFBFE0D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7795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7A0A4-6859-40E0-A5C0-01117007B7BF}" type="datetimeFigureOut">
              <a:rPr lang="en-IN" smtClean="0"/>
              <a:t>16-09-2020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62C31-9597-40FC-A018-841CFBFE0D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1909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7A0A4-6859-40E0-A5C0-01117007B7BF}" type="datetimeFigureOut">
              <a:rPr lang="en-IN" smtClean="0"/>
              <a:t>16-09-2020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62C31-9597-40FC-A018-841CFBFE0D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6390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7A0A4-6859-40E0-A5C0-01117007B7BF}" type="datetimeFigureOut">
              <a:rPr lang="en-IN" smtClean="0"/>
              <a:t>16-09-2020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62C31-9597-40FC-A018-841CFBFE0D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9272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EF7A0A4-6859-40E0-A5C0-01117007B7BF}" type="datetimeFigureOut">
              <a:rPr lang="en-IN" smtClean="0"/>
              <a:t>16-09-2020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F062C31-9597-40FC-A018-841CFBFE0D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7852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Hotel Recommendation System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6002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Creating a system that will recommend users a hotel based on the location, price and ratings.</a:t>
            </a:r>
          </a:p>
          <a:p>
            <a:r>
              <a:rPr lang="en-US" dirty="0" smtClean="0"/>
              <a:t>Each user will have his/her own account that will show the hotels previously viewed/visited.</a:t>
            </a:r>
          </a:p>
          <a:p>
            <a:r>
              <a:rPr lang="en-US" dirty="0" smtClean="0"/>
              <a:t>Filters like location, price, etc. can also be applied.</a:t>
            </a:r>
          </a:p>
          <a:p>
            <a:r>
              <a:rPr lang="en-US" dirty="0" smtClean="0"/>
              <a:t>Initially, at least 100 hotels from big cities and tourist places will be included. </a:t>
            </a:r>
          </a:p>
          <a:p>
            <a:pPr marL="514350" indent="-514350">
              <a:buFont typeface="+mj-lt"/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95434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Flowchart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83391" y="2743200"/>
            <a:ext cx="1665027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>Registration</a:t>
            </a:r>
          </a:p>
          <a:p>
            <a:pPr algn="ctr"/>
            <a:r>
              <a:rPr lang="en-US" dirty="0" smtClean="0"/>
              <a:t>and login</a:t>
            </a:r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4450307" y="2743200"/>
            <a:ext cx="1665027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Homepage (Hotels nearest to user’s location will be displayed)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004713" y="2743200"/>
            <a:ext cx="1665027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>User can search for hotels of his/her choice</a:t>
            </a:r>
          </a:p>
          <a:p>
            <a:pPr algn="ctr"/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9559119" y="2743200"/>
            <a:ext cx="1665027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>History of the searches can be viewed</a:t>
            </a:r>
          </a:p>
          <a:p>
            <a:pPr algn="ctr"/>
            <a:endParaRPr lang="en-IN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548418" y="3481864"/>
            <a:ext cx="9018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6115334" y="3481864"/>
            <a:ext cx="9018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8657230" y="3481864"/>
            <a:ext cx="9018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9113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Tools and Software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6449" y="2121089"/>
            <a:ext cx="10018713" cy="3124201"/>
          </a:xfrm>
        </p:spPr>
        <p:txBody>
          <a:bodyPr/>
          <a:lstStyle/>
          <a:p>
            <a:r>
              <a:rPr lang="en-US" dirty="0" smtClean="0"/>
              <a:t>HTML</a:t>
            </a:r>
          </a:p>
          <a:p>
            <a:r>
              <a:rPr lang="en-US" dirty="0" smtClean="0"/>
              <a:t>CSS</a:t>
            </a:r>
          </a:p>
          <a:p>
            <a:r>
              <a:rPr lang="en-US" dirty="0" smtClean="0"/>
              <a:t>PHP</a:t>
            </a:r>
          </a:p>
          <a:p>
            <a:r>
              <a:rPr lang="en-US" dirty="0" smtClean="0"/>
              <a:t>MySQL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78349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Applications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61731" y="2093793"/>
            <a:ext cx="10018713" cy="3124201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Useful for people traveling to new cities.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One can compare price and ratings of hotels for better experience.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Reviews will help the user decide the hotel in which they would like to stay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3347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35</TotalTime>
  <Words>139</Words>
  <Application>Microsoft Office PowerPoint</Application>
  <PresentationFormat>Widescreen</PresentationFormat>
  <Paragraphs>24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Corbel</vt:lpstr>
      <vt:lpstr>Parallax</vt:lpstr>
      <vt:lpstr>Hotel Recommendation System</vt:lpstr>
      <vt:lpstr>Introduction</vt:lpstr>
      <vt:lpstr>Flowchart</vt:lpstr>
      <vt:lpstr>Tools and Software</vt:lpstr>
      <vt:lpstr>Applications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Hotel Recommendation System</dc:title>
  <dc:creator>hp</dc:creator>
  <cp:lastModifiedBy>hp</cp:lastModifiedBy>
  <cp:revision>4</cp:revision>
  <dcterms:created xsi:type="dcterms:W3CDTF">2020-09-16T13:23:24Z</dcterms:created>
  <dcterms:modified xsi:type="dcterms:W3CDTF">2020-09-16T13:58:27Z</dcterms:modified>
</cp:coreProperties>
</file>