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5558-8458-2B32-688A-7D7C73AEB796}"/>
              </a:ext>
            </a:extLst>
          </p:cNvPr>
          <p:cNvSpPr>
            <a:spLocks noGrp="1"/>
          </p:cNvSpPr>
          <p:nvPr>
            <p:ph type="ctrTitle"/>
          </p:nvPr>
        </p:nvSpPr>
        <p:spPr/>
        <p:txBody>
          <a:bodyPr/>
          <a:lstStyle/>
          <a:p>
            <a:r>
              <a:rPr lang="en-GB" dirty="0"/>
              <a:t>Nari – Women Safety</a:t>
            </a:r>
            <a:endParaRPr lang="en-IN" dirty="0"/>
          </a:p>
        </p:txBody>
      </p:sp>
      <p:sp>
        <p:nvSpPr>
          <p:cNvPr id="3" name="Subtitle 2">
            <a:extLst>
              <a:ext uri="{FF2B5EF4-FFF2-40B4-BE49-F238E27FC236}">
                <a16:creationId xmlns:a16="http://schemas.microsoft.com/office/drawing/2014/main" id="{75E311E5-27E2-C9C8-4941-80EB287A4BDF}"/>
              </a:ext>
            </a:extLst>
          </p:cNvPr>
          <p:cNvSpPr>
            <a:spLocks noGrp="1"/>
          </p:cNvSpPr>
          <p:nvPr>
            <p:ph type="subTitle" idx="1"/>
          </p:nvPr>
        </p:nvSpPr>
        <p:spPr>
          <a:xfrm>
            <a:off x="1595269" y="3984593"/>
            <a:ext cx="9001462" cy="1655762"/>
          </a:xfrm>
        </p:spPr>
        <p:txBody>
          <a:bodyPr>
            <a:normAutofit lnSpcReduction="10000"/>
          </a:bodyPr>
          <a:lstStyle/>
          <a:p>
            <a:pPr algn="r"/>
            <a:r>
              <a:rPr lang="en-GB" dirty="0"/>
              <a:t>PID: 593</a:t>
            </a:r>
          </a:p>
          <a:p>
            <a:pPr algn="r"/>
            <a:r>
              <a:rPr lang="en-GB" dirty="0"/>
              <a:t>Dhananjay Navani</a:t>
            </a:r>
          </a:p>
          <a:p>
            <a:pPr algn="r"/>
            <a:r>
              <a:rPr lang="en-GB" dirty="0"/>
              <a:t>CBA04</a:t>
            </a:r>
          </a:p>
          <a:p>
            <a:pPr algn="l"/>
            <a:endParaRPr lang="en-IN" dirty="0"/>
          </a:p>
        </p:txBody>
      </p:sp>
    </p:spTree>
    <p:extLst>
      <p:ext uri="{BB962C8B-B14F-4D97-AF65-F5344CB8AC3E}">
        <p14:creationId xmlns:p14="http://schemas.microsoft.com/office/powerpoint/2010/main" val="204753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82E0F-86F3-0503-2C64-6F9931032E85}"/>
              </a:ext>
            </a:extLst>
          </p:cNvPr>
          <p:cNvSpPr/>
          <p:nvPr/>
        </p:nvSpPr>
        <p:spPr>
          <a:xfrm>
            <a:off x="2742430" y="2705725"/>
            <a:ext cx="6270941"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29629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4624-34D1-610F-3217-D6A06A435022}"/>
              </a:ext>
            </a:extLst>
          </p:cNvPr>
          <p:cNvSpPr>
            <a:spLocks noGrp="1"/>
          </p:cNvSpPr>
          <p:nvPr>
            <p:ph type="title"/>
          </p:nvPr>
        </p:nvSpPr>
        <p:spPr/>
        <p:txBody>
          <a:bodyPr/>
          <a:lstStyle/>
          <a:p>
            <a:r>
              <a:rPr lang="en-GB" dirty="0" err="1"/>
              <a:t>Intorduction</a:t>
            </a:r>
            <a:endParaRPr lang="en-IN" dirty="0"/>
          </a:p>
        </p:txBody>
      </p:sp>
      <p:sp>
        <p:nvSpPr>
          <p:cNvPr id="3" name="Content Placeholder 2">
            <a:extLst>
              <a:ext uri="{FF2B5EF4-FFF2-40B4-BE49-F238E27FC236}">
                <a16:creationId xmlns:a16="http://schemas.microsoft.com/office/drawing/2014/main" id="{A4CFF76E-6016-49D8-2678-270F597A7373}"/>
              </a:ext>
            </a:extLst>
          </p:cNvPr>
          <p:cNvSpPr>
            <a:spLocks noGrp="1"/>
          </p:cNvSpPr>
          <p:nvPr>
            <p:ph idx="1"/>
          </p:nvPr>
        </p:nvSpPr>
        <p:spPr>
          <a:xfrm>
            <a:off x="913795" y="2096064"/>
            <a:ext cx="6886597" cy="3695136"/>
          </a:xfrm>
        </p:spPr>
        <p:txBody>
          <a:bodyPr/>
          <a:lstStyle/>
          <a:p>
            <a:pPr marL="0" indent="0">
              <a:buNone/>
            </a:pPr>
            <a:endParaRPr lang="en-GB" b="0" i="0" dirty="0">
              <a:solidFill>
                <a:srgbClr val="FFFFFF"/>
              </a:solidFill>
              <a:effectLst/>
              <a:latin typeface="Times New Roman" panose="02020603050405020304" pitchFamily="18" charset="0"/>
            </a:endParaRPr>
          </a:p>
          <a:p>
            <a:pPr marL="0" indent="0">
              <a:buNone/>
            </a:pPr>
            <a:r>
              <a:rPr lang="en-GB" b="0" i="0" dirty="0">
                <a:solidFill>
                  <a:srgbClr val="FFFFFF"/>
                </a:solidFill>
                <a:effectLst/>
                <a:latin typeface="Times New Roman" panose="02020603050405020304" pitchFamily="18" charset="0"/>
              </a:rPr>
              <a:t>In today's world, as we all see the crime which is happening to most women, 85 of 100 crimes are happening to </a:t>
            </a:r>
            <a:r>
              <a:rPr lang="en-GB" b="0" i="0" dirty="0" err="1">
                <a:solidFill>
                  <a:srgbClr val="FFFFFF"/>
                </a:solidFill>
                <a:effectLst/>
                <a:latin typeface="Times New Roman" panose="02020603050405020304" pitchFamily="18" charset="0"/>
              </a:rPr>
              <a:t>women.We</a:t>
            </a:r>
            <a:r>
              <a:rPr lang="en-GB" b="0" i="0" dirty="0">
                <a:solidFill>
                  <a:srgbClr val="FFFFFF"/>
                </a:solidFill>
                <a:effectLst/>
                <a:latin typeface="Times New Roman" panose="02020603050405020304" pitchFamily="18" charset="0"/>
              </a:rPr>
              <a:t> all know that most of the women are now working and as some of them have to travel late night, their safety is must. So just like it is important to know </a:t>
            </a:r>
            <a:r>
              <a:rPr lang="en-GB" b="0" i="0" dirty="0" err="1">
                <a:solidFill>
                  <a:srgbClr val="FFFFFF"/>
                </a:solidFill>
                <a:effectLst/>
                <a:latin typeface="Times New Roman" panose="02020603050405020304" pitchFamily="18" charset="0"/>
              </a:rPr>
              <a:t>self-defense</a:t>
            </a:r>
            <a:r>
              <a:rPr lang="en-GB" b="0" i="0" dirty="0">
                <a:solidFill>
                  <a:srgbClr val="FFFFFF"/>
                </a:solidFill>
                <a:effectLst/>
                <a:latin typeface="Times New Roman" panose="02020603050405020304" pitchFamily="18" charset="0"/>
              </a:rPr>
              <a:t>, it is also important provide women their safety applications.</a:t>
            </a:r>
            <a:endParaRPr lang="en-IN" dirty="0"/>
          </a:p>
        </p:txBody>
      </p:sp>
      <p:pic>
        <p:nvPicPr>
          <p:cNvPr id="5" name="Picture 4">
            <a:extLst>
              <a:ext uri="{FF2B5EF4-FFF2-40B4-BE49-F238E27FC236}">
                <a16:creationId xmlns:a16="http://schemas.microsoft.com/office/drawing/2014/main" id="{73F4ECD4-E432-8CFD-65CD-E3C6E0474026}"/>
              </a:ext>
            </a:extLst>
          </p:cNvPr>
          <p:cNvPicPr>
            <a:picLocks noChangeAspect="1"/>
          </p:cNvPicPr>
          <p:nvPr/>
        </p:nvPicPr>
        <p:blipFill>
          <a:blip r:embed="rId2"/>
          <a:stretch>
            <a:fillRect/>
          </a:stretch>
        </p:blipFill>
        <p:spPr>
          <a:xfrm>
            <a:off x="8430170" y="2621367"/>
            <a:ext cx="3205104" cy="2137779"/>
          </a:xfrm>
          <a:prstGeom prst="rect">
            <a:avLst/>
          </a:prstGeom>
        </p:spPr>
      </p:pic>
    </p:spTree>
    <p:extLst>
      <p:ext uri="{BB962C8B-B14F-4D97-AF65-F5344CB8AC3E}">
        <p14:creationId xmlns:p14="http://schemas.microsoft.com/office/powerpoint/2010/main" val="294425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22946-F697-29C3-BE38-455634FB895C}"/>
              </a:ext>
            </a:extLst>
          </p:cNvPr>
          <p:cNvSpPr>
            <a:spLocks noGrp="1"/>
          </p:cNvSpPr>
          <p:nvPr>
            <p:ph idx="1"/>
          </p:nvPr>
        </p:nvSpPr>
        <p:spPr>
          <a:xfrm>
            <a:off x="984433" y="2365204"/>
            <a:ext cx="6050848" cy="3695136"/>
          </a:xfrm>
        </p:spPr>
        <p:txBody>
          <a:bodyPr/>
          <a:lstStyle/>
          <a:p>
            <a:pPr marL="0" indent="0">
              <a:buNone/>
            </a:pPr>
            <a:r>
              <a:rPr lang="en-GB" b="0" i="0" dirty="0">
                <a:solidFill>
                  <a:srgbClr val="FFFFFF"/>
                </a:solidFill>
                <a:effectLst/>
                <a:latin typeface="Times New Roman" panose="02020603050405020304" pitchFamily="18" charset="0"/>
              </a:rPr>
              <a:t>There are many problems we all know, like most of the women are working in night shifts their safety is the most important, as most of the ladies travel at late night. So, it's necessary to remain alert and safe.</a:t>
            </a:r>
            <a:endParaRPr lang="en-IN" dirty="0"/>
          </a:p>
        </p:txBody>
      </p:sp>
      <p:pic>
        <p:nvPicPr>
          <p:cNvPr id="5" name="Picture 4">
            <a:extLst>
              <a:ext uri="{FF2B5EF4-FFF2-40B4-BE49-F238E27FC236}">
                <a16:creationId xmlns:a16="http://schemas.microsoft.com/office/drawing/2014/main" id="{E9012708-5F09-DE0E-690F-B1E840545FAB}"/>
              </a:ext>
            </a:extLst>
          </p:cNvPr>
          <p:cNvPicPr>
            <a:picLocks noChangeAspect="1"/>
          </p:cNvPicPr>
          <p:nvPr/>
        </p:nvPicPr>
        <p:blipFill>
          <a:blip r:embed="rId2"/>
          <a:stretch>
            <a:fillRect/>
          </a:stretch>
        </p:blipFill>
        <p:spPr>
          <a:xfrm>
            <a:off x="7548463" y="1850312"/>
            <a:ext cx="4204219" cy="2802813"/>
          </a:xfrm>
          <a:prstGeom prst="rect">
            <a:avLst/>
          </a:prstGeom>
        </p:spPr>
      </p:pic>
    </p:spTree>
    <p:extLst>
      <p:ext uri="{BB962C8B-B14F-4D97-AF65-F5344CB8AC3E}">
        <p14:creationId xmlns:p14="http://schemas.microsoft.com/office/powerpoint/2010/main" val="12013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BF736-AA41-3EB9-7F1B-7ACD7AA1B339}"/>
              </a:ext>
            </a:extLst>
          </p:cNvPr>
          <p:cNvSpPr>
            <a:spLocks noGrp="1"/>
          </p:cNvSpPr>
          <p:nvPr>
            <p:ph idx="1"/>
          </p:nvPr>
        </p:nvSpPr>
        <p:spPr>
          <a:xfrm>
            <a:off x="919119" y="1581432"/>
            <a:ext cx="10353762" cy="3695136"/>
          </a:xfrm>
        </p:spPr>
        <p:txBody>
          <a:bodyPr/>
          <a:lstStyle/>
          <a:p>
            <a:pPr marL="0" indent="0" algn="ctr">
              <a:buNone/>
            </a:pPr>
            <a:r>
              <a:rPr lang="en-GB" b="0" i="0" dirty="0">
                <a:solidFill>
                  <a:srgbClr val="FFFFFF"/>
                </a:solidFill>
                <a:effectLst/>
                <a:latin typeface="Times New Roman" panose="02020603050405020304" pitchFamily="18" charset="0"/>
              </a:rPr>
              <a:t>Nowadays, most of the people carry their smartphones and it is a boon for them. Hence it is necessary to have at least one personal safety application installed. And here we come with a solution namely:</a:t>
            </a:r>
            <a:br>
              <a:rPr lang="en-GB" dirty="0"/>
            </a:br>
            <a:r>
              <a:rPr lang="en-GB" b="0" i="0" dirty="0">
                <a:solidFill>
                  <a:srgbClr val="FFFFFF"/>
                </a:solidFill>
                <a:effectLst/>
                <a:latin typeface="Times New Roman" panose="02020603050405020304" pitchFamily="18" charset="0"/>
              </a:rPr>
              <a:t>NARI - WOMEN SAFETY APPLICATION.</a:t>
            </a:r>
          </a:p>
          <a:p>
            <a:pPr marL="0" indent="0" algn="ctr">
              <a:buNone/>
            </a:pPr>
            <a:r>
              <a:rPr lang="en-GB" b="0" i="0" dirty="0">
                <a:solidFill>
                  <a:srgbClr val="FFFFFF"/>
                </a:solidFill>
                <a:effectLst/>
                <a:latin typeface="Times New Roman" panose="02020603050405020304" pitchFamily="18" charset="0"/>
              </a:rPr>
              <a:t>This application provides a sense of security to it's users and it's totally free of cost, so that it can reach to every woman who's working late for her son or daughter or to make a good and </a:t>
            </a:r>
            <a:r>
              <a:rPr lang="en-GB" b="0" i="0" dirty="0" err="1">
                <a:solidFill>
                  <a:srgbClr val="FFFFFF"/>
                </a:solidFill>
                <a:effectLst/>
                <a:latin typeface="Times New Roman" panose="02020603050405020304" pitchFamily="18" charset="0"/>
              </a:rPr>
              <a:t>peacful</a:t>
            </a:r>
            <a:r>
              <a:rPr lang="en-GB" b="0" i="0" dirty="0">
                <a:solidFill>
                  <a:srgbClr val="FFFFFF"/>
                </a:solidFill>
                <a:effectLst/>
                <a:latin typeface="Times New Roman" panose="02020603050405020304" pitchFamily="18" charset="0"/>
              </a:rPr>
              <a:t> living, and she can freely go out without thinking twice about her safety.</a:t>
            </a:r>
            <a:endParaRPr lang="en-IN" dirty="0"/>
          </a:p>
        </p:txBody>
      </p:sp>
    </p:spTree>
    <p:extLst>
      <p:ext uri="{BB962C8B-B14F-4D97-AF65-F5344CB8AC3E}">
        <p14:creationId xmlns:p14="http://schemas.microsoft.com/office/powerpoint/2010/main" val="74867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99D57-DAEE-E7FF-CDC9-CEE6B260217B}"/>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15942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E4D2-4F19-D078-326F-B8C61E7461C0}"/>
              </a:ext>
            </a:extLst>
          </p:cNvPr>
          <p:cNvSpPr>
            <a:spLocks noGrp="1"/>
          </p:cNvSpPr>
          <p:nvPr>
            <p:ph type="title"/>
          </p:nvPr>
        </p:nvSpPr>
        <p:spPr/>
        <p:txBody>
          <a:bodyPr/>
          <a:lstStyle/>
          <a:p>
            <a:r>
              <a:rPr lang="en-GB" dirty="0"/>
              <a:t>Features In Applications</a:t>
            </a:r>
            <a:endParaRPr lang="en-IN" dirty="0"/>
          </a:p>
        </p:txBody>
      </p:sp>
      <p:sp>
        <p:nvSpPr>
          <p:cNvPr id="3" name="Content Placeholder 2">
            <a:extLst>
              <a:ext uri="{FF2B5EF4-FFF2-40B4-BE49-F238E27FC236}">
                <a16:creationId xmlns:a16="http://schemas.microsoft.com/office/drawing/2014/main" id="{D4C456DB-022C-07EC-936A-6FB4DC639A8F}"/>
              </a:ext>
            </a:extLst>
          </p:cNvPr>
          <p:cNvSpPr>
            <a:spLocks noGrp="1"/>
          </p:cNvSpPr>
          <p:nvPr>
            <p:ph idx="1"/>
          </p:nvPr>
        </p:nvSpPr>
        <p:spPr>
          <a:xfrm>
            <a:off x="913795" y="2096064"/>
            <a:ext cx="6737307" cy="3695136"/>
          </a:xfrm>
        </p:spPr>
        <p:txBody>
          <a:bodyPr/>
          <a:lstStyle/>
          <a:p>
            <a:pPr marL="0" indent="0">
              <a:buNone/>
            </a:pPr>
            <a:br>
              <a:rPr lang="en-GB" dirty="0"/>
            </a:br>
            <a:r>
              <a:rPr lang="en-GB" b="0" i="0" dirty="0">
                <a:solidFill>
                  <a:srgbClr val="FFFFFF"/>
                </a:solidFill>
                <a:effectLst/>
                <a:latin typeface="Times New Roman" panose="02020603050405020304" pitchFamily="18" charset="0"/>
              </a:rPr>
              <a:t>This application provides a sense of security to it's users and it's totally free of cost, so that it can reach to every woman who's working late for her son or daughter or to make a good and peaceful living, and she can freely go out without thinking twice about her safety.</a:t>
            </a:r>
            <a:endParaRPr lang="en-IN" dirty="0"/>
          </a:p>
        </p:txBody>
      </p:sp>
      <p:pic>
        <p:nvPicPr>
          <p:cNvPr id="5" name="Picture 4">
            <a:extLst>
              <a:ext uri="{FF2B5EF4-FFF2-40B4-BE49-F238E27FC236}">
                <a16:creationId xmlns:a16="http://schemas.microsoft.com/office/drawing/2014/main" id="{87703CD5-3DC3-1980-52B2-10B8F0213EB7}"/>
              </a:ext>
            </a:extLst>
          </p:cNvPr>
          <p:cNvPicPr>
            <a:picLocks noChangeAspect="1"/>
          </p:cNvPicPr>
          <p:nvPr/>
        </p:nvPicPr>
        <p:blipFill>
          <a:blip r:embed="rId2"/>
          <a:stretch>
            <a:fillRect/>
          </a:stretch>
        </p:blipFill>
        <p:spPr>
          <a:xfrm>
            <a:off x="8295848" y="2446175"/>
            <a:ext cx="3300666" cy="1808584"/>
          </a:xfrm>
          <a:prstGeom prst="rect">
            <a:avLst/>
          </a:prstGeom>
        </p:spPr>
      </p:pic>
    </p:spTree>
    <p:extLst>
      <p:ext uri="{BB962C8B-B14F-4D97-AF65-F5344CB8AC3E}">
        <p14:creationId xmlns:p14="http://schemas.microsoft.com/office/powerpoint/2010/main" val="358337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6DB7-295D-FC1F-D22D-5C899BA4E72E}"/>
              </a:ext>
            </a:extLst>
          </p:cNvPr>
          <p:cNvSpPr>
            <a:spLocks noGrp="1"/>
          </p:cNvSpPr>
          <p:nvPr>
            <p:ph type="title"/>
          </p:nvPr>
        </p:nvSpPr>
        <p:spPr/>
        <p:txBody>
          <a:bodyPr/>
          <a:lstStyle/>
          <a:p>
            <a:r>
              <a:rPr lang="en-GB" dirty="0"/>
              <a:t>Tracking Location</a:t>
            </a:r>
            <a:endParaRPr lang="en-IN" dirty="0"/>
          </a:p>
        </p:txBody>
      </p:sp>
      <p:sp>
        <p:nvSpPr>
          <p:cNvPr id="3" name="Content Placeholder 2">
            <a:extLst>
              <a:ext uri="{FF2B5EF4-FFF2-40B4-BE49-F238E27FC236}">
                <a16:creationId xmlns:a16="http://schemas.microsoft.com/office/drawing/2014/main" id="{D7959BAC-E034-7634-023C-057444BA622D}"/>
              </a:ext>
            </a:extLst>
          </p:cNvPr>
          <p:cNvSpPr>
            <a:spLocks noGrp="1"/>
          </p:cNvSpPr>
          <p:nvPr>
            <p:ph idx="1"/>
          </p:nvPr>
        </p:nvSpPr>
        <p:spPr>
          <a:xfrm>
            <a:off x="913795" y="2441297"/>
            <a:ext cx="7110532" cy="3695136"/>
          </a:xfrm>
        </p:spPr>
        <p:txBody>
          <a:bodyPr/>
          <a:lstStyle/>
          <a:p>
            <a:pPr marL="0" indent="0">
              <a:buNone/>
            </a:pPr>
            <a:r>
              <a:rPr lang="en-GB" b="0" i="0" dirty="0">
                <a:solidFill>
                  <a:srgbClr val="FFFFFF"/>
                </a:solidFill>
                <a:effectLst/>
                <a:latin typeface="Times New Roman" panose="02020603050405020304" pitchFamily="18" charset="0"/>
              </a:rPr>
              <a:t>The second feature is about tracking the location of the users for their own safety purpose. While tracking the location, we can even send the message to the guardians whether we are reaching the destination or not. We have implemented this feature with the help of the Geofence Library.</a:t>
            </a:r>
            <a:endParaRPr lang="en-IN" dirty="0"/>
          </a:p>
        </p:txBody>
      </p:sp>
      <p:pic>
        <p:nvPicPr>
          <p:cNvPr id="5" name="Picture 4">
            <a:extLst>
              <a:ext uri="{FF2B5EF4-FFF2-40B4-BE49-F238E27FC236}">
                <a16:creationId xmlns:a16="http://schemas.microsoft.com/office/drawing/2014/main" id="{6FFA558B-1879-A31E-0505-CDB93024024D}"/>
              </a:ext>
            </a:extLst>
          </p:cNvPr>
          <p:cNvPicPr>
            <a:picLocks noChangeAspect="1"/>
          </p:cNvPicPr>
          <p:nvPr/>
        </p:nvPicPr>
        <p:blipFill>
          <a:blip r:embed="rId2"/>
          <a:stretch>
            <a:fillRect/>
          </a:stretch>
        </p:blipFill>
        <p:spPr>
          <a:xfrm>
            <a:off x="8546842" y="1935921"/>
            <a:ext cx="2964024" cy="2964024"/>
          </a:xfrm>
          <a:prstGeom prst="rect">
            <a:avLst/>
          </a:prstGeom>
        </p:spPr>
      </p:pic>
    </p:spTree>
    <p:extLst>
      <p:ext uri="{BB962C8B-B14F-4D97-AF65-F5344CB8AC3E}">
        <p14:creationId xmlns:p14="http://schemas.microsoft.com/office/powerpoint/2010/main" val="27869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C4D3-AAE3-BEB9-5A90-AE30DB097E60}"/>
              </a:ext>
            </a:extLst>
          </p:cNvPr>
          <p:cNvSpPr>
            <a:spLocks noGrp="1"/>
          </p:cNvSpPr>
          <p:nvPr>
            <p:ph type="title"/>
          </p:nvPr>
        </p:nvSpPr>
        <p:spPr/>
        <p:txBody>
          <a:bodyPr/>
          <a:lstStyle/>
          <a:p>
            <a:r>
              <a:rPr lang="en-GB" dirty="0"/>
              <a:t>Fake Call</a:t>
            </a:r>
            <a:endParaRPr lang="en-IN" dirty="0"/>
          </a:p>
        </p:txBody>
      </p:sp>
      <p:sp>
        <p:nvSpPr>
          <p:cNvPr id="3" name="Content Placeholder 2">
            <a:extLst>
              <a:ext uri="{FF2B5EF4-FFF2-40B4-BE49-F238E27FC236}">
                <a16:creationId xmlns:a16="http://schemas.microsoft.com/office/drawing/2014/main" id="{580444D2-2A82-B417-4E29-8C1A97BC1745}"/>
              </a:ext>
            </a:extLst>
          </p:cNvPr>
          <p:cNvSpPr>
            <a:spLocks noGrp="1"/>
          </p:cNvSpPr>
          <p:nvPr>
            <p:ph idx="1"/>
          </p:nvPr>
        </p:nvSpPr>
        <p:spPr>
          <a:xfrm>
            <a:off x="913795" y="2553264"/>
            <a:ext cx="7035887" cy="3695136"/>
          </a:xfrm>
        </p:spPr>
        <p:txBody>
          <a:bodyPr/>
          <a:lstStyle/>
          <a:p>
            <a:pPr marL="0" indent="0">
              <a:buNone/>
            </a:pPr>
            <a:br>
              <a:rPr lang="en-GB" dirty="0"/>
            </a:br>
            <a:r>
              <a:rPr lang="en-GB" b="0" i="0" dirty="0">
                <a:solidFill>
                  <a:srgbClr val="FFFFFF"/>
                </a:solidFill>
                <a:effectLst/>
                <a:latin typeface="Times New Roman" panose="02020603050405020304" pitchFamily="18" charset="0"/>
              </a:rPr>
              <a:t>There is also a fake call feature in it where the user gets a fake call screen on his/her smartphone and can escape any situation by making a false excuse.</a:t>
            </a:r>
            <a:endParaRPr lang="en-IN" dirty="0"/>
          </a:p>
        </p:txBody>
      </p:sp>
      <p:pic>
        <p:nvPicPr>
          <p:cNvPr id="5" name="Picture 4">
            <a:extLst>
              <a:ext uri="{FF2B5EF4-FFF2-40B4-BE49-F238E27FC236}">
                <a16:creationId xmlns:a16="http://schemas.microsoft.com/office/drawing/2014/main" id="{402AE645-29ED-A1AE-CF16-E19E41CC97A0}"/>
              </a:ext>
            </a:extLst>
          </p:cNvPr>
          <p:cNvPicPr>
            <a:picLocks noChangeAspect="1"/>
          </p:cNvPicPr>
          <p:nvPr/>
        </p:nvPicPr>
        <p:blipFill>
          <a:blip r:embed="rId2"/>
          <a:stretch>
            <a:fillRect/>
          </a:stretch>
        </p:blipFill>
        <p:spPr>
          <a:xfrm>
            <a:off x="8840110" y="2209952"/>
            <a:ext cx="2438095" cy="2438095"/>
          </a:xfrm>
          <a:prstGeom prst="rect">
            <a:avLst/>
          </a:prstGeom>
        </p:spPr>
      </p:pic>
    </p:spTree>
    <p:extLst>
      <p:ext uri="{BB962C8B-B14F-4D97-AF65-F5344CB8AC3E}">
        <p14:creationId xmlns:p14="http://schemas.microsoft.com/office/powerpoint/2010/main" val="371956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B296-4651-6591-6A2E-5324FA8D55EA}"/>
              </a:ext>
            </a:extLst>
          </p:cNvPr>
          <p:cNvSpPr>
            <a:spLocks noGrp="1"/>
          </p:cNvSpPr>
          <p:nvPr>
            <p:ph type="title"/>
          </p:nvPr>
        </p:nvSpPr>
        <p:spPr/>
        <p:txBody>
          <a:bodyPr/>
          <a:lstStyle/>
          <a:p>
            <a:r>
              <a:rPr lang="en-GB" dirty="0"/>
              <a:t>Safe Zones</a:t>
            </a:r>
            <a:endParaRPr lang="en-IN" dirty="0"/>
          </a:p>
        </p:txBody>
      </p:sp>
      <p:sp>
        <p:nvSpPr>
          <p:cNvPr id="3" name="Content Placeholder 2">
            <a:extLst>
              <a:ext uri="{FF2B5EF4-FFF2-40B4-BE49-F238E27FC236}">
                <a16:creationId xmlns:a16="http://schemas.microsoft.com/office/drawing/2014/main" id="{E67A67A9-9B1A-83A4-E8E3-43B2AAA4B5D5}"/>
              </a:ext>
            </a:extLst>
          </p:cNvPr>
          <p:cNvSpPr>
            <a:spLocks noGrp="1"/>
          </p:cNvSpPr>
          <p:nvPr>
            <p:ph idx="1"/>
          </p:nvPr>
        </p:nvSpPr>
        <p:spPr>
          <a:xfrm>
            <a:off x="979109" y="2329330"/>
            <a:ext cx="6970572" cy="3695136"/>
          </a:xfrm>
        </p:spPr>
        <p:txBody>
          <a:bodyPr/>
          <a:lstStyle/>
          <a:p>
            <a:pPr marL="0" indent="0">
              <a:buNone/>
            </a:pPr>
            <a:r>
              <a:rPr lang="en-GB" b="0" i="0" dirty="0">
                <a:solidFill>
                  <a:srgbClr val="FFFFFF"/>
                </a:solidFill>
                <a:effectLst/>
                <a:latin typeface="Times New Roman" panose="02020603050405020304" pitchFamily="18" charset="0"/>
              </a:rPr>
              <a:t>The Safe/Unsafe feature is used to see the nearby locations and check whether they are safe or unsafe for that time. Here, we are planning to make this feature more efficient by also taking the data of several crimes occurring in a particular area and then defining it as safe or unsafe for that time. It will be in our future versions of the application.</a:t>
            </a:r>
            <a:endParaRPr lang="en-IN" dirty="0"/>
          </a:p>
        </p:txBody>
      </p:sp>
      <p:pic>
        <p:nvPicPr>
          <p:cNvPr id="5" name="Picture 4">
            <a:extLst>
              <a:ext uri="{FF2B5EF4-FFF2-40B4-BE49-F238E27FC236}">
                <a16:creationId xmlns:a16="http://schemas.microsoft.com/office/drawing/2014/main" id="{0B98928B-C8D1-691A-95FC-991858C50E7A}"/>
              </a:ext>
            </a:extLst>
          </p:cNvPr>
          <p:cNvPicPr>
            <a:picLocks noChangeAspect="1"/>
          </p:cNvPicPr>
          <p:nvPr/>
        </p:nvPicPr>
        <p:blipFill>
          <a:blip r:embed="rId2"/>
          <a:stretch>
            <a:fillRect/>
          </a:stretch>
        </p:blipFill>
        <p:spPr>
          <a:xfrm>
            <a:off x="8708570" y="2096064"/>
            <a:ext cx="2858151" cy="2858151"/>
          </a:xfrm>
          <a:prstGeom prst="rect">
            <a:avLst/>
          </a:prstGeom>
        </p:spPr>
      </p:pic>
    </p:spTree>
    <p:extLst>
      <p:ext uri="{BB962C8B-B14F-4D97-AF65-F5344CB8AC3E}">
        <p14:creationId xmlns:p14="http://schemas.microsoft.com/office/powerpoint/2010/main" val="3298828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33</TotalTime>
  <Words>456</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Nari – Women Safety</vt:lpstr>
      <vt:lpstr>Intorduction</vt:lpstr>
      <vt:lpstr>PowerPoint Presentation</vt:lpstr>
      <vt:lpstr>PowerPoint Presentation</vt:lpstr>
      <vt:lpstr>PowerPoint Presentation</vt:lpstr>
      <vt:lpstr>Features In Applications</vt:lpstr>
      <vt:lpstr>Tracking Location</vt:lpstr>
      <vt:lpstr>Fake Call</vt:lpstr>
      <vt:lpstr>Safe Zones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Nari – Women Safety</dc:title>
  <dc:creator>Dhananjay Navani</dc:creator>
  <cp:lastModifiedBy>Dhananjay Navani</cp:lastModifiedBy>
  <cp:revision>3</cp:revision>
  <dcterms:created xsi:type="dcterms:W3CDTF">2023-01-20T02:18:21Z</dcterms:created>
  <dcterms:modified xsi:type="dcterms:W3CDTF">2023-05-29T04:04:04Z</dcterms:modified>
</cp:coreProperties>
</file>