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14"/>
  </p:notesMasterIdLst>
  <p:sldIdLst>
    <p:sldId id="272" r:id="rId5"/>
    <p:sldId id="257" r:id="rId6"/>
    <p:sldId id="262" r:id="rId7"/>
    <p:sldId id="260" r:id="rId8"/>
    <p:sldId id="277" r:id="rId9"/>
    <p:sldId id="273" r:id="rId10"/>
    <p:sldId id="275" r:id="rId11"/>
    <p:sldId id="27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320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Barge" userId="603ab6b1d6f66d97" providerId="LiveId" clId="{43C39EDA-9639-4A66-A7D6-AD62578574F3}"/>
    <pc:docChg chg="modSld">
      <pc:chgData name="Dhananjay Barge" userId="603ab6b1d6f66d97" providerId="LiveId" clId="{43C39EDA-9639-4A66-A7D6-AD62578574F3}" dt="2022-04-09T22:29:51.278" v="75" actId="255"/>
      <pc:docMkLst>
        <pc:docMk/>
      </pc:docMkLst>
      <pc:sldChg chg="modSp mod">
        <pc:chgData name="Dhananjay Barge" userId="603ab6b1d6f66d97" providerId="LiveId" clId="{43C39EDA-9639-4A66-A7D6-AD62578574F3}" dt="2022-04-08T19:40:24.606" v="3" actId="20577"/>
        <pc:sldMkLst>
          <pc:docMk/>
          <pc:sldMk cId="331669714" sldId="272"/>
        </pc:sldMkLst>
        <pc:spChg chg="mod">
          <ac:chgData name="Dhananjay Barge" userId="603ab6b1d6f66d97" providerId="LiveId" clId="{43C39EDA-9639-4A66-A7D6-AD62578574F3}" dt="2022-04-08T19:40:24.606" v="3" actId="20577"/>
          <ac:spMkLst>
            <pc:docMk/>
            <pc:sldMk cId="331669714" sldId="272"/>
            <ac:spMk id="5" creationId="{EF502785-6557-4038-9743-2ABFF39CB24A}"/>
          </ac:spMkLst>
        </pc:spChg>
      </pc:sldChg>
      <pc:sldChg chg="modSp mod">
        <pc:chgData name="Dhananjay Barge" userId="603ab6b1d6f66d97" providerId="LiveId" clId="{43C39EDA-9639-4A66-A7D6-AD62578574F3}" dt="2022-04-09T22:29:51.278" v="75" actId="255"/>
        <pc:sldMkLst>
          <pc:docMk/>
          <pc:sldMk cId="2828076713" sldId="277"/>
        </pc:sldMkLst>
        <pc:spChg chg="mod">
          <ac:chgData name="Dhananjay Barge" userId="603ab6b1d6f66d97" providerId="LiveId" clId="{43C39EDA-9639-4A66-A7D6-AD62578574F3}" dt="2022-04-09T22:29:51.278" v="75" actId="255"/>
          <ac:spMkLst>
            <pc:docMk/>
            <pc:sldMk cId="2828076713" sldId="277"/>
            <ac:spMk id="5" creationId="{8A007A90-6510-4515-909B-2BA6F9960E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D07-B188-44E4-ABBB-6994C1A52936}"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2455A-0D23-4EAB-9AF9-2CC2B3066B0A}" type="slidenum">
              <a:rPr lang="en-US" smtClean="0"/>
              <a:t>‹#›</a:t>
            </a:fld>
            <a:endParaRPr lang="en-US" dirty="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524" y="0"/>
            <a:ext cx="12188952" cy="64008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CE30A2A8-DADD-44CC-B8A3-9BFFD5E76B66}"/>
              </a:ext>
            </a:extLst>
          </p:cNvPr>
          <p:cNvSpPr>
            <a:spLocks noGrp="1"/>
          </p:cNvSpPr>
          <p:nvPr>
            <p:ph type="ctrTitle"/>
          </p:nvPr>
        </p:nvSpPr>
        <p:spPr>
          <a:xfrm>
            <a:off x="0" y="3118981"/>
            <a:ext cx="7537703" cy="2462667"/>
          </a:xfrm>
          <a:solidFill>
            <a:schemeClr val="bg1">
              <a:alpha val="93000"/>
            </a:schemeClr>
          </a:solidFill>
        </p:spPr>
        <p:txBody>
          <a:bodyPr lIns="822960" tIns="731520" anchor="t" anchorCtr="0">
            <a:normAutofit/>
          </a:bodyPr>
          <a:lstStyle/>
          <a:p>
            <a:r>
              <a:rPr lang="en-US" sz="5400">
                <a:solidFill>
                  <a:schemeClr val="tx1"/>
                </a:solidFill>
              </a:rPr>
              <a:t>Click to edit Master title style</a:t>
            </a:r>
            <a:endParaRPr lang="en-US" sz="5400" dirty="0">
              <a:solidFill>
                <a:schemeClr val="tx1"/>
              </a:solidFill>
            </a:endParaRPr>
          </a:p>
        </p:txBody>
      </p:sp>
      <p:sp>
        <p:nvSpPr>
          <p:cNvPr id="9" name="Subtitle 2">
            <a:extLst>
              <a:ext uri="{FF2B5EF4-FFF2-40B4-BE49-F238E27FC236}">
                <a16:creationId xmlns:a16="http://schemas.microsoft.com/office/drawing/2014/main" id="{79DF17D8-A326-44D6-A77D-42DA99E92786}"/>
              </a:ext>
            </a:extLst>
          </p:cNvPr>
          <p:cNvSpPr>
            <a:spLocks noGrp="1"/>
          </p:cNvSpPr>
          <p:nvPr>
            <p:ph type="subTitle" idx="1"/>
          </p:nvPr>
        </p:nvSpPr>
        <p:spPr>
          <a:xfrm>
            <a:off x="754841" y="4735799"/>
            <a:ext cx="6470693" cy="605256"/>
          </a:xfrm>
        </p:spPr>
        <p:txBody>
          <a:bodyPr/>
          <a:lstStyle/>
          <a:p>
            <a:r>
              <a:rPr lang="en-US">
                <a:solidFill>
                  <a:schemeClr val="tx1"/>
                </a:solidFill>
              </a:rPr>
              <a:t>Click to edit Master subtitle style</a:t>
            </a:r>
            <a:endParaRPr lang="en-US" dirty="0">
              <a:solidFill>
                <a:schemeClr val="tx1"/>
              </a:solidFill>
            </a:endParaRPr>
          </a:p>
        </p:txBody>
      </p:sp>
    </p:spTree>
    <p:extLst>
      <p:ext uri="{BB962C8B-B14F-4D97-AF65-F5344CB8AC3E}">
        <p14:creationId xmlns:p14="http://schemas.microsoft.com/office/powerpoint/2010/main" val="48567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88720" y="2057400"/>
            <a:ext cx="3200400" cy="736282"/>
          </a:xfrm>
        </p:spPr>
        <p:txBody>
          <a:bodyPr lIns="91440" rIns="9144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8720" y="2958274"/>
            <a:ext cx="3200400" cy="2910821"/>
          </a:xfrm>
        </p:spPr>
        <p:txBody>
          <a:bodyPr/>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2051331"/>
            <a:ext cx="3200400" cy="736282"/>
          </a:xfrm>
        </p:spPr>
        <p:txBody>
          <a:bodyPr lIns="91440" rIns="9144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952204"/>
            <a:ext cx="3200400" cy="2910821"/>
          </a:xfrm>
        </p:spPr>
        <p:txBody>
          <a:bodyPr/>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a:extLst>
              <a:ext uri="{FF2B5EF4-FFF2-40B4-BE49-F238E27FC236}">
                <a16:creationId xmlns:a16="http://schemas.microsoft.com/office/drawing/2014/main" id="{9721C62B-6826-4C4A-B41E-814C63BA513E}"/>
              </a:ext>
            </a:extLst>
          </p:cNvPr>
          <p:cNvSpPr>
            <a:spLocks noGrp="1"/>
          </p:cNvSpPr>
          <p:nvPr>
            <p:ph type="body" sz="quarter" idx="13"/>
          </p:nvPr>
        </p:nvSpPr>
        <p:spPr>
          <a:xfrm>
            <a:off x="7955280" y="2057400"/>
            <a:ext cx="3200400" cy="736282"/>
          </a:xfrm>
        </p:spPr>
        <p:txBody>
          <a:bodyPr lIns="91440" rIns="9144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9F5CD2DF-69E0-48BA-AFAC-83EFCE2ACC89}"/>
              </a:ext>
            </a:extLst>
          </p:cNvPr>
          <p:cNvSpPr>
            <a:spLocks noGrp="1"/>
          </p:cNvSpPr>
          <p:nvPr>
            <p:ph sz="quarter" idx="14"/>
          </p:nvPr>
        </p:nvSpPr>
        <p:spPr>
          <a:xfrm>
            <a:off x="7955280" y="2958273"/>
            <a:ext cx="3200400" cy="2910821"/>
          </a:xfrm>
        </p:spPr>
        <p:txBody>
          <a:bodyPr/>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dirty="0"/>
              <a:t>20XX</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351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592754-9FDD-4637-8931-8898DCEA2DAF}"/>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33DE7C46-EBCB-4558-B868-C6E743BAE1A2}"/>
              </a:ext>
              <a:ext uri="{C183D7F6-B498-43B3-948B-1728B52AA6E4}">
                <adec:decorative xmlns:adec="http://schemas.microsoft.com/office/drawing/2017/decorative" val="1"/>
              </a:ext>
            </a:extLst>
          </p:cNvPr>
          <p:cNvSpPr/>
          <p:nvPr userDrawn="1"/>
        </p:nvSpPr>
        <p:spPr>
          <a:xfrm>
            <a:off x="707474" y="1238442"/>
            <a:ext cx="3635926" cy="4355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EDD7626-E6F6-463F-8041-E2EC32830F0E}"/>
              </a:ext>
            </a:extLst>
          </p:cNvPr>
          <p:cNvSpPr>
            <a:spLocks noGrp="1"/>
          </p:cNvSpPr>
          <p:nvPr>
            <p:ph type="title"/>
          </p:nvPr>
        </p:nvSpPr>
        <p:spPr>
          <a:xfrm>
            <a:off x="948648" y="1419273"/>
            <a:ext cx="3153580" cy="1358188"/>
          </a:xfrm>
        </p:spPr>
        <p:txBody>
          <a:bodyPr>
            <a:normAutofit/>
          </a:bodyPr>
          <a:lstStyle>
            <a:lvl1pPr>
              <a:defRPr baseline="0">
                <a:solidFill>
                  <a:schemeClr val="bg1"/>
                </a:solidFill>
              </a:defRPr>
            </a:lvl1pPr>
          </a:lstStyle>
          <a:p>
            <a:r>
              <a:rPr lang="en-US" sz="3600">
                <a:solidFill>
                  <a:schemeClr val="tx1"/>
                </a:solidFill>
              </a:rPr>
              <a:t>Click to edit Master title style</a:t>
            </a:r>
            <a:endParaRPr lang="en-US" sz="3600" dirty="0">
              <a:solidFill>
                <a:schemeClr val="tx1"/>
              </a:solidFill>
            </a:endParaRPr>
          </a:p>
        </p:txBody>
      </p:sp>
      <p:cxnSp>
        <p:nvCxnSpPr>
          <p:cNvPr id="8" name="Straight Connector 7">
            <a:extLst>
              <a:ext uri="{FF2B5EF4-FFF2-40B4-BE49-F238E27FC236}">
                <a16:creationId xmlns:a16="http://schemas.microsoft.com/office/drawing/2014/main" id="{4D4A9276-3942-47EA-B16C-FEF66FB6F290}"/>
              </a:ext>
              <a:ext uri="{C183D7F6-B498-43B3-948B-1728B52AA6E4}">
                <adec:decorative xmlns:adec="http://schemas.microsoft.com/office/drawing/2017/decorative" val="1"/>
              </a:ext>
            </a:extLst>
          </p:cNvPr>
          <p:cNvCxnSpPr/>
          <p:nvPr userDrawn="1"/>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11DABEC-17D7-4DA3-9DEA-F5D74509D3AC}"/>
              </a:ext>
            </a:extLst>
          </p:cNvPr>
          <p:cNvSpPr>
            <a:spLocks noGrp="1"/>
          </p:cNvSpPr>
          <p:nvPr>
            <p:ph idx="1"/>
          </p:nvPr>
        </p:nvSpPr>
        <p:spPr>
          <a:xfrm>
            <a:off x="948648" y="2978254"/>
            <a:ext cx="3153580" cy="2444238"/>
          </a:xfrm>
        </p:spPr>
        <p:txBody>
          <a:bodyPr lIns="91440">
            <a:normAutofit/>
          </a:bodyPr>
          <a:lstStyle>
            <a:lvl1pPr>
              <a:defRPr>
                <a:solidFill>
                  <a:schemeClr val="bg1"/>
                </a:solidFill>
              </a:defRPr>
            </a:lvl1pPr>
          </a:lstStyle>
          <a:p>
            <a:pPr marL="0" lvl="0" indent="0">
              <a:lnSpc>
                <a:spcPct val="100000"/>
              </a:lnSpc>
              <a:buNone/>
            </a:pPr>
            <a:r>
              <a:rPr lang="en-US" sz="1600">
                <a:solidFill>
                  <a:schemeClr val="tx1"/>
                </a:solidFill>
              </a:rPr>
              <a:t>Click to edit Master text styles</a:t>
            </a:r>
          </a:p>
        </p:txBody>
      </p:sp>
      <p:sp>
        <p:nvSpPr>
          <p:cNvPr id="13" name="Picture Placeholder 12">
            <a:extLst>
              <a:ext uri="{FF2B5EF4-FFF2-40B4-BE49-F238E27FC236}">
                <a16:creationId xmlns:a16="http://schemas.microsoft.com/office/drawing/2014/main" id="{0A5B6691-D26A-472B-BB73-55A4E0649246}"/>
              </a:ext>
            </a:extLst>
          </p:cNvPr>
          <p:cNvSpPr>
            <a:spLocks noGrp="1"/>
          </p:cNvSpPr>
          <p:nvPr>
            <p:ph type="pic" sz="quarter" idx="13"/>
          </p:nvPr>
        </p:nvSpPr>
        <p:spPr>
          <a:xfrm>
            <a:off x="4672584" y="1234440"/>
            <a:ext cx="3264408" cy="4352544"/>
          </a:xfrm>
          <a:solidFill>
            <a:schemeClr val="accent6"/>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BF1FB629-3697-40BE-A9E2-962CC86418D3}"/>
              </a:ext>
            </a:extLst>
          </p:cNvPr>
          <p:cNvSpPr>
            <a:spLocks noGrp="1"/>
          </p:cNvSpPr>
          <p:nvPr>
            <p:ph type="pic" sz="quarter" idx="14"/>
          </p:nvPr>
        </p:nvSpPr>
        <p:spPr>
          <a:xfrm>
            <a:off x="8275320" y="1234440"/>
            <a:ext cx="3264408" cy="4352544"/>
          </a:xfrm>
          <a:solidFill>
            <a:schemeClr val="accent6"/>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726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E322D5-1CC3-400A-A187-55543F0E8B93}"/>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3">
            <a:extLst>
              <a:ext uri="{FF2B5EF4-FFF2-40B4-BE49-F238E27FC236}">
                <a16:creationId xmlns:a16="http://schemas.microsoft.com/office/drawing/2014/main" id="{EAD2187F-4097-47C0-8330-56262D32831D}"/>
              </a:ext>
              <a:ext uri="{C183D7F6-B498-43B3-948B-1728B52AA6E4}">
                <adec:decorative xmlns:adec="http://schemas.microsoft.com/office/drawing/2017/decorative" val="0"/>
              </a:ext>
            </a:extLst>
          </p:cNvPr>
          <p:cNvSpPr>
            <a:spLocks noGrp="1"/>
          </p:cNvSpPr>
          <p:nvPr>
            <p:ph type="title"/>
          </p:nvPr>
        </p:nvSpPr>
        <p:spPr>
          <a:xfrm>
            <a:off x="7859485" y="634946"/>
            <a:ext cx="3690257" cy="1450757"/>
          </a:xfrm>
        </p:spPr>
        <p:txBody>
          <a:bodyPr>
            <a:normAutofit/>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10523EF1-B104-45FE-925A-5C7906FA18C2}"/>
              </a:ext>
              <a:ext uri="{C183D7F6-B498-43B3-948B-1728B52AA6E4}">
                <adec:decorative xmlns:adec="http://schemas.microsoft.com/office/drawing/2017/decorative" val="1"/>
              </a:ext>
            </a:extLst>
          </p:cNvPr>
          <p:cNvCxnSpPr/>
          <p:nvPr userDrawn="1"/>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FA958037-C140-4697-8EAF-21C950A0ECC5}"/>
              </a:ext>
            </a:extLst>
          </p:cNvPr>
          <p:cNvSpPr>
            <a:spLocks noGrp="1"/>
          </p:cNvSpPr>
          <p:nvPr>
            <p:ph type="pic" sz="quarter" idx="13"/>
          </p:nvPr>
        </p:nvSpPr>
        <p:spPr>
          <a:xfrm>
            <a:off x="630936" y="640080"/>
            <a:ext cx="6912864" cy="5312664"/>
          </a:xfrm>
          <a:solidFill>
            <a:schemeClr val="accent6"/>
          </a:solidFill>
        </p:spPr>
        <p:txBody>
          <a:bodyPr/>
          <a:lstStyle/>
          <a:p>
            <a:r>
              <a:rPr lang="en-US"/>
              <a:t>Click icon to add picture</a:t>
            </a:r>
            <a:endParaRPr lang="en-US" dirty="0"/>
          </a:p>
        </p:txBody>
      </p:sp>
      <p:sp>
        <p:nvSpPr>
          <p:cNvPr id="9" name="Content Placeholder 14">
            <a:extLst>
              <a:ext uri="{FF2B5EF4-FFF2-40B4-BE49-F238E27FC236}">
                <a16:creationId xmlns:a16="http://schemas.microsoft.com/office/drawing/2014/main" id="{44613BB0-E0E0-4B1C-9926-EBE53B5420E1}"/>
              </a:ext>
            </a:extLst>
          </p:cNvPr>
          <p:cNvSpPr>
            <a:spLocks noGrp="1"/>
          </p:cNvSpPr>
          <p:nvPr>
            <p:ph idx="1"/>
          </p:nvPr>
        </p:nvSpPr>
        <p:spPr>
          <a:xfrm>
            <a:off x="7859485" y="2407436"/>
            <a:ext cx="3690257" cy="3461658"/>
          </a:xfrm>
        </p:spPr>
        <p:txBody>
          <a:bodyPr>
            <a:normAutofit/>
          </a:bodyPr>
          <a:lstStyle/>
          <a:p>
            <a:pPr lvl="0"/>
            <a:r>
              <a:rPr lang="en-US"/>
              <a:t>Click to edit Master text styles</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1521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810136-7130-4D10-A77D-0A7BA878209B}"/>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Sample Footer Text</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6311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8872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75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D637E5-EBAC-4C88-BDAB-D589FAE7B950}"/>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5667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dirty="0"/>
              <a:t>20XX</a:t>
            </a:r>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dirty="0"/>
              <a:t>Sample Footer Text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7128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Sample Footer Text</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366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C34A642-8E00-4F15-9BE5-FED7F68AA98B}"/>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EF018FF3-9740-4BA5-8515-EBFCC62322E6}"/>
              </a:ext>
              <a:ext uri="{C183D7F6-B498-43B3-948B-1728B52AA6E4}">
                <adec:decorative xmlns:adec="http://schemas.microsoft.com/office/drawing/2017/decorative" val="1"/>
              </a:ext>
            </a:extLst>
          </p:cNvPr>
          <p:cNvSpPr/>
          <p:nvPr userDrawn="1"/>
        </p:nvSpPr>
        <p:spPr>
          <a:xfrm>
            <a:off x="7848600" y="643467"/>
            <a:ext cx="3635926" cy="51138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89BEFBB5-382E-4634-9782-68859DEE12F7}"/>
              </a:ext>
              <a:ext uri="{C183D7F6-B498-43B3-948B-1728B52AA6E4}">
                <adec:decorative xmlns:adec="http://schemas.microsoft.com/office/drawing/2017/decorative" val="1"/>
              </a:ext>
            </a:extLst>
          </p:cNvPr>
          <p:cNvCxnSpPr/>
          <p:nvPr userDrawn="1"/>
        </p:nvCxnSpPr>
        <p:spPr>
          <a:xfrm>
            <a:off x="8173792"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CE069499-3ED9-4F5B-ADC9-5EBFC522E948}"/>
              </a:ext>
            </a:extLst>
          </p:cNvPr>
          <p:cNvSpPr>
            <a:spLocks noGrp="1"/>
          </p:cNvSpPr>
          <p:nvPr>
            <p:ph type="title" hasCustomPrompt="1"/>
          </p:nvPr>
        </p:nvSpPr>
        <p:spPr>
          <a:xfrm>
            <a:off x="8081400" y="1118014"/>
            <a:ext cx="3379080" cy="1450757"/>
          </a:xfrm>
        </p:spPr>
        <p:txBody>
          <a:bodyPr/>
          <a:lstStyle>
            <a:lvl1pPr>
              <a:defRPr>
                <a:solidFill>
                  <a:schemeClr val="bg1"/>
                </a:solidFill>
              </a:defRPr>
            </a:lvl1pPr>
          </a:lstStyle>
          <a:p>
            <a:r>
              <a:rPr lang="en-US" dirty="0"/>
              <a:t>Click to add title</a:t>
            </a:r>
          </a:p>
        </p:txBody>
      </p:sp>
      <p:sp>
        <p:nvSpPr>
          <p:cNvPr id="15" name="Picture Placeholder 14">
            <a:extLst>
              <a:ext uri="{FF2B5EF4-FFF2-40B4-BE49-F238E27FC236}">
                <a16:creationId xmlns:a16="http://schemas.microsoft.com/office/drawing/2014/main" id="{04052F90-8192-445D-854C-F144C7CFAC76}"/>
              </a:ext>
            </a:extLst>
          </p:cNvPr>
          <p:cNvSpPr>
            <a:spLocks noGrp="1"/>
          </p:cNvSpPr>
          <p:nvPr>
            <p:ph type="pic" sz="quarter" idx="13"/>
          </p:nvPr>
        </p:nvSpPr>
        <p:spPr>
          <a:xfrm>
            <a:off x="640080" y="640080"/>
            <a:ext cx="3273552" cy="2395728"/>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51433AC9-3FFE-4C0D-A905-A0CB48FB81A1}"/>
              </a:ext>
            </a:extLst>
          </p:cNvPr>
          <p:cNvSpPr>
            <a:spLocks noGrp="1"/>
          </p:cNvSpPr>
          <p:nvPr>
            <p:ph type="pic" sz="quarter" idx="14"/>
          </p:nvPr>
        </p:nvSpPr>
        <p:spPr>
          <a:xfrm>
            <a:off x="4251960" y="640080"/>
            <a:ext cx="3273552" cy="2395728"/>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5054A368-7C94-4623-8670-651AAB51F2B6}"/>
              </a:ext>
            </a:extLst>
          </p:cNvPr>
          <p:cNvSpPr>
            <a:spLocks noGrp="1"/>
          </p:cNvSpPr>
          <p:nvPr>
            <p:ph type="pic" sz="quarter" idx="15"/>
          </p:nvPr>
        </p:nvSpPr>
        <p:spPr>
          <a:xfrm>
            <a:off x="640080" y="3364992"/>
            <a:ext cx="3273552" cy="2395728"/>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04D3A3D1-400C-4822-B959-96FF1469FD68}"/>
              </a:ext>
            </a:extLst>
          </p:cNvPr>
          <p:cNvSpPr>
            <a:spLocks noGrp="1"/>
          </p:cNvSpPr>
          <p:nvPr>
            <p:ph type="pic" sz="quarter" idx="16"/>
          </p:nvPr>
        </p:nvSpPr>
        <p:spPr>
          <a:xfrm>
            <a:off x="4251960" y="3364992"/>
            <a:ext cx="3273552" cy="2395728"/>
          </a:xfrm>
          <a:solidFill>
            <a:schemeClr val="accent6"/>
          </a:solidFill>
        </p:spPr>
        <p:txBody>
          <a:bodyPr/>
          <a:lstStyle/>
          <a:p>
            <a:r>
              <a:rPr lang="en-US"/>
              <a:t>Click icon to add picture</a:t>
            </a:r>
            <a:endParaRPr lang="en-US" dirty="0"/>
          </a:p>
        </p:txBody>
      </p:sp>
      <p:sp>
        <p:nvSpPr>
          <p:cNvPr id="8" name="Text Placeholder 7">
            <a:extLst>
              <a:ext uri="{FF2B5EF4-FFF2-40B4-BE49-F238E27FC236}">
                <a16:creationId xmlns:a16="http://schemas.microsoft.com/office/drawing/2014/main" id="{D8B04F02-660E-4770-B563-1D977AFF4C66}"/>
              </a:ext>
            </a:extLst>
          </p:cNvPr>
          <p:cNvSpPr>
            <a:spLocks noGrp="1"/>
          </p:cNvSpPr>
          <p:nvPr>
            <p:ph type="body" sz="quarter" idx="17"/>
          </p:nvPr>
        </p:nvSpPr>
        <p:spPr>
          <a:xfrm>
            <a:off x="8086408" y="2789067"/>
            <a:ext cx="3176587" cy="27066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377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p:nvPr>
        </p:nvSpPr>
        <p:spPr>
          <a:xfrm>
            <a:off x="1097280" y="286603"/>
            <a:ext cx="10058400" cy="1450757"/>
          </a:xfrm>
        </p:spPr>
        <p:txBody>
          <a:body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p:nvPr>
        </p:nvSpPr>
        <p:spPr>
          <a:xfrm>
            <a:off x="1097281" y="2108201"/>
            <a:ext cx="3557016" cy="3760891"/>
          </a:xfrm>
        </p:spPr>
        <p:txBody>
          <a:bodyPr/>
          <a:lstStyle/>
          <a:p>
            <a:pPr lvl="0"/>
            <a:r>
              <a:rPr lang="en-US"/>
              <a:t>Click to edit Master text styles</a:t>
            </a:r>
          </a:p>
        </p:txBody>
      </p:sp>
      <p:sp>
        <p:nvSpPr>
          <p:cNvPr id="13" name="Picture Placeholder 12">
            <a:extLst>
              <a:ext uri="{FF2B5EF4-FFF2-40B4-BE49-F238E27FC236}">
                <a16:creationId xmlns:a16="http://schemas.microsoft.com/office/drawing/2014/main" id="{8A40EF35-BB21-4D3F-A9D6-2A92BFD0DDD5}"/>
              </a:ext>
            </a:extLst>
          </p:cNvPr>
          <p:cNvSpPr>
            <a:spLocks noGrp="1"/>
          </p:cNvSpPr>
          <p:nvPr>
            <p:ph type="pic" sz="quarter" idx="13"/>
          </p:nvPr>
        </p:nvSpPr>
        <p:spPr>
          <a:xfrm>
            <a:off x="4974336" y="2112264"/>
            <a:ext cx="3035808" cy="1837944"/>
          </a:xfrm>
          <a:solidFill>
            <a:schemeClr val="accent6"/>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F7CE5DD4-B27E-482B-8208-FA5A7BBC9AC9}"/>
              </a:ext>
            </a:extLst>
          </p:cNvPr>
          <p:cNvSpPr>
            <a:spLocks noGrp="1"/>
          </p:cNvSpPr>
          <p:nvPr>
            <p:ph type="pic" sz="quarter" idx="14"/>
          </p:nvPr>
        </p:nvSpPr>
        <p:spPr>
          <a:xfrm>
            <a:off x="4974336" y="4032504"/>
            <a:ext cx="3035808" cy="1837944"/>
          </a:xfrm>
          <a:solidFill>
            <a:schemeClr val="accent6"/>
          </a:solidFill>
        </p:spPr>
        <p:txBody>
          <a:bodyPr/>
          <a:lstStyle/>
          <a:p>
            <a:r>
              <a:rPr lang="en-US"/>
              <a:t>Click icon to add picture</a:t>
            </a:r>
            <a:endParaRPr lang="en-US" dirty="0"/>
          </a:p>
        </p:txBody>
      </p:sp>
      <p:sp>
        <p:nvSpPr>
          <p:cNvPr id="15" name="Picture Placeholder 12">
            <a:extLst>
              <a:ext uri="{FF2B5EF4-FFF2-40B4-BE49-F238E27FC236}">
                <a16:creationId xmlns:a16="http://schemas.microsoft.com/office/drawing/2014/main" id="{1F796570-D07C-4638-8B80-227A6EF1A082}"/>
              </a:ext>
            </a:extLst>
          </p:cNvPr>
          <p:cNvSpPr>
            <a:spLocks noGrp="1"/>
          </p:cNvSpPr>
          <p:nvPr>
            <p:ph type="pic" sz="quarter" idx="15"/>
          </p:nvPr>
        </p:nvSpPr>
        <p:spPr>
          <a:xfrm>
            <a:off x="8110728" y="2112264"/>
            <a:ext cx="3035808" cy="3758184"/>
          </a:xfrm>
          <a:solidFill>
            <a:schemeClr val="accent6"/>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552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descr="Tag=AccentColor&#10;Flavor=Dark&#10;Target=Fill">
            <a:extLst>
              <a:ext uri="{FF2B5EF4-FFF2-40B4-BE49-F238E27FC236}">
                <a16:creationId xmlns:a16="http://schemas.microsoft.com/office/drawing/2014/main" id="{17DBCCDB-B58C-45B3-9E63-49F7B0819260}"/>
              </a:ext>
            </a:extLst>
          </p:cNvPr>
          <p:cNvSpPr/>
          <p:nvPr userDrawn="1"/>
        </p:nvSpPr>
        <p:spPr bwMode="white">
          <a:xfrm>
            <a:off x="0" y="4953000"/>
            <a:ext cx="12192000"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07B1649E-A273-4C2E-A9F2-D29871865897}"/>
              </a:ext>
            </a:extLst>
          </p:cNvPr>
          <p:cNvSpPr>
            <a:spLocks noGrp="1"/>
          </p:cNvSpPr>
          <p:nvPr>
            <p:ph type="ctrTitle"/>
          </p:nvPr>
        </p:nvSpPr>
        <p:spPr>
          <a:xfrm>
            <a:off x="1065197" y="5120640"/>
            <a:ext cx="10058400" cy="822960"/>
          </a:xfrm>
        </p:spPr>
        <p:txBody>
          <a:bodyPr>
            <a:normAutofit/>
          </a:bodyPr>
          <a:lstStyle>
            <a:lvl1pPr>
              <a:defRPr>
                <a:solidFill>
                  <a:schemeClr val="bg1"/>
                </a:solidFill>
              </a:defRPr>
            </a:lvl1pPr>
          </a:lstStyle>
          <a:p>
            <a:r>
              <a:rPr lang="en-US" sz="3600">
                <a:solidFill>
                  <a:schemeClr val="bg1"/>
                </a:solidFill>
              </a:rPr>
              <a:t>Click to edit Master title style</a:t>
            </a:r>
            <a:endParaRPr lang="en-US" sz="3600" dirty="0">
              <a:solidFill>
                <a:schemeClr val="bg1"/>
              </a:solidFill>
            </a:endParaRPr>
          </a:p>
        </p:txBody>
      </p:sp>
      <p:sp>
        <p:nvSpPr>
          <p:cNvPr id="8" name="Subtitle 2">
            <a:extLst>
              <a:ext uri="{FF2B5EF4-FFF2-40B4-BE49-F238E27FC236}">
                <a16:creationId xmlns:a16="http://schemas.microsoft.com/office/drawing/2014/main" id="{A72A6B42-C371-4562-8E40-9EE1906C8578}"/>
              </a:ext>
            </a:extLst>
          </p:cNvPr>
          <p:cNvSpPr>
            <a:spLocks noGrp="1"/>
          </p:cNvSpPr>
          <p:nvPr>
            <p:ph type="subTitle" idx="1"/>
          </p:nvPr>
        </p:nvSpPr>
        <p:spPr>
          <a:xfrm>
            <a:off x="1065212" y="5943600"/>
            <a:ext cx="10058400" cy="543513"/>
          </a:xfrm>
        </p:spPr>
        <p:txBody>
          <a:bodyPr>
            <a:normAutofit/>
          </a:bodyPr>
          <a:lstStyle>
            <a:lvl1pPr>
              <a:defRPr>
                <a:solidFill>
                  <a:schemeClr val="bg1"/>
                </a:solidFill>
              </a:defRPr>
            </a:lvl1pPr>
          </a:lstStyle>
          <a:p>
            <a:r>
              <a:rPr lang="en-US" sz="1500">
                <a:solidFill>
                  <a:schemeClr val="bg1"/>
                </a:solidFill>
              </a:rPr>
              <a:t>Click to edit Master subtitle style</a:t>
            </a:r>
            <a:endParaRPr lang="en-US" sz="1500" dirty="0">
              <a:solidFill>
                <a:schemeClr val="bg1"/>
              </a:solidFill>
            </a:endParaRPr>
          </a:p>
        </p:txBody>
      </p:sp>
      <p:sp>
        <p:nvSpPr>
          <p:cNvPr id="13" name="Picture Placeholder 12">
            <a:extLst>
              <a:ext uri="{FF2B5EF4-FFF2-40B4-BE49-F238E27FC236}">
                <a16:creationId xmlns:a16="http://schemas.microsoft.com/office/drawing/2014/main" id="{68504FFB-1664-4F66-BC31-100C8DD98346}"/>
              </a:ext>
            </a:extLst>
          </p:cNvPr>
          <p:cNvSpPr>
            <a:spLocks noGrp="1"/>
          </p:cNvSpPr>
          <p:nvPr>
            <p:ph type="pic" sz="quarter" idx="13"/>
          </p:nvPr>
        </p:nvSpPr>
        <p:spPr>
          <a:xfrm>
            <a:off x="635000" y="640080"/>
            <a:ext cx="3544888" cy="3931920"/>
          </a:xfrm>
          <a:solidFill>
            <a:schemeClr val="accent6"/>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1B45578D-1855-4EC0-9E45-E1630D11ACA5}"/>
              </a:ext>
            </a:extLst>
          </p:cNvPr>
          <p:cNvSpPr>
            <a:spLocks noGrp="1"/>
          </p:cNvSpPr>
          <p:nvPr>
            <p:ph type="pic" sz="quarter" idx="14"/>
          </p:nvPr>
        </p:nvSpPr>
        <p:spPr>
          <a:xfrm>
            <a:off x="4343400" y="640080"/>
            <a:ext cx="3544888" cy="3931920"/>
          </a:xfrm>
          <a:solidFill>
            <a:schemeClr val="accent6"/>
          </a:solidFill>
        </p:spPr>
        <p:txBody>
          <a:bodyPr/>
          <a:lstStyle/>
          <a:p>
            <a:r>
              <a:rPr lang="en-US"/>
              <a:t>Click icon to add picture</a:t>
            </a:r>
            <a:endParaRPr lang="en-US" dirty="0"/>
          </a:p>
        </p:txBody>
      </p:sp>
      <p:sp>
        <p:nvSpPr>
          <p:cNvPr id="15" name="Picture Placeholder 12">
            <a:extLst>
              <a:ext uri="{FF2B5EF4-FFF2-40B4-BE49-F238E27FC236}">
                <a16:creationId xmlns:a16="http://schemas.microsoft.com/office/drawing/2014/main" id="{C93482C2-6151-4050-9F16-9952B0A017A3}"/>
              </a:ext>
            </a:extLst>
          </p:cNvPr>
          <p:cNvSpPr>
            <a:spLocks noGrp="1"/>
          </p:cNvSpPr>
          <p:nvPr>
            <p:ph type="pic" sz="quarter" idx="15"/>
          </p:nvPr>
        </p:nvSpPr>
        <p:spPr>
          <a:xfrm>
            <a:off x="8028432" y="640080"/>
            <a:ext cx="3544888" cy="393192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6839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88720" y="2313432"/>
            <a:ext cx="9966960" cy="3670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dirty="0"/>
              <a:t>20XX</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178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02F1891-1ACC-4692-80A2-4F69EAAAE404}"/>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F29B458E-5354-42D4-AE10-8B2F796C3163}"/>
              </a:ext>
            </a:extLst>
          </p:cNvPr>
          <p:cNvSpPr>
            <a:spLocks noGrp="1"/>
          </p:cNvSpPr>
          <p:nvPr>
            <p:ph type="ctrTitle"/>
          </p:nvPr>
        </p:nvSpPr>
        <p:spPr>
          <a:xfrm>
            <a:off x="6730000" y="639097"/>
            <a:ext cx="4813072" cy="3494791"/>
          </a:xfrm>
        </p:spPr>
        <p:txBody>
          <a:bodyPr>
            <a:normAutofit/>
          </a:bodyPr>
          <a:lstStyle/>
          <a:p>
            <a:r>
              <a:rPr lang="en-US"/>
              <a:t>Click to edit Master title style</a:t>
            </a:r>
            <a:endParaRPr lang="en-US" dirty="0"/>
          </a:p>
        </p:txBody>
      </p:sp>
      <p:sp>
        <p:nvSpPr>
          <p:cNvPr id="7" name="Subtitle 2">
            <a:extLst>
              <a:ext uri="{FF2B5EF4-FFF2-40B4-BE49-F238E27FC236}">
                <a16:creationId xmlns:a16="http://schemas.microsoft.com/office/drawing/2014/main" id="{0B121E21-6D9B-46D0-957E-760B095BA4C2}"/>
              </a:ext>
            </a:extLst>
          </p:cNvPr>
          <p:cNvSpPr>
            <a:spLocks noGrp="1"/>
          </p:cNvSpPr>
          <p:nvPr>
            <p:ph type="subTitle" idx="1"/>
          </p:nvPr>
        </p:nvSpPr>
        <p:spPr>
          <a:xfrm>
            <a:off x="6729999" y="4455621"/>
            <a:ext cx="4829101" cy="1238616"/>
          </a:xfrm>
        </p:spPr>
        <p:txBody>
          <a:bodyPr/>
          <a:lstStyle/>
          <a:p>
            <a:r>
              <a:rPr lang="en-US"/>
              <a:t>Click to edit Master subtitle style</a:t>
            </a:r>
            <a:endParaRPr lang="en-US" dirty="0"/>
          </a:p>
        </p:txBody>
      </p:sp>
      <p:cxnSp>
        <p:nvCxnSpPr>
          <p:cNvPr id="11" name="Straight Connector 10">
            <a:extLst>
              <a:ext uri="{FF2B5EF4-FFF2-40B4-BE49-F238E27FC236}">
                <a16:creationId xmlns:a16="http://schemas.microsoft.com/office/drawing/2014/main" id="{DB51B24F-7663-45C0-BE23-CD0AEFF51287}"/>
              </a:ext>
              <a:ext uri="{C183D7F6-B498-43B3-948B-1728B52AA6E4}">
                <adec:decorative xmlns:adec="http://schemas.microsoft.com/office/drawing/2017/decorative" val="1"/>
              </a:ext>
            </a:extLst>
          </p:cNvPr>
          <p:cNvCxnSpPr/>
          <p:nvPr userDrawn="1"/>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35ABBAD1-553F-4CC1-AB36-7C1BE5089D81}"/>
              </a:ext>
            </a:extLst>
          </p:cNvPr>
          <p:cNvSpPr>
            <a:spLocks noGrp="1"/>
          </p:cNvSpPr>
          <p:nvPr>
            <p:ph type="pic" sz="quarter" idx="13"/>
          </p:nvPr>
        </p:nvSpPr>
        <p:spPr>
          <a:xfrm>
            <a:off x="642938" y="640080"/>
            <a:ext cx="5449824" cy="2743200"/>
          </a:xfrm>
          <a:solidFill>
            <a:schemeClr val="accent6"/>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5C06EA1F-5BD5-4FE5-A059-6787DADCB591}"/>
              </a:ext>
            </a:extLst>
          </p:cNvPr>
          <p:cNvSpPr>
            <a:spLocks noGrp="1"/>
          </p:cNvSpPr>
          <p:nvPr>
            <p:ph type="pic" sz="quarter" idx="14"/>
          </p:nvPr>
        </p:nvSpPr>
        <p:spPr>
          <a:xfrm>
            <a:off x="640080" y="3474720"/>
            <a:ext cx="5449824" cy="2743200"/>
          </a:xfrm>
          <a:solidFill>
            <a:schemeClr val="accent6"/>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46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88720" y="2463495"/>
            <a:ext cx="9966960" cy="33686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dirty="0"/>
              <a:t>20XX</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59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Sample Footer Text</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191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88720" y="2057400"/>
            <a:ext cx="4639736" cy="736282"/>
          </a:xfrm>
        </p:spPr>
        <p:txBody>
          <a:bodyPr lIns="91440" rIns="9144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8720" y="2958274"/>
            <a:ext cx="4639736" cy="2910821"/>
          </a:xfrm>
        </p:spPr>
        <p:txBody>
          <a:bodyPr/>
          <a:lstStyle>
            <a:lvl1pPr marL="342900" indent="-182880">
              <a:buClr>
                <a:schemeClr val="accent1"/>
              </a:buClr>
              <a:buFont typeface="Arial" panose="020B0604020202020204" pitchFamily="34" charset="0"/>
              <a:buChar char="•"/>
              <a:defRPr/>
            </a:lvl1pPr>
            <a:lvl2pPr marL="486918" indent="-182880">
              <a:buClr>
                <a:schemeClr val="accent1"/>
              </a:buClr>
              <a:buFont typeface="Arial" panose="020B0604020202020204" pitchFamily="34" charset="0"/>
              <a:buChar char="•"/>
              <a:defRPr/>
            </a:lvl2pPr>
            <a:lvl3pPr marL="669798" indent="-182880">
              <a:buClr>
                <a:schemeClr val="accent1"/>
              </a:buClr>
              <a:buFont typeface="Arial" panose="020B0604020202020204" pitchFamily="34" charset="0"/>
              <a:buChar char="•"/>
              <a:defRPr/>
            </a:lvl3pPr>
            <a:lvl4pPr marL="852678" indent="-182880">
              <a:buClr>
                <a:schemeClr val="accent1"/>
              </a:buClr>
              <a:buFont typeface="Arial" panose="020B0604020202020204" pitchFamily="34" charset="0"/>
              <a:buChar char="•"/>
              <a:defRPr/>
            </a:lvl4pPr>
            <a:lvl5pPr marL="1035558" indent="-182880">
              <a:buClr>
                <a:schemeClr val="accent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lvl1pPr marL="342900" indent="-182880">
              <a:buClr>
                <a:schemeClr val="accent1"/>
              </a:buClr>
              <a:buFont typeface="Arial" panose="020B0604020202020204" pitchFamily="34" charset="0"/>
              <a:buChar char="•"/>
              <a:defRPr/>
            </a:lvl1pPr>
            <a:lvl2pPr marL="486918" indent="-182880">
              <a:buClr>
                <a:schemeClr val="accent1"/>
              </a:buClr>
              <a:buFont typeface="Arial" panose="020B0604020202020204" pitchFamily="34" charset="0"/>
              <a:buChar char="•"/>
              <a:defRPr/>
            </a:lvl2pPr>
            <a:lvl3pPr marL="669798" indent="-182880">
              <a:buClr>
                <a:schemeClr val="accent1"/>
              </a:buClr>
              <a:buFont typeface="Arial" panose="020B0604020202020204" pitchFamily="34" charset="0"/>
              <a:buChar char="•"/>
              <a:defRPr/>
            </a:lvl3pPr>
            <a:lvl4pPr marL="852678" indent="-182880">
              <a:buClr>
                <a:schemeClr val="accent1"/>
              </a:buClr>
              <a:buFont typeface="Arial" panose="020B0604020202020204" pitchFamily="34" charset="0"/>
              <a:buChar char="•"/>
              <a:defRPr/>
            </a:lvl4pPr>
            <a:lvl5pPr marL="1035558" indent="-182880">
              <a:buClr>
                <a:schemeClr val="accent1"/>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dirty="0"/>
              <a:t>20XX</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822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88720" y="2108201"/>
            <a:ext cx="996696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r>
              <a:rPr lang="en-US" dirty="0"/>
              <a:t>20XX</a:t>
            </a:r>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dirty="0"/>
              <a:t>Sample Footer Text</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57751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6" r:id="rId3"/>
    <p:sldLayoutId id="2147483735" r:id="rId4"/>
    <p:sldLayoutId id="2147483722" r:id="rId5"/>
    <p:sldLayoutId id="2147483734" r:id="rId6"/>
    <p:sldLayoutId id="2147483745" r:id="rId7"/>
    <p:sldLayoutId id="2147483726" r:id="rId8"/>
    <p:sldLayoutId id="2147483725" r:id="rId9"/>
    <p:sldLayoutId id="2147483743" r:id="rId10"/>
    <p:sldLayoutId id="2147483737" r:id="rId11"/>
    <p:sldLayoutId id="2147483738" r:id="rId12"/>
    <p:sldLayoutId id="2147483723" r:id="rId13"/>
    <p:sldLayoutId id="2147483724" r:id="rId14"/>
    <p:sldLayoutId id="2147483727" r:id="rId15"/>
    <p:sldLayoutId id="2147483728" r:id="rId16"/>
    <p:sldLayoutId id="2147483729" r:id="rId17"/>
  </p:sldLayoutIdLst>
  <p:hf hdr="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itting at a table">
            <a:extLst>
              <a:ext uri="{FF2B5EF4-FFF2-40B4-BE49-F238E27FC236}">
                <a16:creationId xmlns:a16="http://schemas.microsoft.com/office/drawing/2014/main" id="{15FF348E-C446-4450-8262-D18488C886A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0"/>
            <a:ext cx="12188952" cy="6858000"/>
          </a:xfrm>
        </p:spPr>
      </p:pic>
      <p:sp>
        <p:nvSpPr>
          <p:cNvPr id="4" name="Title 3">
            <a:extLst>
              <a:ext uri="{FF2B5EF4-FFF2-40B4-BE49-F238E27FC236}">
                <a16:creationId xmlns:a16="http://schemas.microsoft.com/office/drawing/2014/main" id="{D7559F58-E7E3-4312-BFB5-D3B5719E827E}"/>
              </a:ext>
            </a:extLst>
          </p:cNvPr>
          <p:cNvSpPr>
            <a:spLocks noGrp="1"/>
          </p:cNvSpPr>
          <p:nvPr>
            <p:ph type="ctrTitle"/>
          </p:nvPr>
        </p:nvSpPr>
        <p:spPr>
          <a:xfrm>
            <a:off x="0" y="3118981"/>
            <a:ext cx="7537703" cy="2462667"/>
          </a:xfrm>
        </p:spPr>
        <p:txBody>
          <a:bodyPr>
            <a:normAutofit fontScale="90000"/>
          </a:bodyPr>
          <a:lstStyle/>
          <a:p>
            <a:r>
              <a:rPr lang="en-US" dirty="0"/>
              <a:t>Transformation/Migration to Public Cloud</a:t>
            </a:r>
            <a:br>
              <a:rPr lang="en-US" dirty="0"/>
            </a:br>
            <a:endParaRPr lang="en-US" dirty="0"/>
          </a:p>
        </p:txBody>
      </p:sp>
      <p:sp>
        <p:nvSpPr>
          <p:cNvPr id="5" name="Subtitle 4">
            <a:extLst>
              <a:ext uri="{FF2B5EF4-FFF2-40B4-BE49-F238E27FC236}">
                <a16:creationId xmlns:a16="http://schemas.microsoft.com/office/drawing/2014/main" id="{EF502785-6557-4038-9743-2ABFF39CB24A}"/>
              </a:ext>
            </a:extLst>
          </p:cNvPr>
          <p:cNvSpPr>
            <a:spLocks noGrp="1"/>
          </p:cNvSpPr>
          <p:nvPr>
            <p:ph type="subTitle" idx="1"/>
          </p:nvPr>
        </p:nvSpPr>
        <p:spPr>
          <a:xfrm>
            <a:off x="754841" y="4976392"/>
            <a:ext cx="6470693" cy="605256"/>
          </a:xfrm>
        </p:spPr>
        <p:txBody>
          <a:bodyPr/>
          <a:lstStyle/>
          <a:p>
            <a:r>
              <a:rPr lang="en-US" dirty="0"/>
              <a:t>Version 2</a:t>
            </a:r>
          </a:p>
        </p:txBody>
      </p:sp>
    </p:spTree>
    <p:extLst>
      <p:ext uri="{BB962C8B-B14F-4D97-AF65-F5344CB8AC3E}">
        <p14:creationId xmlns:p14="http://schemas.microsoft.com/office/powerpoint/2010/main" val="33166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699D-9FC2-483D-9B52-64E766D1C93C}"/>
              </a:ext>
            </a:extLst>
          </p:cNvPr>
          <p:cNvSpPr>
            <a:spLocks noGrp="1"/>
          </p:cNvSpPr>
          <p:nvPr>
            <p:ph type="title"/>
          </p:nvPr>
        </p:nvSpPr>
        <p:spPr>
          <a:xfrm>
            <a:off x="8081400" y="1118014"/>
            <a:ext cx="3379080" cy="1450757"/>
          </a:xfrm>
        </p:spPr>
        <p:txBody>
          <a:bodyPr/>
          <a:lstStyle/>
          <a:p>
            <a:r>
              <a:rPr lang="en-US" dirty="0"/>
              <a:t>Agenda</a:t>
            </a:r>
          </a:p>
        </p:txBody>
      </p:sp>
      <p:pic>
        <p:nvPicPr>
          <p:cNvPr id="9" name="Picture Placeholder 8" descr="Handshake">
            <a:extLst>
              <a:ext uri="{FF2B5EF4-FFF2-40B4-BE49-F238E27FC236}">
                <a16:creationId xmlns:a16="http://schemas.microsoft.com/office/drawing/2014/main" id="{E1E7078F-FB9C-41E6-961A-AA789AD0D6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40080" y="640080"/>
            <a:ext cx="3273552" cy="2395728"/>
          </a:xfrm>
        </p:spPr>
      </p:pic>
      <p:pic>
        <p:nvPicPr>
          <p:cNvPr id="11" name="Picture Placeholder 10" descr="A close-up of a table &amp; chairs">
            <a:extLst>
              <a:ext uri="{FF2B5EF4-FFF2-40B4-BE49-F238E27FC236}">
                <a16:creationId xmlns:a16="http://schemas.microsoft.com/office/drawing/2014/main" id="{85CCA26B-B0A3-42E8-B737-81A01EB8094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251960" y="640080"/>
            <a:ext cx="3273552" cy="2395728"/>
          </a:xfrm>
        </p:spPr>
      </p:pic>
      <p:pic>
        <p:nvPicPr>
          <p:cNvPr id="13" name="Picture Placeholder 12" descr="People sitting at a table with their laptops">
            <a:extLst>
              <a:ext uri="{FF2B5EF4-FFF2-40B4-BE49-F238E27FC236}">
                <a16:creationId xmlns:a16="http://schemas.microsoft.com/office/drawing/2014/main" id="{F8945C07-4A93-4269-9888-725F3819E3E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40080" y="3364992"/>
            <a:ext cx="3273552" cy="2395728"/>
          </a:xfrm>
        </p:spPr>
      </p:pic>
      <p:pic>
        <p:nvPicPr>
          <p:cNvPr id="15" name="Picture Placeholder 14" descr="Close up desk, with glasses, a mug and laptop">
            <a:extLst>
              <a:ext uri="{FF2B5EF4-FFF2-40B4-BE49-F238E27FC236}">
                <a16:creationId xmlns:a16="http://schemas.microsoft.com/office/drawing/2014/main" id="{825DBACB-DCFD-479A-AD19-03C804BC179B}"/>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4251960" y="3364992"/>
            <a:ext cx="3273552" cy="2395728"/>
          </a:xfrm>
        </p:spPr>
      </p:pic>
      <p:sp>
        <p:nvSpPr>
          <p:cNvPr id="3" name="Content Placeholder 2">
            <a:extLst>
              <a:ext uri="{FF2B5EF4-FFF2-40B4-BE49-F238E27FC236}">
                <a16:creationId xmlns:a16="http://schemas.microsoft.com/office/drawing/2014/main" id="{193CA132-7D5D-4211-B55D-004BEBAF221D}"/>
              </a:ext>
            </a:extLst>
          </p:cNvPr>
          <p:cNvSpPr>
            <a:spLocks noGrp="1"/>
          </p:cNvSpPr>
          <p:nvPr>
            <p:ph type="body" sz="quarter" idx="17"/>
          </p:nvPr>
        </p:nvSpPr>
        <p:spPr>
          <a:xfrm>
            <a:off x="8086408" y="2789066"/>
            <a:ext cx="3176587" cy="2395727"/>
          </a:xfrm>
        </p:spPr>
        <p:txBody>
          <a:bodyPr>
            <a:normAutofit/>
          </a:bodyPr>
          <a:lstStyle/>
          <a:p>
            <a:pPr>
              <a:buClr>
                <a:schemeClr val="bg1"/>
              </a:buClr>
              <a:buFont typeface="Arial" panose="020B0604020202020204" pitchFamily="34" charset="0"/>
              <a:buChar char="•"/>
            </a:pPr>
            <a:r>
              <a:rPr lang="en-US" dirty="0"/>
              <a:t> Introduction</a:t>
            </a:r>
          </a:p>
          <a:p>
            <a:pPr>
              <a:buClr>
                <a:schemeClr val="bg1"/>
              </a:buClr>
              <a:buFont typeface="Arial" panose="020B0604020202020204" pitchFamily="34" charset="0"/>
              <a:buChar char="•"/>
            </a:pPr>
            <a:r>
              <a:rPr lang="en-US" dirty="0"/>
              <a:t> Proposal Version 2</a:t>
            </a:r>
          </a:p>
          <a:p>
            <a:pPr>
              <a:buClr>
                <a:schemeClr val="bg1"/>
              </a:buClr>
              <a:buFont typeface="Arial" panose="020B0604020202020204" pitchFamily="34" charset="0"/>
              <a:buChar char="•"/>
            </a:pPr>
            <a:r>
              <a:rPr lang="en-US" dirty="0"/>
              <a:t> Findings</a:t>
            </a:r>
          </a:p>
          <a:p>
            <a:pPr>
              <a:buClr>
                <a:schemeClr val="bg1"/>
              </a:buClr>
              <a:buFont typeface="Arial" panose="020B0604020202020204" pitchFamily="34" charset="0"/>
              <a:buChar char="•"/>
            </a:pPr>
            <a:r>
              <a:rPr lang="en-US" dirty="0"/>
              <a:t> Thoughts</a:t>
            </a:r>
          </a:p>
          <a:p>
            <a:pPr>
              <a:buClr>
                <a:schemeClr val="bg1"/>
              </a:buClr>
              <a:buFont typeface="Arial" panose="020B0604020202020204" pitchFamily="34" charset="0"/>
              <a:buChar char="•"/>
            </a:pPr>
            <a:r>
              <a:rPr lang="en-US" dirty="0"/>
              <a:t> Conclusion</a:t>
            </a:r>
          </a:p>
        </p:txBody>
      </p:sp>
      <p:sp>
        <p:nvSpPr>
          <p:cNvPr id="18" name="Slide Number Placeholder 17">
            <a:extLst>
              <a:ext uri="{FF2B5EF4-FFF2-40B4-BE49-F238E27FC236}">
                <a16:creationId xmlns:a16="http://schemas.microsoft.com/office/drawing/2014/main" id="{D2077A5E-18AF-4957-9966-6DBE3C4A5A49}"/>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23339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F798-8948-401D-89CE-1ED6136ED254}"/>
              </a:ext>
            </a:extLst>
          </p:cNvPr>
          <p:cNvSpPr>
            <a:spLocks noGrp="1"/>
          </p:cNvSpPr>
          <p:nvPr>
            <p:ph type="title"/>
          </p:nvPr>
        </p:nvSpPr>
        <p:spPr>
          <a:xfrm>
            <a:off x="1097280" y="286603"/>
            <a:ext cx="10058400" cy="1450757"/>
          </a:xfrm>
        </p:spPr>
        <p:txBody>
          <a:bodyPr/>
          <a:lstStyle/>
          <a:p>
            <a:r>
              <a:rPr lang="en-US" dirty="0"/>
              <a:t>Introduction</a:t>
            </a:r>
          </a:p>
        </p:txBody>
      </p:sp>
      <p:sp>
        <p:nvSpPr>
          <p:cNvPr id="3" name="Content Placeholder 2">
            <a:extLst>
              <a:ext uri="{FF2B5EF4-FFF2-40B4-BE49-F238E27FC236}">
                <a16:creationId xmlns:a16="http://schemas.microsoft.com/office/drawing/2014/main" id="{F9529D8B-2C12-43D2-BC28-8FA4895C977A}"/>
              </a:ext>
            </a:extLst>
          </p:cNvPr>
          <p:cNvSpPr>
            <a:spLocks noGrp="1"/>
          </p:cNvSpPr>
          <p:nvPr>
            <p:ph idx="1"/>
          </p:nvPr>
        </p:nvSpPr>
        <p:spPr>
          <a:xfrm>
            <a:off x="1097280" y="2108201"/>
            <a:ext cx="10058400" cy="3378199"/>
          </a:xfrm>
        </p:spPr>
        <p:txBody>
          <a:bodyPr>
            <a:normAutofit/>
          </a:bodyPr>
          <a:lstStyle/>
          <a:p>
            <a:pPr>
              <a:buClrTx/>
              <a:buFont typeface="Arial" panose="020B0604020202020204" pitchFamily="34" charset="0"/>
              <a:buChar char="•"/>
            </a:pPr>
            <a:r>
              <a:rPr lang="en-US" sz="1800" dirty="0"/>
              <a:t> </a:t>
            </a:r>
            <a:r>
              <a:rPr lang="en-US" sz="1800" b="1" dirty="0"/>
              <a:t>Presentation Scope:</a:t>
            </a:r>
          </a:p>
          <a:p>
            <a:pPr marL="0" indent="0">
              <a:buClrTx/>
              <a:buNone/>
            </a:pPr>
            <a:r>
              <a:rPr lang="en-US" sz="1800" dirty="0"/>
              <a:t>This document describes an overall azure foundation design and various aspects of the Azure IaaS environments to be deployed/Migrate and host several workloads (application) on to Azure. This presentation focus on best practices and critical requirements for deploying IaaS/PaaS workloads (but not limited to).</a:t>
            </a:r>
          </a:p>
          <a:p>
            <a:pPr>
              <a:buClrTx/>
              <a:buFont typeface="Arial" panose="020B0604020202020204" pitchFamily="34" charset="0"/>
              <a:buChar char="•"/>
            </a:pPr>
            <a:r>
              <a:rPr lang="en-US" sz="1800" b="1" dirty="0"/>
              <a:t> Target Audience:</a:t>
            </a:r>
          </a:p>
          <a:p>
            <a:pPr marL="0" indent="0">
              <a:buClrTx/>
              <a:buNone/>
            </a:pPr>
            <a:r>
              <a:rPr lang="en-US" sz="1800" dirty="0"/>
              <a:t>This presentation is intended for CTO of company, Solution architects and technical audience.</a:t>
            </a:r>
          </a:p>
        </p:txBody>
      </p:sp>
      <p:sp>
        <p:nvSpPr>
          <p:cNvPr id="15" name="Slide Number Placeholder 14">
            <a:extLst>
              <a:ext uri="{FF2B5EF4-FFF2-40B4-BE49-F238E27FC236}">
                <a16:creationId xmlns:a16="http://schemas.microsoft.com/office/drawing/2014/main" id="{FAC43D02-FCA1-4880-8376-FFDCFB5A520F}"/>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425008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1097280" y="286603"/>
            <a:ext cx="10058400" cy="1450757"/>
          </a:xfrm>
        </p:spPr>
        <p:txBody>
          <a:bodyPr/>
          <a:lstStyle/>
          <a:p>
            <a:r>
              <a:rPr lang="en-US" dirty="0"/>
              <a:t>Proposal Version-2</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pPr/>
              <a:t>4</a:t>
            </a:fld>
            <a:endParaRPr lang="en-US" dirty="0"/>
          </a:p>
        </p:txBody>
      </p:sp>
      <p:sp>
        <p:nvSpPr>
          <p:cNvPr id="4" name="Content Placeholder 3">
            <a:extLst>
              <a:ext uri="{FF2B5EF4-FFF2-40B4-BE49-F238E27FC236}">
                <a16:creationId xmlns:a16="http://schemas.microsoft.com/office/drawing/2014/main" id="{06A50A4F-3910-49B8-A482-7524061C7885}"/>
              </a:ext>
            </a:extLst>
          </p:cNvPr>
          <p:cNvSpPr>
            <a:spLocks noGrp="1"/>
          </p:cNvSpPr>
          <p:nvPr>
            <p:ph idx="1"/>
          </p:nvPr>
        </p:nvSpPr>
        <p:spPr/>
        <p:txBody>
          <a:bodyPr>
            <a:normAutofit/>
          </a:bodyPr>
          <a:lstStyle/>
          <a:p>
            <a:pPr marL="0" indent="0">
              <a:buClrTx/>
              <a:buNone/>
            </a:pPr>
            <a:r>
              <a:rPr lang="en-US" sz="1800" dirty="0"/>
              <a:t>As per the feedback from the team and asked for few modifications in the design. I have come up with new design.</a:t>
            </a:r>
          </a:p>
          <a:p>
            <a:pPr marL="0" indent="0">
              <a:buClrTx/>
              <a:buNone/>
            </a:pPr>
            <a:r>
              <a:rPr lang="en-US" sz="1800" dirty="0"/>
              <a:t>Proposal Version-2 is the modified version of the previously shared design. In Version-2 design I have replaced Load Balancer/Nginx reverse proxy with Azure Front Door which is an Azure native component and it is easy to configure and deploy as a front end for the Azure App service. We can also use Application Gateway as reverse proxy the major difference is Azure Front Door is global and combines the benefit of CDN whereas Application Gateway is regional.</a:t>
            </a:r>
          </a:p>
          <a:p>
            <a:pPr marL="0" indent="0">
              <a:buClrTx/>
              <a:buNone/>
            </a:pPr>
            <a:r>
              <a:rPr lang="en-US" sz="1800" dirty="0"/>
              <a:t>I have also replaced Azure Container Instance created for SFTP with only Azure storage account with SFTP enabled on it. I have added the working example of it as requested by the team.</a:t>
            </a:r>
          </a:p>
        </p:txBody>
      </p:sp>
    </p:spTree>
    <p:extLst>
      <p:ext uri="{BB962C8B-B14F-4D97-AF65-F5344CB8AC3E}">
        <p14:creationId xmlns:p14="http://schemas.microsoft.com/office/powerpoint/2010/main" val="219303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6D7E-EC6D-4B21-BCCC-32A29B9B2B33}"/>
              </a:ext>
            </a:extLst>
          </p:cNvPr>
          <p:cNvSpPr>
            <a:spLocks noGrp="1"/>
          </p:cNvSpPr>
          <p:nvPr>
            <p:ph type="title"/>
          </p:nvPr>
        </p:nvSpPr>
        <p:spPr>
          <a:xfrm>
            <a:off x="1097280" y="286603"/>
            <a:ext cx="10058400" cy="1450757"/>
          </a:xfrm>
        </p:spPr>
        <p:txBody>
          <a:bodyPr/>
          <a:lstStyle/>
          <a:p>
            <a:r>
              <a:rPr lang="en-US" dirty="0"/>
              <a:t>SFTP Working Example</a:t>
            </a:r>
          </a:p>
        </p:txBody>
      </p:sp>
      <p:sp>
        <p:nvSpPr>
          <p:cNvPr id="9" name="Slide Number Placeholder 8">
            <a:extLst>
              <a:ext uri="{FF2B5EF4-FFF2-40B4-BE49-F238E27FC236}">
                <a16:creationId xmlns:a16="http://schemas.microsoft.com/office/drawing/2014/main" id="{19006701-2C20-483A-974E-2CA25DD23066}"/>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pPr/>
              <a:t>5</a:t>
            </a:fld>
            <a:endParaRPr lang="en-US" dirty="0"/>
          </a:p>
        </p:txBody>
      </p:sp>
      <p:sp>
        <p:nvSpPr>
          <p:cNvPr id="5" name="Content Placeholder 4">
            <a:extLst>
              <a:ext uri="{FF2B5EF4-FFF2-40B4-BE49-F238E27FC236}">
                <a16:creationId xmlns:a16="http://schemas.microsoft.com/office/drawing/2014/main" id="{8A007A90-6510-4515-909B-2BA6F9960E5D}"/>
              </a:ext>
            </a:extLst>
          </p:cNvPr>
          <p:cNvSpPr>
            <a:spLocks noGrp="1"/>
          </p:cNvSpPr>
          <p:nvPr>
            <p:ph idx="1"/>
          </p:nvPr>
        </p:nvSpPr>
        <p:spPr>
          <a:xfrm>
            <a:off x="1188720" y="2139518"/>
            <a:ext cx="10584872" cy="3844751"/>
          </a:xfrm>
        </p:spPr>
        <p:txBody>
          <a:bodyPr>
            <a:normAutofit/>
          </a:bodyPr>
          <a:lstStyle/>
          <a:p>
            <a:r>
              <a:rPr lang="en-US" sz="1800" dirty="0"/>
              <a:t>Below are the details to connect live SFTP using SFTP Client with example PDF documents in the directory.</a:t>
            </a:r>
          </a:p>
          <a:p>
            <a:r>
              <a:rPr lang="en-US" sz="1800" dirty="0"/>
              <a:t>User Name – </a:t>
            </a:r>
            <a:r>
              <a:rPr lang="en-US" sz="1800" dirty="0">
                <a:solidFill>
                  <a:schemeClr val="accent1"/>
                </a:solidFill>
              </a:rPr>
              <a:t>sentiasftpuser</a:t>
            </a:r>
          </a:p>
          <a:p>
            <a:r>
              <a:rPr lang="en-US" sz="1800" dirty="0"/>
              <a:t>Connection String – </a:t>
            </a:r>
            <a:r>
              <a:rPr lang="en-US" sz="1800" dirty="0">
                <a:solidFill>
                  <a:schemeClr val="accent1"/>
                </a:solidFill>
              </a:rPr>
              <a:t>sasftpsentia.sentiasftpuser@sasftpsentia.blob.core.windows.net</a:t>
            </a:r>
          </a:p>
          <a:p>
            <a:r>
              <a:rPr lang="en-US" sz="1800" dirty="0"/>
              <a:t>Authentication Method – </a:t>
            </a:r>
            <a:r>
              <a:rPr lang="en-US" sz="1800" dirty="0">
                <a:solidFill>
                  <a:schemeClr val="accent1"/>
                </a:solidFill>
              </a:rPr>
              <a:t>SSH Password</a:t>
            </a:r>
          </a:p>
          <a:p>
            <a:r>
              <a:rPr lang="en-US" sz="1800" dirty="0"/>
              <a:t>SSH Password – </a:t>
            </a:r>
            <a:r>
              <a:rPr lang="en-US" sz="1400" dirty="0">
                <a:solidFill>
                  <a:schemeClr val="accent1"/>
                </a:solidFill>
              </a:rPr>
              <a:t>ZLL/q4edkjWS2XXA0IR0j9CgM9IMgSn7DN2UW5+HZsx8jAtzgJvQOrXZ6/w1q0QAdBPwT2qJdRQAaf1mBvrW2A==</a:t>
            </a:r>
          </a:p>
          <a:p>
            <a:r>
              <a:rPr lang="en-US" sz="1800" dirty="0"/>
              <a:t>Container Permissions – </a:t>
            </a:r>
            <a:r>
              <a:rPr lang="en-US" sz="1800" dirty="0">
                <a:solidFill>
                  <a:schemeClr val="accent1"/>
                </a:solidFill>
              </a:rPr>
              <a:t>Read, Create, List</a:t>
            </a:r>
          </a:p>
          <a:p>
            <a:r>
              <a:rPr lang="en-US" sz="1800" dirty="0"/>
              <a:t>Home Directory – </a:t>
            </a:r>
            <a:r>
              <a:rPr lang="en-US" sz="1800" dirty="0">
                <a:solidFill>
                  <a:schemeClr val="accent1"/>
                </a:solidFill>
              </a:rPr>
              <a:t>data</a:t>
            </a:r>
          </a:p>
          <a:p>
            <a:endParaRPr lang="en-IN" sz="1800" dirty="0"/>
          </a:p>
        </p:txBody>
      </p:sp>
    </p:spTree>
    <p:extLst>
      <p:ext uri="{BB962C8B-B14F-4D97-AF65-F5344CB8AC3E}">
        <p14:creationId xmlns:p14="http://schemas.microsoft.com/office/powerpoint/2010/main" val="282807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2F0-1738-4EDC-912D-4960AC57BFFE}"/>
              </a:ext>
            </a:extLst>
          </p:cNvPr>
          <p:cNvSpPr>
            <a:spLocks noGrp="1"/>
          </p:cNvSpPr>
          <p:nvPr>
            <p:ph type="title"/>
          </p:nvPr>
        </p:nvSpPr>
        <p:spPr/>
        <p:txBody>
          <a:bodyPr/>
          <a:lstStyle/>
          <a:p>
            <a:r>
              <a:rPr lang="en-US" dirty="0"/>
              <a:t>Findings</a:t>
            </a:r>
          </a:p>
        </p:txBody>
      </p:sp>
      <p:sp>
        <p:nvSpPr>
          <p:cNvPr id="8" name="Content Placeholder 7">
            <a:extLst>
              <a:ext uri="{FF2B5EF4-FFF2-40B4-BE49-F238E27FC236}">
                <a16:creationId xmlns:a16="http://schemas.microsoft.com/office/drawing/2014/main" id="{81C86D5F-084B-4AF8-BD13-B3D1A4FFECD8}"/>
              </a:ext>
            </a:extLst>
          </p:cNvPr>
          <p:cNvSpPr>
            <a:spLocks noGrp="1"/>
          </p:cNvSpPr>
          <p:nvPr>
            <p:ph idx="1"/>
          </p:nvPr>
        </p:nvSpPr>
        <p:spPr>
          <a:xfrm>
            <a:off x="1097280" y="2108201"/>
            <a:ext cx="10058400" cy="382358"/>
          </a:xfrm>
        </p:spPr>
        <p:txBody>
          <a:bodyPr>
            <a:noAutofit/>
          </a:bodyPr>
          <a:lstStyle/>
          <a:p>
            <a:r>
              <a:rPr lang="en-US" sz="1800" dirty="0"/>
              <a:t>Below are the findings on second version with regards to first version</a:t>
            </a:r>
          </a:p>
        </p:txBody>
      </p:sp>
      <p:sp>
        <p:nvSpPr>
          <p:cNvPr id="6" name="Slide Number Placeholder 5">
            <a:extLst>
              <a:ext uri="{FF2B5EF4-FFF2-40B4-BE49-F238E27FC236}">
                <a16:creationId xmlns:a16="http://schemas.microsoft.com/office/drawing/2014/main" id="{5C0A7D0C-4965-4C81-9F41-C8790BCC75DA}"/>
              </a:ext>
            </a:extLst>
          </p:cNvPr>
          <p:cNvSpPr>
            <a:spLocks noGrp="1"/>
          </p:cNvSpPr>
          <p:nvPr>
            <p:ph type="sldNum" sz="quarter" idx="12"/>
          </p:nvPr>
        </p:nvSpPr>
        <p:spPr/>
        <p:txBody>
          <a:bodyPr/>
          <a:lstStyle/>
          <a:p>
            <a:fld id="{3A98EE3D-8CD1-4C3F-BD1C-C98C9596463C}" type="slidenum">
              <a:rPr lang="en-US" smtClean="0"/>
              <a:pPr/>
              <a:t>6</a:t>
            </a:fld>
            <a:endParaRPr lang="en-US" dirty="0"/>
          </a:p>
        </p:txBody>
      </p:sp>
      <p:graphicFrame>
        <p:nvGraphicFramePr>
          <p:cNvPr id="3" name="Table 3">
            <a:extLst>
              <a:ext uri="{FF2B5EF4-FFF2-40B4-BE49-F238E27FC236}">
                <a16:creationId xmlns:a16="http://schemas.microsoft.com/office/drawing/2014/main" id="{49340C6F-76B1-4093-9BBF-5839F1ED09CF}"/>
              </a:ext>
            </a:extLst>
          </p:cNvPr>
          <p:cNvGraphicFramePr>
            <a:graphicFrameLocks noGrp="1"/>
          </p:cNvGraphicFramePr>
          <p:nvPr>
            <p:extLst>
              <p:ext uri="{D42A27DB-BD31-4B8C-83A1-F6EECF244321}">
                <p14:modId xmlns:p14="http://schemas.microsoft.com/office/powerpoint/2010/main" val="4069045752"/>
              </p:ext>
            </p:extLst>
          </p:nvPr>
        </p:nvGraphicFramePr>
        <p:xfrm>
          <a:off x="1153209" y="2512899"/>
          <a:ext cx="9946541" cy="3725913"/>
        </p:xfrm>
        <a:graphic>
          <a:graphicData uri="http://schemas.openxmlformats.org/drawingml/2006/table">
            <a:tbl>
              <a:tblPr firstRow="1" bandRow="1">
                <a:tableStyleId>{5C22544A-7EE6-4342-B048-85BDC9FD1C3A}</a:tableStyleId>
              </a:tblPr>
              <a:tblGrid>
                <a:gridCol w="4983924">
                  <a:extLst>
                    <a:ext uri="{9D8B030D-6E8A-4147-A177-3AD203B41FA5}">
                      <a16:colId xmlns:a16="http://schemas.microsoft.com/office/drawing/2014/main" val="2391267228"/>
                    </a:ext>
                  </a:extLst>
                </a:gridCol>
                <a:gridCol w="4962617">
                  <a:extLst>
                    <a:ext uri="{9D8B030D-6E8A-4147-A177-3AD203B41FA5}">
                      <a16:colId xmlns:a16="http://schemas.microsoft.com/office/drawing/2014/main" val="1421512684"/>
                    </a:ext>
                  </a:extLst>
                </a:gridCol>
              </a:tblGrid>
              <a:tr h="457589">
                <a:tc>
                  <a:txBody>
                    <a:bodyPr/>
                    <a:lstStyle/>
                    <a:p>
                      <a:r>
                        <a:rPr lang="en-US" dirty="0"/>
                        <a:t>Proposal Version 1</a:t>
                      </a:r>
                      <a:endParaRPr lang="en-IN" dirty="0"/>
                    </a:p>
                  </a:txBody>
                  <a:tcPr/>
                </a:tc>
                <a:tc>
                  <a:txBody>
                    <a:bodyPr/>
                    <a:lstStyle/>
                    <a:p>
                      <a:r>
                        <a:rPr lang="en-US" dirty="0"/>
                        <a:t>Proposal Version 2</a:t>
                      </a:r>
                      <a:endParaRPr lang="en-IN" dirty="0"/>
                    </a:p>
                  </a:txBody>
                  <a:tcPr/>
                </a:tc>
                <a:extLst>
                  <a:ext uri="{0D108BD9-81ED-4DB2-BD59-A6C34878D82A}">
                    <a16:rowId xmlns:a16="http://schemas.microsoft.com/office/drawing/2014/main" val="2681832315"/>
                  </a:ext>
                </a:extLst>
              </a:tr>
              <a:tr h="639371">
                <a:tc>
                  <a:txBody>
                    <a:bodyPr/>
                    <a:lstStyle/>
                    <a:p>
                      <a:r>
                        <a:rPr lang="en-US" sz="1400" dirty="0"/>
                        <a:t>Connectivity between Web app and MongoDB was not private specially with Cosmos DB API for mongo DB. It was configured with public IP.</a:t>
                      </a:r>
                      <a:endParaRPr lang="en-IN" sz="1400" dirty="0"/>
                    </a:p>
                  </a:txBody>
                  <a:tcPr/>
                </a:tc>
                <a:tc>
                  <a:txBody>
                    <a:bodyPr/>
                    <a:lstStyle/>
                    <a:p>
                      <a:r>
                        <a:rPr lang="en-US" sz="1400" dirty="0"/>
                        <a:t>Connectivity between Web app and MongoDB is completely private using private endpoints.</a:t>
                      </a:r>
                      <a:endParaRPr lang="en-IN" sz="1400" dirty="0"/>
                    </a:p>
                  </a:txBody>
                  <a:tcPr/>
                </a:tc>
                <a:extLst>
                  <a:ext uri="{0D108BD9-81ED-4DB2-BD59-A6C34878D82A}">
                    <a16:rowId xmlns:a16="http://schemas.microsoft.com/office/drawing/2014/main" val="4062145780"/>
                  </a:ext>
                </a:extLst>
              </a:tr>
              <a:tr h="902642">
                <a:tc>
                  <a:txBody>
                    <a:bodyPr/>
                    <a:lstStyle/>
                    <a:p>
                      <a:r>
                        <a:rPr lang="en-US" sz="1400" dirty="0"/>
                        <a:t>Azure SFTP configure on azure container instance is a legacy solution and it cost more as need to deploy Azure Storage for files and Container instance for SFTP service.</a:t>
                      </a:r>
                      <a:endParaRPr lang="en-IN" sz="1400" dirty="0"/>
                    </a:p>
                  </a:txBody>
                  <a:tcPr/>
                </a:tc>
                <a:tc>
                  <a:txBody>
                    <a:bodyPr/>
                    <a:lstStyle/>
                    <a:p>
                      <a:r>
                        <a:rPr lang="en-US" sz="1400" dirty="0"/>
                        <a:t>Azure Storage account with SFTP is a simple and straight forward solution and it impact less on the customers pocket as need to deploy Storage account with SFTP enabled with in it.</a:t>
                      </a:r>
                    </a:p>
                  </a:txBody>
                  <a:tcPr/>
                </a:tc>
                <a:extLst>
                  <a:ext uri="{0D108BD9-81ED-4DB2-BD59-A6C34878D82A}">
                    <a16:rowId xmlns:a16="http://schemas.microsoft.com/office/drawing/2014/main" val="1285996440"/>
                  </a:ext>
                </a:extLst>
              </a:tr>
              <a:tr h="639371">
                <a:tc>
                  <a:txBody>
                    <a:bodyPr/>
                    <a:lstStyle/>
                    <a:p>
                      <a:r>
                        <a:rPr lang="en-US" sz="1400" dirty="0"/>
                        <a:t>Azure Load Balancer and Nginx scale set setup is high in cost and configuration is bit difficult to manage.</a:t>
                      </a:r>
                      <a:endParaRPr lang="en-IN" sz="1400" dirty="0"/>
                    </a:p>
                  </a:txBody>
                  <a:tcPr/>
                </a:tc>
                <a:tc>
                  <a:txBody>
                    <a:bodyPr/>
                    <a:lstStyle/>
                    <a:p>
                      <a:r>
                        <a:rPr lang="en-US" sz="1400" dirty="0"/>
                        <a:t>Azure Front Door is fast, reliable and provide secure access between users and application. It delivers the app and content globally.</a:t>
                      </a:r>
                      <a:endParaRPr lang="en-IN" sz="1400" dirty="0"/>
                    </a:p>
                  </a:txBody>
                  <a:tcPr/>
                </a:tc>
                <a:extLst>
                  <a:ext uri="{0D108BD9-81ED-4DB2-BD59-A6C34878D82A}">
                    <a16:rowId xmlns:a16="http://schemas.microsoft.com/office/drawing/2014/main" val="2161717726"/>
                  </a:ext>
                </a:extLst>
              </a:tr>
              <a:tr h="902642">
                <a:tc>
                  <a:txBody>
                    <a:bodyPr/>
                    <a:lstStyle/>
                    <a:p>
                      <a:r>
                        <a:rPr lang="en-US" sz="1400" dirty="0"/>
                        <a:t>This solution was not completely secure due to the use of Public IP for communication with in the application infra.</a:t>
                      </a:r>
                      <a:endParaRPr lang="en-IN" sz="1400" dirty="0"/>
                    </a:p>
                  </a:txBody>
                  <a:tcPr/>
                </a:tc>
                <a:tc>
                  <a:txBody>
                    <a:bodyPr/>
                    <a:lstStyle/>
                    <a:p>
                      <a:r>
                        <a:rPr lang="en-US" sz="1400" dirty="0"/>
                        <a:t>This solution is more secure as the internal communication within the application is over private network and external users will not be able to communicate any of the backend service.</a:t>
                      </a:r>
                      <a:endParaRPr lang="en-IN" sz="1400" dirty="0"/>
                    </a:p>
                  </a:txBody>
                  <a:tcPr/>
                </a:tc>
                <a:extLst>
                  <a:ext uri="{0D108BD9-81ED-4DB2-BD59-A6C34878D82A}">
                    <a16:rowId xmlns:a16="http://schemas.microsoft.com/office/drawing/2014/main" val="704419455"/>
                  </a:ext>
                </a:extLst>
              </a:tr>
            </a:tbl>
          </a:graphicData>
        </a:graphic>
      </p:graphicFrame>
    </p:spTree>
    <p:extLst>
      <p:ext uri="{BB962C8B-B14F-4D97-AF65-F5344CB8AC3E}">
        <p14:creationId xmlns:p14="http://schemas.microsoft.com/office/powerpoint/2010/main" val="207277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2F0-1738-4EDC-912D-4960AC57BFFE}"/>
              </a:ext>
            </a:extLst>
          </p:cNvPr>
          <p:cNvSpPr>
            <a:spLocks noGrp="1"/>
          </p:cNvSpPr>
          <p:nvPr>
            <p:ph type="title"/>
          </p:nvPr>
        </p:nvSpPr>
        <p:spPr/>
        <p:txBody>
          <a:bodyPr/>
          <a:lstStyle/>
          <a:p>
            <a:r>
              <a:rPr lang="en-US" dirty="0"/>
              <a:t>Thoughts</a:t>
            </a:r>
          </a:p>
        </p:txBody>
      </p:sp>
      <p:sp>
        <p:nvSpPr>
          <p:cNvPr id="8" name="Content Placeholder 7">
            <a:extLst>
              <a:ext uri="{FF2B5EF4-FFF2-40B4-BE49-F238E27FC236}">
                <a16:creationId xmlns:a16="http://schemas.microsoft.com/office/drawing/2014/main" id="{81C86D5F-084B-4AF8-BD13-B3D1A4FFECD8}"/>
              </a:ext>
            </a:extLst>
          </p:cNvPr>
          <p:cNvSpPr>
            <a:spLocks noGrp="1"/>
          </p:cNvSpPr>
          <p:nvPr>
            <p:ph idx="1"/>
          </p:nvPr>
        </p:nvSpPr>
        <p:spPr>
          <a:xfrm>
            <a:off x="1097280" y="2108200"/>
            <a:ext cx="10058400" cy="4239334"/>
          </a:xfrm>
        </p:spPr>
        <p:txBody>
          <a:bodyPr>
            <a:noAutofit/>
          </a:bodyPr>
          <a:lstStyle/>
          <a:p>
            <a:pPr marL="0" indent="0">
              <a:buNone/>
            </a:pPr>
            <a:r>
              <a:rPr lang="en-US" sz="1800" dirty="0"/>
              <a:t>Below are the thoughts on second version with regards to first version of solution.</a:t>
            </a:r>
          </a:p>
          <a:p>
            <a:pPr>
              <a:buClr>
                <a:schemeClr val="tx1"/>
              </a:buClr>
              <a:buFont typeface="Arial" panose="020B0604020202020204" pitchFamily="34" charset="0"/>
              <a:buChar char="•"/>
            </a:pPr>
            <a:r>
              <a:rPr lang="en-US" sz="1800" dirty="0"/>
              <a:t> Second version of the solution is very secure and highly available and manageable when compared with First version.</a:t>
            </a:r>
          </a:p>
          <a:p>
            <a:pPr>
              <a:buClr>
                <a:schemeClr val="tx1"/>
              </a:buClr>
              <a:buFont typeface="Arial" panose="020B0604020202020204" pitchFamily="34" charset="0"/>
              <a:buChar char="•"/>
            </a:pPr>
            <a:r>
              <a:rPr lang="en-US" sz="1800" dirty="0"/>
              <a:t> Deployment of Azure Front door is pretty simple and straight with regards to the deployment of Load Balancer/ Nginx reverse proxy.</a:t>
            </a:r>
          </a:p>
          <a:p>
            <a:pPr>
              <a:buClr>
                <a:schemeClr val="tx1"/>
              </a:buClr>
              <a:buFont typeface="Arial" panose="020B0604020202020204" pitchFamily="34" charset="0"/>
              <a:buChar char="•"/>
            </a:pPr>
            <a:r>
              <a:rPr lang="en-US" sz="1800" dirty="0"/>
              <a:t> Network connectivity is more restricted for the external users as the backend application is happening over private network.</a:t>
            </a:r>
          </a:p>
          <a:p>
            <a:pPr>
              <a:buClr>
                <a:schemeClr val="tx1"/>
              </a:buClr>
              <a:buFont typeface="Arial" panose="020B0604020202020204" pitchFamily="34" charset="0"/>
              <a:buChar char="•"/>
            </a:pPr>
            <a:r>
              <a:rPr lang="en-US" sz="1800" dirty="0"/>
              <a:t> Storage SFTP preforms more seamlessly when compared to Azure Container Instance for SFTP in version 1. Whereas as the Storage SFTP is currently in public preview, AD Authentication is not possible here, might be in future feature for AD authentication will be introduce by Microsoft.</a:t>
            </a:r>
          </a:p>
          <a:p>
            <a:pPr>
              <a:buClr>
                <a:schemeClr val="tx1"/>
              </a:buClr>
              <a:buFont typeface="Arial" panose="020B0604020202020204" pitchFamily="34" charset="0"/>
              <a:buChar char="•"/>
            </a:pPr>
            <a:r>
              <a:rPr lang="en-US" sz="1800" dirty="0"/>
              <a:t> ARM deployment code is now modular and can be deployed sequentially through any deployment tools.</a:t>
            </a:r>
          </a:p>
        </p:txBody>
      </p:sp>
      <p:sp>
        <p:nvSpPr>
          <p:cNvPr id="6" name="Slide Number Placeholder 5">
            <a:extLst>
              <a:ext uri="{FF2B5EF4-FFF2-40B4-BE49-F238E27FC236}">
                <a16:creationId xmlns:a16="http://schemas.microsoft.com/office/drawing/2014/main" id="{5C0A7D0C-4965-4C81-9F41-C8790BCC75DA}"/>
              </a:ext>
            </a:extLst>
          </p:cNvPr>
          <p:cNvSpPr>
            <a:spLocks noGrp="1"/>
          </p:cNvSpPr>
          <p:nvPr>
            <p:ph type="sldNum" sz="quarter" idx="12"/>
          </p:nvPr>
        </p:nvSpPr>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390958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2F0-1738-4EDC-912D-4960AC57BFFE}"/>
              </a:ext>
            </a:extLst>
          </p:cNvPr>
          <p:cNvSpPr>
            <a:spLocks noGrp="1"/>
          </p:cNvSpPr>
          <p:nvPr>
            <p:ph type="title"/>
          </p:nvPr>
        </p:nvSpPr>
        <p:spPr/>
        <p:txBody>
          <a:bodyPr/>
          <a:lstStyle/>
          <a:p>
            <a:r>
              <a:rPr lang="en-US" dirty="0"/>
              <a:t>Conclusion</a:t>
            </a:r>
          </a:p>
        </p:txBody>
      </p:sp>
      <p:sp>
        <p:nvSpPr>
          <p:cNvPr id="8" name="Content Placeholder 7">
            <a:extLst>
              <a:ext uri="{FF2B5EF4-FFF2-40B4-BE49-F238E27FC236}">
                <a16:creationId xmlns:a16="http://schemas.microsoft.com/office/drawing/2014/main" id="{81C86D5F-084B-4AF8-BD13-B3D1A4FFECD8}"/>
              </a:ext>
            </a:extLst>
          </p:cNvPr>
          <p:cNvSpPr>
            <a:spLocks noGrp="1"/>
          </p:cNvSpPr>
          <p:nvPr>
            <p:ph idx="1"/>
          </p:nvPr>
        </p:nvSpPr>
        <p:spPr>
          <a:xfrm>
            <a:off x="1097280" y="2108200"/>
            <a:ext cx="10058400" cy="3813205"/>
          </a:xfrm>
        </p:spPr>
        <p:txBody>
          <a:bodyPr>
            <a:noAutofit/>
          </a:bodyPr>
          <a:lstStyle/>
          <a:p>
            <a:pPr marL="0" indent="0">
              <a:buNone/>
            </a:pPr>
            <a:r>
              <a:rPr lang="en-US" sz="1800" dirty="0"/>
              <a:t>Both the versions where deployed with keeping some assumption during designing. Whereas if now my personal view will be asked I would suggest to go with Version-2 solution as it results in more secure and streamlined.</a:t>
            </a:r>
          </a:p>
        </p:txBody>
      </p:sp>
      <p:sp>
        <p:nvSpPr>
          <p:cNvPr id="6" name="Slide Number Placeholder 5">
            <a:extLst>
              <a:ext uri="{FF2B5EF4-FFF2-40B4-BE49-F238E27FC236}">
                <a16:creationId xmlns:a16="http://schemas.microsoft.com/office/drawing/2014/main" id="{5C0A7D0C-4965-4C81-9F41-C8790BCC75DA}"/>
              </a:ext>
            </a:extLst>
          </p:cNvPr>
          <p:cNvSpPr>
            <a:spLocks noGrp="1"/>
          </p:cNvSpPr>
          <p:nvPr>
            <p:ph type="sldNum" sz="quarter" idx="12"/>
          </p:nvPr>
        </p:nvSpPr>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285787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8C2A-D6A8-4036-9B23-884C344822B0}"/>
              </a:ext>
            </a:extLst>
          </p:cNvPr>
          <p:cNvSpPr>
            <a:spLocks noGrp="1"/>
          </p:cNvSpPr>
          <p:nvPr>
            <p:ph type="title"/>
          </p:nvPr>
        </p:nvSpPr>
        <p:spPr>
          <a:xfrm>
            <a:off x="7859485" y="634946"/>
            <a:ext cx="3690257" cy="1450757"/>
          </a:xfrm>
        </p:spPr>
        <p:txBody>
          <a:bodyPr/>
          <a:lstStyle/>
          <a:p>
            <a:r>
              <a:rPr lang="en-US" dirty="0"/>
              <a:t>Thank you</a:t>
            </a:r>
          </a:p>
        </p:txBody>
      </p:sp>
      <p:pic>
        <p:nvPicPr>
          <p:cNvPr id="6" name="Picture Placeholder 5" descr="People in the background shaking hands">
            <a:extLst>
              <a:ext uri="{FF2B5EF4-FFF2-40B4-BE49-F238E27FC236}">
                <a16:creationId xmlns:a16="http://schemas.microsoft.com/office/drawing/2014/main" id="{7152A34F-5793-48E6-BC6E-4B7215AA9A1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30936" y="640080"/>
            <a:ext cx="6912864" cy="5312664"/>
          </a:xfrm>
        </p:spPr>
      </p:pic>
      <p:sp>
        <p:nvSpPr>
          <p:cNvPr id="3" name="Content Placeholder 2">
            <a:extLst>
              <a:ext uri="{FF2B5EF4-FFF2-40B4-BE49-F238E27FC236}">
                <a16:creationId xmlns:a16="http://schemas.microsoft.com/office/drawing/2014/main" id="{6E155294-59B0-43EB-94D1-0BF9E1754452}"/>
              </a:ext>
            </a:extLst>
          </p:cNvPr>
          <p:cNvSpPr>
            <a:spLocks noGrp="1"/>
          </p:cNvSpPr>
          <p:nvPr>
            <p:ph idx="1"/>
          </p:nvPr>
        </p:nvSpPr>
        <p:spPr>
          <a:xfrm>
            <a:off x="7859485" y="2407436"/>
            <a:ext cx="3690257" cy="3461658"/>
          </a:xfrm>
        </p:spPr>
        <p:txBody>
          <a:bodyPr/>
          <a:lstStyle/>
          <a:p>
            <a:r>
              <a:rPr lang="en-US" dirty="0"/>
              <a:t>Dhananjay Barge</a:t>
            </a:r>
          </a:p>
          <a:p>
            <a:r>
              <a:rPr lang="en-US" dirty="0"/>
              <a:t>dhananjaybarge06@gmail.com</a:t>
            </a:r>
          </a:p>
        </p:txBody>
      </p:sp>
      <p:sp>
        <p:nvSpPr>
          <p:cNvPr id="9" name="Slide Number Placeholder 8">
            <a:extLst>
              <a:ext uri="{FF2B5EF4-FFF2-40B4-BE49-F238E27FC236}">
                <a16:creationId xmlns:a16="http://schemas.microsoft.com/office/drawing/2014/main" id="{F962DDF6-E1BF-42A8-8AE8-2E826C47DE9E}"/>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pPr/>
              <a:t>9</a:t>
            </a:fld>
            <a:endParaRPr lang="en-US" dirty="0"/>
          </a:p>
        </p:txBody>
      </p:sp>
    </p:spTree>
    <p:extLst>
      <p:ext uri="{BB962C8B-B14F-4D97-AF65-F5344CB8AC3E}">
        <p14:creationId xmlns:p14="http://schemas.microsoft.com/office/powerpoint/2010/main" val="85074301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_Win32_JB_SL_v2.potx" id="{2FF4D238-6E02-4AF5-A7F8-E0CA002E79A6}" vid="{1CA406FA-5E6E-436F-98F0-C190AE288A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AF71F79-8D13-4C55-9450-609041DE5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531D-03AC-47F6-A16F-C6773C191BBB}">
  <ds:schemaRefs>
    <ds:schemaRef ds:uri="http://schemas.microsoft.com/sharepoint/v3/contenttype/forms"/>
  </ds:schemaRefs>
</ds:datastoreItem>
</file>

<file path=customXml/itemProps3.xml><?xml version="1.0" encoding="utf-8"?>
<ds:datastoreItem xmlns:ds="http://schemas.openxmlformats.org/officeDocument/2006/customXml" ds:itemID="{FE4B1648-C213-44D3-9464-4287A4D41EE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Retrospect design</Template>
  <TotalTime>324</TotalTime>
  <Words>731</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RetrospectVTI</vt:lpstr>
      <vt:lpstr>Transformation/Migration to Public Cloud </vt:lpstr>
      <vt:lpstr>Agenda</vt:lpstr>
      <vt:lpstr>Introduction</vt:lpstr>
      <vt:lpstr>Proposal Version-2</vt:lpstr>
      <vt:lpstr>SFTP Working Example</vt:lpstr>
      <vt:lpstr>Findings</vt:lpstr>
      <vt:lpstr>Thoughts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Transformation/Migration to Public Cloud</dc:title>
  <dc:creator>Dhananjay Barge</dc:creator>
  <cp:lastModifiedBy>Dhananjay Barge</cp:lastModifiedBy>
  <cp:revision>23</cp:revision>
  <dcterms:created xsi:type="dcterms:W3CDTF">2022-03-04T10:21:39Z</dcterms:created>
  <dcterms:modified xsi:type="dcterms:W3CDTF">2022-04-09T22:30:07Z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