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3" r:id="rId5"/>
    <p:sldId id="269" r:id="rId6"/>
    <p:sldId id="264" r:id="rId7"/>
    <p:sldId id="268" r:id="rId8"/>
    <p:sldId id="265" r:id="rId9"/>
    <p:sldId id="271" r:id="rId10"/>
    <p:sldId id="272" r:id="rId11"/>
    <p:sldId id="273" r:id="rId12"/>
    <p:sldId id="274" r:id="rId13"/>
    <p:sldId id="280" r:id="rId14"/>
    <p:sldId id="281" r:id="rId15"/>
    <p:sldId id="282" r:id="rId16"/>
    <p:sldId id="288" r:id="rId17"/>
    <p:sldId id="289" r:id="rId18"/>
    <p:sldId id="295" r:id="rId19"/>
    <p:sldId id="296" r:id="rId20"/>
    <p:sldId id="291" r:id="rId21"/>
    <p:sldId id="29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5268" autoAdjust="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D01F90-9D56-4EA5-90DD-1EF6AB37D668}" type="datetimeFigureOut">
              <a:rPr lang="en-IN" smtClean="0"/>
              <a:t>24-03-2018</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8BB9535F-699E-4D7F-BB04-5AE40688E48E}"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5606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01F90-9D56-4EA5-90DD-1EF6AB37D668}" type="datetimeFigureOut">
              <a:rPr lang="en-IN" smtClean="0"/>
              <a:t>24-03-2018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B9535F-699E-4D7F-BB04-5AE40688E48E}"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6418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01F90-9D56-4EA5-90DD-1EF6AB37D668}" type="datetimeFigureOut">
              <a:rPr lang="en-IN" smtClean="0"/>
              <a:t>24-03-2018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B9535F-699E-4D7F-BB04-5AE40688E48E}"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7865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01F90-9D56-4EA5-90DD-1EF6AB37D668}" type="datetimeFigureOut">
              <a:rPr lang="en-IN" smtClean="0"/>
              <a:t>24-03-2018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B9535F-699E-4D7F-BB04-5AE40688E48E}"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9495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D01F90-9D56-4EA5-90DD-1EF6AB37D668}" type="datetimeFigureOut">
              <a:rPr lang="en-IN" smtClean="0"/>
              <a:t>24-03-2018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B9535F-699E-4D7F-BB04-5AE40688E48E}"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5046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D01F90-9D56-4EA5-90DD-1EF6AB37D668}" type="datetimeFigureOut">
              <a:rPr lang="en-IN" smtClean="0"/>
              <a:t>24-03-2018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B9535F-699E-4D7F-BB04-5AE40688E48E}"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4347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01F90-9D56-4EA5-90DD-1EF6AB37D668}" type="datetimeFigureOut">
              <a:rPr lang="en-IN" smtClean="0"/>
              <a:t>24-03-2018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B9535F-699E-4D7F-BB04-5AE40688E48E}"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7789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D01F90-9D56-4EA5-90DD-1EF6AB37D668}" type="datetimeFigureOut">
              <a:rPr lang="en-IN" smtClean="0"/>
              <a:t>24-03-2018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B9535F-699E-4D7F-BB04-5AE40688E48E}"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7141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D01F90-9D56-4EA5-90DD-1EF6AB37D668}" type="datetimeFigureOut">
              <a:rPr lang="en-IN" smtClean="0"/>
              <a:t>24-03-2018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B9535F-699E-4D7F-BB04-5AE40688E48E}" type="slidenum">
              <a:rPr lang="en-IN" smtClean="0"/>
              <a:t>‹#›</a:t>
            </a:fld>
            <a:endParaRPr lang="en-IN"/>
          </a:p>
        </p:txBody>
      </p:sp>
    </p:spTree>
    <p:extLst>
      <p:ext uri="{BB962C8B-B14F-4D97-AF65-F5344CB8AC3E}">
        <p14:creationId xmlns:p14="http://schemas.microsoft.com/office/powerpoint/2010/main" val="741538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D01F90-9D56-4EA5-90DD-1EF6AB37D668}" type="datetimeFigureOut">
              <a:rPr lang="en-IN" smtClean="0"/>
              <a:t>24-03-2018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B9535F-699E-4D7F-BB04-5AE40688E48E}"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6105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2D01F90-9D56-4EA5-90DD-1EF6AB37D668}" type="datetimeFigureOut">
              <a:rPr lang="en-IN" smtClean="0"/>
              <a:t>24-03-2018</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8BB9535F-699E-4D7F-BB04-5AE40688E48E}"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9991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D01F90-9D56-4EA5-90DD-1EF6AB37D668}" type="datetimeFigureOut">
              <a:rPr lang="en-IN" smtClean="0"/>
              <a:t>24-03-2018</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BB9535F-699E-4D7F-BB04-5AE40688E48E}"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4165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2478D-C054-4533-B4D9-E900CE6025EF}"/>
              </a:ext>
            </a:extLst>
          </p:cNvPr>
          <p:cNvSpPr>
            <a:spLocks noGrp="1"/>
          </p:cNvSpPr>
          <p:nvPr>
            <p:ph type="ctrTitle"/>
          </p:nvPr>
        </p:nvSpPr>
        <p:spPr/>
        <p:txBody>
          <a:bodyPr/>
          <a:lstStyle/>
          <a:p>
            <a:r>
              <a:rPr lang="en-IN" dirty="0"/>
              <a:t>SMART CITY </a:t>
            </a:r>
          </a:p>
        </p:txBody>
      </p:sp>
      <p:sp>
        <p:nvSpPr>
          <p:cNvPr id="3" name="Subtitle 2">
            <a:extLst>
              <a:ext uri="{FF2B5EF4-FFF2-40B4-BE49-F238E27FC236}">
                <a16:creationId xmlns:a16="http://schemas.microsoft.com/office/drawing/2014/main" id="{2A86A484-16B6-4705-A0E3-4AFB7F80D1A8}"/>
              </a:ext>
            </a:extLst>
          </p:cNvPr>
          <p:cNvSpPr>
            <a:spLocks noGrp="1"/>
          </p:cNvSpPr>
          <p:nvPr>
            <p:ph type="subTitle" idx="1"/>
          </p:nvPr>
        </p:nvSpPr>
        <p:spPr/>
        <p:txBody>
          <a:bodyPr/>
          <a:lstStyle/>
          <a:p>
            <a:r>
              <a:rPr lang="en-IN" dirty="0"/>
              <a:t>BY TEAM SPARKPLUG</a:t>
            </a:r>
          </a:p>
          <a:p>
            <a:r>
              <a:rPr lang="en-IN" dirty="0"/>
              <a:t>-Rajesh borate  - alok Kumar  - Ankur ankit  -Dhananjay narayan</a:t>
            </a:r>
          </a:p>
        </p:txBody>
      </p:sp>
    </p:spTree>
    <p:extLst>
      <p:ext uri="{BB962C8B-B14F-4D97-AF65-F5344CB8AC3E}">
        <p14:creationId xmlns:p14="http://schemas.microsoft.com/office/powerpoint/2010/main" val="858063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A9A64-8C48-4A76-8FC6-89663A1950E2}"/>
              </a:ext>
            </a:extLst>
          </p:cNvPr>
          <p:cNvSpPr>
            <a:spLocks noGrp="1"/>
          </p:cNvSpPr>
          <p:nvPr>
            <p:ph type="title"/>
          </p:nvPr>
        </p:nvSpPr>
        <p:spPr/>
        <p:txBody>
          <a:bodyPr/>
          <a:lstStyle/>
          <a:p>
            <a:r>
              <a:rPr lang="en-IN" dirty="0"/>
              <a:t>1.Smart parking</a:t>
            </a:r>
          </a:p>
        </p:txBody>
      </p:sp>
      <p:sp>
        <p:nvSpPr>
          <p:cNvPr id="3" name="Content Placeholder 2">
            <a:extLst>
              <a:ext uri="{FF2B5EF4-FFF2-40B4-BE49-F238E27FC236}">
                <a16:creationId xmlns:a16="http://schemas.microsoft.com/office/drawing/2014/main" id="{74177ACC-10F2-4212-9CD2-ABAC13CE7EFF}"/>
              </a:ext>
            </a:extLst>
          </p:cNvPr>
          <p:cNvSpPr>
            <a:spLocks noGrp="1"/>
          </p:cNvSpPr>
          <p:nvPr>
            <p:ph idx="1"/>
          </p:nvPr>
        </p:nvSpPr>
        <p:spPr>
          <a:xfrm>
            <a:off x="522515" y="2015732"/>
            <a:ext cx="10532340" cy="4037749"/>
          </a:xfrm>
        </p:spPr>
        <p:txBody>
          <a:bodyPr>
            <a:normAutofit/>
          </a:bodyPr>
          <a:lstStyle/>
          <a:p>
            <a:r>
              <a:rPr lang="en-IN" dirty="0"/>
              <a:t>The smart parking system uses an app to help drivers find available parking spaces without prolonged circling of crowded city blocks. The smart meter also enables digital payment, so there's no risk of coming up short of coins for the meter.</a:t>
            </a:r>
          </a:p>
          <a:p>
            <a:r>
              <a:rPr lang="en-IN" dirty="0"/>
              <a:t>Sensors, Computers and phone apps can revolutionize the way cities handle their parking spaces.</a:t>
            </a:r>
          </a:p>
          <a:p>
            <a:r>
              <a:rPr lang="en-IN" dirty="0"/>
              <a:t>They are simple devices with straightforward tasks, but they have a huge impact on the way drivers in cities park, just by knowing when cars are parked over them and when they are not.</a:t>
            </a:r>
          </a:p>
          <a:p>
            <a:r>
              <a:rPr lang="en-IN" dirty="0"/>
              <a:t>It is an industry that has been completely overlooked from perspective of modern technologies.</a:t>
            </a:r>
          </a:p>
          <a:p>
            <a:r>
              <a:rPr lang="en-IN" dirty="0"/>
              <a:t>Our parking system accurately tracks the availability of parking spaces inside parking areas of many different places like Malls, Airports, Railway Stations, Cinema Halls etc.</a:t>
            </a:r>
          </a:p>
        </p:txBody>
      </p:sp>
    </p:spTree>
    <p:extLst>
      <p:ext uri="{BB962C8B-B14F-4D97-AF65-F5344CB8AC3E}">
        <p14:creationId xmlns:p14="http://schemas.microsoft.com/office/powerpoint/2010/main" val="1132410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4C0079-98A5-46B3-B35D-A4FDBD7885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28672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C8384-A75E-4F0C-8F8A-2E70DD2A4C75}"/>
              </a:ext>
            </a:extLst>
          </p:cNvPr>
          <p:cNvSpPr>
            <a:spLocks noGrp="1"/>
          </p:cNvSpPr>
          <p:nvPr>
            <p:ph type="title"/>
          </p:nvPr>
        </p:nvSpPr>
        <p:spPr/>
        <p:txBody>
          <a:bodyPr/>
          <a:lstStyle/>
          <a:p>
            <a:r>
              <a:rPr lang="en-IN" dirty="0"/>
              <a:t>2. Smart Street Lights</a:t>
            </a:r>
            <a:br>
              <a:rPr lang="en-IN" dirty="0"/>
            </a:br>
            <a:endParaRPr lang="en-IN" dirty="0"/>
          </a:p>
        </p:txBody>
      </p:sp>
      <p:sp>
        <p:nvSpPr>
          <p:cNvPr id="3" name="Content Placeholder 2">
            <a:extLst>
              <a:ext uri="{FF2B5EF4-FFF2-40B4-BE49-F238E27FC236}">
                <a16:creationId xmlns:a16="http://schemas.microsoft.com/office/drawing/2014/main" id="{FEBBD243-EC0E-4283-A33C-F13D7D5C6EFB}"/>
              </a:ext>
            </a:extLst>
          </p:cNvPr>
          <p:cNvSpPr>
            <a:spLocks noGrp="1"/>
          </p:cNvSpPr>
          <p:nvPr>
            <p:ph idx="1"/>
          </p:nvPr>
        </p:nvSpPr>
        <p:spPr/>
        <p:txBody>
          <a:bodyPr/>
          <a:lstStyle/>
          <a:p>
            <a:r>
              <a:rPr lang="en-IN" dirty="0"/>
              <a:t>We have seen in the number of cities where the street lights is the one of the huge energy expense for a city. Currently we have manual system where the light will be switched ON in the evening before the sunset and they are switched OFF next day morning after there is sufficient light outside. So there is lot of energy waste between ON and OFF timing</a:t>
            </a:r>
          </a:p>
          <a:p>
            <a:r>
              <a:rPr lang="en-IN" dirty="0"/>
              <a:t>Energy conservation and efficiency are major focuses of smart cities. Using smart sensors, smart streetlights dim when there aren't cars or pedestrians on the roadways.</a:t>
            </a:r>
          </a:p>
        </p:txBody>
      </p:sp>
    </p:spTree>
    <p:extLst>
      <p:ext uri="{BB962C8B-B14F-4D97-AF65-F5344CB8AC3E}">
        <p14:creationId xmlns:p14="http://schemas.microsoft.com/office/powerpoint/2010/main" val="3695442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9DBFC1-C962-4862-A3B8-43EED7F7EB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89536" cy="6858000"/>
          </a:xfrm>
          <a:prstGeom prst="rect">
            <a:avLst/>
          </a:prstGeom>
        </p:spPr>
      </p:pic>
    </p:spTree>
    <p:extLst>
      <p:ext uri="{BB962C8B-B14F-4D97-AF65-F5344CB8AC3E}">
        <p14:creationId xmlns:p14="http://schemas.microsoft.com/office/powerpoint/2010/main" val="2608160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8B7EC-7A3D-49AC-8FF2-14DAD06B51AF}"/>
              </a:ext>
            </a:extLst>
          </p:cNvPr>
          <p:cNvSpPr>
            <a:spLocks noGrp="1"/>
          </p:cNvSpPr>
          <p:nvPr>
            <p:ph type="title"/>
          </p:nvPr>
        </p:nvSpPr>
        <p:spPr/>
        <p:txBody>
          <a:bodyPr/>
          <a:lstStyle/>
          <a:p>
            <a:r>
              <a:rPr lang="en-IN" dirty="0"/>
              <a:t>3.SMART GARBAGE COLLECTION</a:t>
            </a:r>
          </a:p>
        </p:txBody>
      </p:sp>
      <p:sp>
        <p:nvSpPr>
          <p:cNvPr id="3" name="Content Placeholder 2">
            <a:extLst>
              <a:ext uri="{FF2B5EF4-FFF2-40B4-BE49-F238E27FC236}">
                <a16:creationId xmlns:a16="http://schemas.microsoft.com/office/drawing/2014/main" id="{777F0B10-A278-4F87-8080-A4E7F86DC804}"/>
              </a:ext>
            </a:extLst>
          </p:cNvPr>
          <p:cNvSpPr>
            <a:spLocks noGrp="1"/>
          </p:cNvSpPr>
          <p:nvPr>
            <p:ph idx="1"/>
          </p:nvPr>
        </p:nvSpPr>
        <p:spPr/>
        <p:txBody>
          <a:bodyPr>
            <a:normAutofit lnSpcReduction="10000"/>
          </a:bodyPr>
          <a:lstStyle/>
          <a:p>
            <a:r>
              <a:rPr lang="en-IN" dirty="0"/>
              <a:t>One of the main concerns with our environment has been solid waste management which impacts the health and environment of our society. The detection, monitoring and management of wastes is one of the primary problems of the present era. The traditional way of manually monitoring the wastes in waste bins is a cumbersome process and utilizes more human effort, time and cost which can easily be avoided with our present technologies.</a:t>
            </a:r>
          </a:p>
          <a:p>
            <a:r>
              <a:rPr lang="en-IN" dirty="0"/>
              <a:t>This is our solution, a method in which waste management is automated. This is our IoT Garbage Monitoring system, an innovative way that will help to keep the cities clean and healthy.</a:t>
            </a:r>
          </a:p>
        </p:txBody>
      </p:sp>
    </p:spTree>
    <p:extLst>
      <p:ext uri="{BB962C8B-B14F-4D97-AF65-F5344CB8AC3E}">
        <p14:creationId xmlns:p14="http://schemas.microsoft.com/office/powerpoint/2010/main" val="2156214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1F9FA4-6015-4BAF-8820-9751355F65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78336" cy="6858000"/>
          </a:xfrm>
          <a:prstGeom prst="rect">
            <a:avLst/>
          </a:prstGeom>
        </p:spPr>
      </p:pic>
    </p:spTree>
    <p:extLst>
      <p:ext uri="{BB962C8B-B14F-4D97-AF65-F5344CB8AC3E}">
        <p14:creationId xmlns:p14="http://schemas.microsoft.com/office/powerpoint/2010/main" val="1553469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CC7B3-E769-4176-8D63-1588EE6095D1}"/>
              </a:ext>
            </a:extLst>
          </p:cNvPr>
          <p:cNvSpPr>
            <a:spLocks noGrp="1"/>
          </p:cNvSpPr>
          <p:nvPr>
            <p:ph type="title"/>
          </p:nvPr>
        </p:nvSpPr>
        <p:spPr/>
        <p:txBody>
          <a:bodyPr/>
          <a:lstStyle/>
          <a:p>
            <a:r>
              <a:rPr lang="en-IN" dirty="0"/>
              <a:t>4. Water Level Monitoring</a:t>
            </a:r>
            <a:br>
              <a:rPr lang="en-IN" dirty="0"/>
            </a:br>
            <a:endParaRPr lang="en-IN" dirty="0"/>
          </a:p>
        </p:txBody>
      </p:sp>
      <p:sp>
        <p:nvSpPr>
          <p:cNvPr id="3" name="Content Placeholder 2">
            <a:extLst>
              <a:ext uri="{FF2B5EF4-FFF2-40B4-BE49-F238E27FC236}">
                <a16:creationId xmlns:a16="http://schemas.microsoft.com/office/drawing/2014/main" id="{76BC7304-3B62-46DA-910B-ABB6ECC8E375}"/>
              </a:ext>
            </a:extLst>
          </p:cNvPr>
          <p:cNvSpPr>
            <a:spLocks noGrp="1"/>
          </p:cNvSpPr>
          <p:nvPr>
            <p:ph idx="1"/>
          </p:nvPr>
        </p:nvSpPr>
        <p:spPr/>
        <p:txBody>
          <a:bodyPr/>
          <a:lstStyle/>
          <a:p>
            <a:r>
              <a:rPr lang="en-IN" dirty="0"/>
              <a:t>Water is one of the necessities of life. Every government in every country is emphasizing on avoiding water wastage. </a:t>
            </a:r>
          </a:p>
          <a:p>
            <a:r>
              <a:rPr lang="en-IN" dirty="0"/>
              <a:t>Automatic water level monitoring system project explained here is going to measure the water level of a water tank using ultrasonic sensor. The project will automate the water filling in a tank </a:t>
            </a:r>
            <a:r>
              <a:rPr lang="en-IN" dirty="0" err="1"/>
              <a:t>i.e</a:t>
            </a:r>
            <a:r>
              <a:rPr lang="en-IN" dirty="0"/>
              <a:t> when the water level reaches up to the brim of the tank, the water pump will stop automatically and when the water level in the tank remains up  to few centimetres, the pump will start automatically to fill up the tank till the water reaches again up to the brim.</a:t>
            </a:r>
          </a:p>
        </p:txBody>
      </p:sp>
    </p:spTree>
    <p:extLst>
      <p:ext uri="{BB962C8B-B14F-4D97-AF65-F5344CB8AC3E}">
        <p14:creationId xmlns:p14="http://schemas.microsoft.com/office/powerpoint/2010/main" val="198409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FA7851-FE32-4694-9B77-5BD0E6ACD8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600"/>
            <a:ext cx="12192000" cy="6629400"/>
          </a:xfrm>
          <a:prstGeom prst="rect">
            <a:avLst/>
          </a:prstGeom>
        </p:spPr>
      </p:pic>
    </p:spTree>
    <p:extLst>
      <p:ext uri="{BB962C8B-B14F-4D97-AF65-F5344CB8AC3E}">
        <p14:creationId xmlns:p14="http://schemas.microsoft.com/office/powerpoint/2010/main" val="809389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6E99B-AF22-49A0-BECF-3141B77D0C1E}"/>
              </a:ext>
            </a:extLst>
          </p:cNvPr>
          <p:cNvSpPr>
            <a:spLocks noGrp="1"/>
          </p:cNvSpPr>
          <p:nvPr>
            <p:ph type="title"/>
          </p:nvPr>
        </p:nvSpPr>
        <p:spPr/>
        <p:txBody>
          <a:bodyPr/>
          <a:lstStyle/>
          <a:p>
            <a:r>
              <a:rPr lang="en-IN" dirty="0"/>
              <a:t>5. Air Pollution Sensor</a:t>
            </a:r>
            <a:br>
              <a:rPr lang="en-IN" dirty="0"/>
            </a:br>
            <a:endParaRPr lang="en-IN" dirty="0"/>
          </a:p>
        </p:txBody>
      </p:sp>
      <p:sp>
        <p:nvSpPr>
          <p:cNvPr id="3" name="Content Placeholder 2">
            <a:extLst>
              <a:ext uri="{FF2B5EF4-FFF2-40B4-BE49-F238E27FC236}">
                <a16:creationId xmlns:a16="http://schemas.microsoft.com/office/drawing/2014/main" id="{AB29C6FC-F3BF-43FB-9A8F-1D9424D1ABE4}"/>
              </a:ext>
            </a:extLst>
          </p:cNvPr>
          <p:cNvSpPr>
            <a:spLocks noGrp="1"/>
          </p:cNvSpPr>
          <p:nvPr>
            <p:ph idx="1"/>
          </p:nvPr>
        </p:nvSpPr>
        <p:spPr/>
        <p:txBody>
          <a:bodyPr>
            <a:normAutofit lnSpcReduction="10000"/>
          </a:bodyPr>
          <a:lstStyle/>
          <a:p>
            <a:r>
              <a:rPr lang="en-IN" dirty="0"/>
              <a:t>The main objective of IOT Air Monitoring System is that the Air is a growing issue these days. It is necessary to monitor air quality and keep it under control for a better future and healthy living for all. Due to flexibility and low cost Internet of things (IoT) is getting popular day by day.</a:t>
            </a:r>
          </a:p>
          <a:p>
            <a:r>
              <a:rPr lang="en-IN" dirty="0"/>
              <a:t>With the urbanization and with the increase in the vehicles on road the atmospheric conditions have considerably affected.</a:t>
            </a:r>
          </a:p>
          <a:p>
            <a:r>
              <a:rPr lang="en-IN" dirty="0"/>
              <a:t>Monitoring gives measurements of air pollutant  concentrations, which can then be analysed ,interpreted and presented. This information can then be applicable in many ways. Analysis of monitoring data allows us to assess how bad air pollution is.</a:t>
            </a:r>
          </a:p>
        </p:txBody>
      </p:sp>
    </p:spTree>
    <p:extLst>
      <p:ext uri="{BB962C8B-B14F-4D97-AF65-F5344CB8AC3E}">
        <p14:creationId xmlns:p14="http://schemas.microsoft.com/office/powerpoint/2010/main" val="1205014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28D8FD-4160-4A9A-939D-6DD97A90BB34}"/>
              </a:ext>
            </a:extLst>
          </p:cNvPr>
          <p:cNvPicPr>
            <a:picLocks noChangeAspect="1"/>
          </p:cNvPicPr>
          <p:nvPr/>
        </p:nvPicPr>
        <p:blipFill rotWithShape="1">
          <a:blip r:embed="rId2">
            <a:extLst>
              <a:ext uri="{28A0092B-C50C-407E-A947-70E740481C1C}">
                <a14:useLocalDpi xmlns:a14="http://schemas.microsoft.com/office/drawing/2010/main" val="0"/>
              </a:ext>
            </a:extLst>
          </a:blip>
          <a:srcRect r="3909"/>
          <a:stretch/>
        </p:blipFill>
        <p:spPr>
          <a:xfrm>
            <a:off x="-1" y="0"/>
            <a:ext cx="12192001" cy="6858000"/>
          </a:xfrm>
          <a:prstGeom prst="rect">
            <a:avLst/>
          </a:prstGeom>
        </p:spPr>
      </p:pic>
    </p:spTree>
    <p:extLst>
      <p:ext uri="{BB962C8B-B14F-4D97-AF65-F5344CB8AC3E}">
        <p14:creationId xmlns:p14="http://schemas.microsoft.com/office/powerpoint/2010/main" val="270102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3D778-6ABF-4928-8759-8AD9A4EF51DA}"/>
              </a:ext>
            </a:extLst>
          </p:cNvPr>
          <p:cNvSpPr>
            <a:spLocks noGrp="1"/>
          </p:cNvSpPr>
          <p:nvPr>
            <p:ph type="title"/>
          </p:nvPr>
        </p:nvSpPr>
        <p:spPr/>
        <p:txBody>
          <a:bodyPr/>
          <a:lstStyle/>
          <a:p>
            <a:r>
              <a:rPr lang="en-IN" dirty="0"/>
              <a:t>What is a smart city?</a:t>
            </a:r>
          </a:p>
        </p:txBody>
      </p:sp>
      <p:pic>
        <p:nvPicPr>
          <p:cNvPr id="6" name="Picture Placeholder 5">
            <a:extLst>
              <a:ext uri="{FF2B5EF4-FFF2-40B4-BE49-F238E27FC236}">
                <a16:creationId xmlns:a16="http://schemas.microsoft.com/office/drawing/2014/main" id="{6523E7F8-8557-45AB-90E6-B5D34F4FBDFE}"/>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9696" r="29696" b="7493"/>
          <a:stretch/>
        </p:blipFill>
        <p:spPr>
          <a:xfrm>
            <a:off x="7389845" y="470281"/>
            <a:ext cx="4646645" cy="5184070"/>
          </a:xfrm>
        </p:spPr>
      </p:pic>
      <p:sp>
        <p:nvSpPr>
          <p:cNvPr id="4" name="Text Placeholder 3">
            <a:extLst>
              <a:ext uri="{FF2B5EF4-FFF2-40B4-BE49-F238E27FC236}">
                <a16:creationId xmlns:a16="http://schemas.microsoft.com/office/drawing/2014/main" id="{4953FB36-DBDA-458D-A89F-CEF861BBF190}"/>
              </a:ext>
            </a:extLst>
          </p:cNvPr>
          <p:cNvSpPr>
            <a:spLocks noGrp="1"/>
          </p:cNvSpPr>
          <p:nvPr>
            <p:ph type="body" sz="half" idx="2"/>
          </p:nvPr>
        </p:nvSpPr>
        <p:spPr>
          <a:xfrm>
            <a:off x="559837" y="3145992"/>
            <a:ext cx="5299787" cy="2676310"/>
          </a:xfrm>
        </p:spPr>
        <p:txBody>
          <a:bodyPr/>
          <a:lstStyle/>
          <a:p>
            <a:r>
              <a:rPr lang="en-IN" dirty="0"/>
              <a:t>A smart city is a municipality that uses information and communication technologies to increase operational efficiency, share information with the public and improve both the quality of government services and citizen welfare.</a:t>
            </a:r>
          </a:p>
        </p:txBody>
      </p:sp>
    </p:spTree>
    <p:extLst>
      <p:ext uri="{BB962C8B-B14F-4D97-AF65-F5344CB8AC3E}">
        <p14:creationId xmlns:p14="http://schemas.microsoft.com/office/powerpoint/2010/main" val="786820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D88579-D3DE-4E37-82A2-8543EE45B7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525"/>
            <a:ext cx="12170827" cy="6848475"/>
          </a:xfrm>
          <a:prstGeom prst="rect">
            <a:avLst/>
          </a:prstGeom>
        </p:spPr>
      </p:pic>
    </p:spTree>
    <p:extLst>
      <p:ext uri="{BB962C8B-B14F-4D97-AF65-F5344CB8AC3E}">
        <p14:creationId xmlns:p14="http://schemas.microsoft.com/office/powerpoint/2010/main" val="236678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722023-FB9F-4B19-9311-EDB552B76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27728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F53C2D-4449-4963-9B9E-FC41110EA49C}"/>
              </a:ext>
            </a:extLst>
          </p:cNvPr>
          <p:cNvPicPr>
            <a:picLocks noChangeAspect="1"/>
          </p:cNvPicPr>
          <p:nvPr/>
        </p:nvPicPr>
        <p:blipFill rotWithShape="1">
          <a:blip r:embed="rId2">
            <a:extLst>
              <a:ext uri="{28A0092B-C50C-407E-A947-70E740481C1C}">
                <a14:useLocalDpi xmlns:a14="http://schemas.microsoft.com/office/drawing/2010/main" val="0"/>
              </a:ext>
            </a:extLst>
          </a:blip>
          <a:srcRect b="5594"/>
          <a:stretch/>
        </p:blipFill>
        <p:spPr>
          <a:xfrm>
            <a:off x="0" y="0"/>
            <a:ext cx="12191999" cy="6858000"/>
          </a:xfrm>
          <a:prstGeom prst="rect">
            <a:avLst/>
          </a:prstGeom>
        </p:spPr>
      </p:pic>
    </p:spTree>
    <p:extLst>
      <p:ext uri="{BB962C8B-B14F-4D97-AF65-F5344CB8AC3E}">
        <p14:creationId xmlns:p14="http://schemas.microsoft.com/office/powerpoint/2010/main" val="1119318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EB710E-9044-4D74-A06C-F50A69FF497F}"/>
              </a:ext>
            </a:extLst>
          </p:cNvPr>
          <p:cNvPicPr>
            <a:picLocks noChangeAspect="1"/>
          </p:cNvPicPr>
          <p:nvPr/>
        </p:nvPicPr>
        <p:blipFill rotWithShape="1">
          <a:blip r:embed="rId2">
            <a:extLst>
              <a:ext uri="{28A0092B-C50C-407E-A947-70E740481C1C}">
                <a14:useLocalDpi xmlns:a14="http://schemas.microsoft.com/office/drawing/2010/main" val="0"/>
              </a:ext>
            </a:extLst>
          </a:blip>
          <a:srcRect b="6542"/>
          <a:stretch/>
        </p:blipFill>
        <p:spPr>
          <a:xfrm>
            <a:off x="0" y="0"/>
            <a:ext cx="12101804" cy="678267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387606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EC95A7-6C78-460B-8580-1365681D69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4145" cy="6923314"/>
          </a:xfrm>
          <a:prstGeom prst="rect">
            <a:avLst/>
          </a:prstGeom>
        </p:spPr>
      </p:pic>
    </p:spTree>
    <p:extLst>
      <p:ext uri="{BB962C8B-B14F-4D97-AF65-F5344CB8AC3E}">
        <p14:creationId xmlns:p14="http://schemas.microsoft.com/office/powerpoint/2010/main" val="3235677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661E2C-C68F-4E31-B30E-5670FE50D9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5"/>
            <a:ext cx="12192000" cy="6860389"/>
          </a:xfrm>
          <a:prstGeom prst="rect">
            <a:avLst/>
          </a:prstGeom>
        </p:spPr>
      </p:pic>
    </p:spTree>
    <p:extLst>
      <p:ext uri="{BB962C8B-B14F-4D97-AF65-F5344CB8AC3E}">
        <p14:creationId xmlns:p14="http://schemas.microsoft.com/office/powerpoint/2010/main" val="1284870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3163EF-8688-4B9B-9FD6-70556EBBC6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9" y="0"/>
            <a:ext cx="12187755" cy="6858000"/>
          </a:xfrm>
          <a:prstGeom prst="rect">
            <a:avLst/>
          </a:prstGeom>
        </p:spPr>
      </p:pic>
    </p:spTree>
    <p:extLst>
      <p:ext uri="{BB962C8B-B14F-4D97-AF65-F5344CB8AC3E}">
        <p14:creationId xmlns:p14="http://schemas.microsoft.com/office/powerpoint/2010/main" val="4039952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E76422-E58A-4F07-8724-C641B4CE82B1}"/>
              </a:ext>
            </a:extLst>
          </p:cNvPr>
          <p:cNvPicPr>
            <a:picLocks noChangeAspect="1"/>
          </p:cNvPicPr>
          <p:nvPr/>
        </p:nvPicPr>
        <p:blipFill rotWithShape="1">
          <a:blip r:embed="rId2">
            <a:extLst>
              <a:ext uri="{28A0092B-C50C-407E-A947-70E740481C1C}">
                <a14:useLocalDpi xmlns:a14="http://schemas.microsoft.com/office/drawing/2010/main" val="0"/>
              </a:ext>
            </a:extLst>
          </a:blip>
          <a:srcRect b="6542"/>
          <a:stretch/>
        </p:blipFill>
        <p:spPr>
          <a:xfrm>
            <a:off x="0" y="0"/>
            <a:ext cx="12192000" cy="6813391"/>
          </a:xfrm>
          <a:prstGeom prst="rect">
            <a:avLst/>
          </a:prstGeom>
        </p:spPr>
      </p:pic>
    </p:spTree>
    <p:extLst>
      <p:ext uri="{BB962C8B-B14F-4D97-AF65-F5344CB8AC3E}">
        <p14:creationId xmlns:p14="http://schemas.microsoft.com/office/powerpoint/2010/main" val="3316836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2FD1B-B9D7-4A25-A765-8A6D80A72C9D}"/>
              </a:ext>
            </a:extLst>
          </p:cNvPr>
          <p:cNvSpPr>
            <a:spLocks noGrp="1"/>
          </p:cNvSpPr>
          <p:nvPr>
            <p:ph type="title"/>
          </p:nvPr>
        </p:nvSpPr>
        <p:spPr/>
        <p:txBody>
          <a:bodyPr/>
          <a:lstStyle/>
          <a:p>
            <a:r>
              <a:rPr lang="en-IN" dirty="0"/>
              <a:t>Our take on smart city</a:t>
            </a:r>
          </a:p>
        </p:txBody>
      </p:sp>
      <p:sp>
        <p:nvSpPr>
          <p:cNvPr id="3" name="Content Placeholder 2">
            <a:extLst>
              <a:ext uri="{FF2B5EF4-FFF2-40B4-BE49-F238E27FC236}">
                <a16:creationId xmlns:a16="http://schemas.microsoft.com/office/drawing/2014/main" id="{B97A303B-5334-4C1D-AADB-8B1B3F9FF189}"/>
              </a:ext>
            </a:extLst>
          </p:cNvPr>
          <p:cNvSpPr>
            <a:spLocks noGrp="1"/>
          </p:cNvSpPr>
          <p:nvPr>
            <p:ph idx="1"/>
          </p:nvPr>
        </p:nvSpPr>
        <p:spPr/>
        <p:txBody>
          <a:bodyPr>
            <a:normAutofit fontScale="92500" lnSpcReduction="10000"/>
          </a:bodyPr>
          <a:lstStyle/>
          <a:p>
            <a:r>
              <a:rPr lang="en-IN" dirty="0"/>
              <a:t>The objective of our project is how Internet and Sensors can help to develop a city to a smart city. </a:t>
            </a:r>
          </a:p>
          <a:p>
            <a:r>
              <a:rPr lang="en-IN" dirty="0"/>
              <a:t>We will incorporate some of the classic and trending technologies in our project-</a:t>
            </a:r>
          </a:p>
          <a:p>
            <a:pPr marL="457200" indent="-457200">
              <a:buFont typeface="+mj-lt"/>
              <a:buAutoNum type="arabicPeriod"/>
            </a:pPr>
            <a:r>
              <a:rPr lang="en-IN" dirty="0"/>
              <a:t>Smart Parking</a:t>
            </a:r>
          </a:p>
          <a:p>
            <a:pPr marL="457200" indent="-457200">
              <a:buFont typeface="+mj-lt"/>
              <a:buAutoNum type="arabicPeriod"/>
            </a:pPr>
            <a:r>
              <a:rPr lang="en-IN" dirty="0"/>
              <a:t>Smart Street Lights</a:t>
            </a:r>
          </a:p>
          <a:p>
            <a:pPr marL="457200" indent="-457200">
              <a:buFont typeface="+mj-lt"/>
              <a:buAutoNum type="arabicPeriod"/>
            </a:pPr>
            <a:r>
              <a:rPr lang="en-IN" dirty="0"/>
              <a:t>Smart Garbage Collection</a:t>
            </a:r>
          </a:p>
          <a:p>
            <a:pPr marL="457200" indent="-457200">
              <a:buFont typeface="+mj-lt"/>
              <a:buAutoNum type="arabicPeriod"/>
            </a:pPr>
            <a:r>
              <a:rPr lang="en-IN" dirty="0"/>
              <a:t>Water Level Monitoring</a:t>
            </a:r>
          </a:p>
          <a:p>
            <a:pPr marL="457200" indent="-457200">
              <a:buFont typeface="+mj-lt"/>
              <a:buAutoNum type="arabicPeriod"/>
            </a:pPr>
            <a:r>
              <a:rPr lang="en-IN" dirty="0"/>
              <a:t>Air Pollution Sensor</a:t>
            </a:r>
          </a:p>
          <a:p>
            <a:pPr marL="0" indent="0">
              <a:buNone/>
            </a:pPr>
            <a:endParaRPr lang="en-IN" dirty="0"/>
          </a:p>
          <a:p>
            <a:pPr marL="457200" indent="-457200">
              <a:buFont typeface="+mj-lt"/>
              <a:buAutoNum type="arabicPeriod"/>
            </a:pPr>
            <a:endParaRPr lang="en-IN" dirty="0"/>
          </a:p>
          <a:p>
            <a:pPr marL="457200" indent="-457200">
              <a:buFont typeface="+mj-lt"/>
              <a:buAutoNum type="arabicPeriod"/>
            </a:pPr>
            <a:endParaRPr lang="en-IN" dirty="0"/>
          </a:p>
        </p:txBody>
      </p:sp>
    </p:spTree>
    <p:extLst>
      <p:ext uri="{BB962C8B-B14F-4D97-AF65-F5344CB8AC3E}">
        <p14:creationId xmlns:p14="http://schemas.microsoft.com/office/powerpoint/2010/main" val="41524084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1451</TotalTime>
  <Words>626</Words>
  <Application>Microsoft Office PowerPoint</Application>
  <PresentationFormat>Widescreen</PresentationFormat>
  <Paragraphs>33</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Gill Sans MT</vt:lpstr>
      <vt:lpstr>Gallery</vt:lpstr>
      <vt:lpstr>SMART CITY </vt:lpstr>
      <vt:lpstr>What is a smart city?</vt:lpstr>
      <vt:lpstr>PowerPoint Presentation</vt:lpstr>
      <vt:lpstr>PowerPoint Presentation</vt:lpstr>
      <vt:lpstr>PowerPoint Presentation</vt:lpstr>
      <vt:lpstr>PowerPoint Presentation</vt:lpstr>
      <vt:lpstr>PowerPoint Presentation</vt:lpstr>
      <vt:lpstr>PowerPoint Presentation</vt:lpstr>
      <vt:lpstr>Our take on smart city</vt:lpstr>
      <vt:lpstr>1.Smart parking</vt:lpstr>
      <vt:lpstr>PowerPoint Presentation</vt:lpstr>
      <vt:lpstr>2. Smart Street Lights </vt:lpstr>
      <vt:lpstr>PowerPoint Presentation</vt:lpstr>
      <vt:lpstr>3.SMART GARBAGE COLLECTION</vt:lpstr>
      <vt:lpstr>PowerPoint Presentation</vt:lpstr>
      <vt:lpstr>4. Water Level Monitoring </vt:lpstr>
      <vt:lpstr>PowerPoint Presentation</vt:lpstr>
      <vt:lpstr>5. Air Pollution Sensor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CITY </dc:title>
  <dc:creator>Dhananjay Ashwath</dc:creator>
  <cp:lastModifiedBy>Dhananjay Ashwath</cp:lastModifiedBy>
  <cp:revision>32</cp:revision>
  <dcterms:created xsi:type="dcterms:W3CDTF">2018-03-22T19:45:18Z</dcterms:created>
  <dcterms:modified xsi:type="dcterms:W3CDTF">2018-03-24T11:13:56Z</dcterms:modified>
</cp:coreProperties>
</file>