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4" r:id="rId2"/>
    <p:sldId id="272" r:id="rId3"/>
    <p:sldId id="257" r:id="rId4"/>
    <p:sldId id="258" r:id="rId5"/>
    <p:sldId id="262" r:id="rId6"/>
    <p:sldId id="261" r:id="rId7"/>
    <p:sldId id="263" r:id="rId8"/>
    <p:sldId id="264" r:id="rId9"/>
    <p:sldId id="265" r:id="rId10"/>
    <p:sldId id="266" r:id="rId11"/>
    <p:sldId id="267" r:id="rId12"/>
    <p:sldId id="268" r:id="rId13"/>
    <p:sldId id="269" r:id="rId14"/>
    <p:sldId id="270" r:id="rId15"/>
    <p:sldId id="275" r:id="rId16"/>
    <p:sldId id="276" r:id="rId17"/>
  </p:sldIdLst>
  <p:sldSz cx="18288000" cy="10691813"/>
  <p:notesSz cx="6858000" cy="9144000"/>
  <p:defaultTextStyle>
    <a:defPPr>
      <a:defRPr lang="en-US"/>
    </a:defPPr>
    <a:lvl1pPr marL="0" algn="l" defTabSz="829484" rtl="0" eaLnBrk="1" latinLnBrk="0" hangingPunct="1">
      <a:defRPr sz="1600" kern="1200">
        <a:solidFill>
          <a:schemeClr val="tx1"/>
        </a:solidFill>
        <a:latin typeface="+mn-lt"/>
        <a:ea typeface="+mn-ea"/>
        <a:cs typeface="+mn-cs"/>
      </a:defRPr>
    </a:lvl1pPr>
    <a:lvl2pPr marL="414741" algn="l" defTabSz="829484" rtl="0" eaLnBrk="1" latinLnBrk="0" hangingPunct="1">
      <a:defRPr sz="1600" kern="1200">
        <a:solidFill>
          <a:schemeClr val="tx1"/>
        </a:solidFill>
        <a:latin typeface="+mn-lt"/>
        <a:ea typeface="+mn-ea"/>
        <a:cs typeface="+mn-cs"/>
      </a:defRPr>
    </a:lvl2pPr>
    <a:lvl3pPr marL="829484" algn="l" defTabSz="829484" rtl="0" eaLnBrk="1" latinLnBrk="0" hangingPunct="1">
      <a:defRPr sz="1600" kern="1200">
        <a:solidFill>
          <a:schemeClr val="tx1"/>
        </a:solidFill>
        <a:latin typeface="+mn-lt"/>
        <a:ea typeface="+mn-ea"/>
        <a:cs typeface="+mn-cs"/>
      </a:defRPr>
    </a:lvl3pPr>
    <a:lvl4pPr marL="1244224" algn="l" defTabSz="829484" rtl="0" eaLnBrk="1" latinLnBrk="0" hangingPunct="1">
      <a:defRPr sz="1600" kern="1200">
        <a:solidFill>
          <a:schemeClr val="tx1"/>
        </a:solidFill>
        <a:latin typeface="+mn-lt"/>
        <a:ea typeface="+mn-ea"/>
        <a:cs typeface="+mn-cs"/>
      </a:defRPr>
    </a:lvl4pPr>
    <a:lvl5pPr marL="1658965" algn="l" defTabSz="829484" rtl="0" eaLnBrk="1" latinLnBrk="0" hangingPunct="1">
      <a:defRPr sz="1600" kern="1200">
        <a:solidFill>
          <a:schemeClr val="tx1"/>
        </a:solidFill>
        <a:latin typeface="+mn-lt"/>
        <a:ea typeface="+mn-ea"/>
        <a:cs typeface="+mn-cs"/>
      </a:defRPr>
    </a:lvl5pPr>
    <a:lvl6pPr marL="2073705" algn="l" defTabSz="829484" rtl="0" eaLnBrk="1" latinLnBrk="0" hangingPunct="1">
      <a:defRPr sz="1600" kern="1200">
        <a:solidFill>
          <a:schemeClr val="tx1"/>
        </a:solidFill>
        <a:latin typeface="+mn-lt"/>
        <a:ea typeface="+mn-ea"/>
        <a:cs typeface="+mn-cs"/>
      </a:defRPr>
    </a:lvl6pPr>
    <a:lvl7pPr marL="2488448" algn="l" defTabSz="829484" rtl="0" eaLnBrk="1" latinLnBrk="0" hangingPunct="1">
      <a:defRPr sz="1600" kern="1200">
        <a:solidFill>
          <a:schemeClr val="tx1"/>
        </a:solidFill>
        <a:latin typeface="+mn-lt"/>
        <a:ea typeface="+mn-ea"/>
        <a:cs typeface="+mn-cs"/>
      </a:defRPr>
    </a:lvl7pPr>
    <a:lvl8pPr marL="2903187" algn="l" defTabSz="829484" rtl="0" eaLnBrk="1" latinLnBrk="0" hangingPunct="1">
      <a:defRPr sz="1600" kern="1200">
        <a:solidFill>
          <a:schemeClr val="tx1"/>
        </a:solidFill>
        <a:latin typeface="+mn-lt"/>
        <a:ea typeface="+mn-ea"/>
        <a:cs typeface="+mn-cs"/>
      </a:defRPr>
    </a:lvl8pPr>
    <a:lvl9pPr marL="3317930" algn="l" defTabSz="829484"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6" autoAdjust="0"/>
    <p:restoredTop sz="94660"/>
  </p:normalViewPr>
  <p:slideViewPr>
    <p:cSldViewPr>
      <p:cViewPr varScale="1">
        <p:scale>
          <a:sx n="47" d="100"/>
          <a:sy n="47" d="100"/>
        </p:scale>
        <p:origin x="-720" y="-108"/>
      </p:cViewPr>
      <p:guideLst>
        <p:guide orient="horz" pos="3368"/>
        <p:guide pos="5762"/>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36DC12-A76D-4C6A-BA7F-6448E0018817}" type="datetimeFigureOut">
              <a:rPr lang="en-US" smtClean="0"/>
              <a:t>1/22/2022</a:t>
            </a:fld>
            <a:endParaRPr lang="en-US"/>
          </a:p>
        </p:txBody>
      </p:sp>
      <p:sp>
        <p:nvSpPr>
          <p:cNvPr id="4" name="Slide Image Placeholder 3"/>
          <p:cNvSpPr>
            <a:spLocks noGrp="1" noRot="1" noChangeAspect="1"/>
          </p:cNvSpPr>
          <p:nvPr>
            <p:ph type="sldImg" idx="2"/>
          </p:nvPr>
        </p:nvSpPr>
        <p:spPr>
          <a:xfrm>
            <a:off x="496888" y="685800"/>
            <a:ext cx="58642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B6F78C-58B1-474F-BCEB-0154016CBDAA}" type="slidenum">
              <a:rPr lang="en-US" smtClean="0"/>
              <a:t>‹#›</a:t>
            </a:fld>
            <a:endParaRPr lang="en-US"/>
          </a:p>
        </p:txBody>
      </p:sp>
    </p:spTree>
    <p:extLst>
      <p:ext uri="{BB962C8B-B14F-4D97-AF65-F5344CB8AC3E}">
        <p14:creationId xmlns:p14="http://schemas.microsoft.com/office/powerpoint/2010/main" val="2967331373"/>
      </p:ext>
    </p:extLst>
  </p:cSld>
  <p:clrMap bg1="lt1" tx1="dk1" bg2="lt2" tx2="dk2" accent1="accent1" accent2="accent2" accent3="accent3" accent4="accent4" accent5="accent5" accent6="accent6" hlink="hlink" folHlink="folHlink"/>
  <p:notesStyle>
    <a:lvl1pPr marL="0" algn="l" defTabSz="829484" rtl="0" eaLnBrk="1" latinLnBrk="0" hangingPunct="1">
      <a:defRPr sz="1100" kern="1200">
        <a:solidFill>
          <a:schemeClr val="tx1"/>
        </a:solidFill>
        <a:latin typeface="+mn-lt"/>
        <a:ea typeface="+mn-ea"/>
        <a:cs typeface="+mn-cs"/>
      </a:defRPr>
    </a:lvl1pPr>
    <a:lvl2pPr marL="414741" algn="l" defTabSz="829484" rtl="0" eaLnBrk="1" latinLnBrk="0" hangingPunct="1">
      <a:defRPr sz="1100" kern="1200">
        <a:solidFill>
          <a:schemeClr val="tx1"/>
        </a:solidFill>
        <a:latin typeface="+mn-lt"/>
        <a:ea typeface="+mn-ea"/>
        <a:cs typeface="+mn-cs"/>
      </a:defRPr>
    </a:lvl2pPr>
    <a:lvl3pPr marL="829484" algn="l" defTabSz="829484" rtl="0" eaLnBrk="1" latinLnBrk="0" hangingPunct="1">
      <a:defRPr sz="1100" kern="1200">
        <a:solidFill>
          <a:schemeClr val="tx1"/>
        </a:solidFill>
        <a:latin typeface="+mn-lt"/>
        <a:ea typeface="+mn-ea"/>
        <a:cs typeface="+mn-cs"/>
      </a:defRPr>
    </a:lvl3pPr>
    <a:lvl4pPr marL="1244224" algn="l" defTabSz="829484" rtl="0" eaLnBrk="1" latinLnBrk="0" hangingPunct="1">
      <a:defRPr sz="1100" kern="1200">
        <a:solidFill>
          <a:schemeClr val="tx1"/>
        </a:solidFill>
        <a:latin typeface="+mn-lt"/>
        <a:ea typeface="+mn-ea"/>
        <a:cs typeface="+mn-cs"/>
      </a:defRPr>
    </a:lvl4pPr>
    <a:lvl5pPr marL="1658965" algn="l" defTabSz="829484" rtl="0" eaLnBrk="1" latinLnBrk="0" hangingPunct="1">
      <a:defRPr sz="1100" kern="1200">
        <a:solidFill>
          <a:schemeClr val="tx1"/>
        </a:solidFill>
        <a:latin typeface="+mn-lt"/>
        <a:ea typeface="+mn-ea"/>
        <a:cs typeface="+mn-cs"/>
      </a:defRPr>
    </a:lvl5pPr>
    <a:lvl6pPr marL="2073705" algn="l" defTabSz="829484" rtl="0" eaLnBrk="1" latinLnBrk="0" hangingPunct="1">
      <a:defRPr sz="1100" kern="1200">
        <a:solidFill>
          <a:schemeClr val="tx1"/>
        </a:solidFill>
        <a:latin typeface="+mn-lt"/>
        <a:ea typeface="+mn-ea"/>
        <a:cs typeface="+mn-cs"/>
      </a:defRPr>
    </a:lvl6pPr>
    <a:lvl7pPr marL="2488448" algn="l" defTabSz="829484" rtl="0" eaLnBrk="1" latinLnBrk="0" hangingPunct="1">
      <a:defRPr sz="1100" kern="1200">
        <a:solidFill>
          <a:schemeClr val="tx1"/>
        </a:solidFill>
        <a:latin typeface="+mn-lt"/>
        <a:ea typeface="+mn-ea"/>
        <a:cs typeface="+mn-cs"/>
      </a:defRPr>
    </a:lvl7pPr>
    <a:lvl8pPr marL="2903187" algn="l" defTabSz="829484" rtl="0" eaLnBrk="1" latinLnBrk="0" hangingPunct="1">
      <a:defRPr sz="1100" kern="1200">
        <a:solidFill>
          <a:schemeClr val="tx1"/>
        </a:solidFill>
        <a:latin typeface="+mn-lt"/>
        <a:ea typeface="+mn-ea"/>
        <a:cs typeface="+mn-cs"/>
      </a:defRPr>
    </a:lvl8pPr>
    <a:lvl9pPr marL="3317930" algn="l" defTabSz="829484" rtl="0" eaLnBrk="1" latinLnBrk="0" hangingPunct="1">
      <a:defRPr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2" y="3321407"/>
            <a:ext cx="15544800" cy="2291809"/>
          </a:xfrm>
        </p:spPr>
        <p:txBody>
          <a:bodyPr/>
          <a:lstStyle/>
          <a:p>
            <a:r>
              <a:rPr lang="en-US" smtClean="0"/>
              <a:t>Click to edit Master title style</a:t>
            </a:r>
            <a:endParaRPr lang="en-US"/>
          </a:p>
        </p:txBody>
      </p:sp>
      <p:sp>
        <p:nvSpPr>
          <p:cNvPr id="3" name="Subtitle 2"/>
          <p:cNvSpPr>
            <a:spLocks noGrp="1"/>
          </p:cNvSpPr>
          <p:nvPr>
            <p:ph type="subTitle" idx="1"/>
          </p:nvPr>
        </p:nvSpPr>
        <p:spPr>
          <a:xfrm>
            <a:off x="2743202" y="6058694"/>
            <a:ext cx="12801600" cy="2732352"/>
          </a:xfrm>
        </p:spPr>
        <p:txBody>
          <a:bodyPr/>
          <a:lstStyle>
            <a:lvl1pPr marL="0" indent="0" algn="ctr">
              <a:buNone/>
              <a:defRPr>
                <a:solidFill>
                  <a:schemeClr val="tx1">
                    <a:tint val="75000"/>
                  </a:schemeClr>
                </a:solidFill>
              </a:defRPr>
            </a:lvl1pPr>
            <a:lvl2pPr marL="414741" indent="0" algn="ctr">
              <a:buNone/>
              <a:defRPr>
                <a:solidFill>
                  <a:schemeClr val="tx1">
                    <a:tint val="75000"/>
                  </a:schemeClr>
                </a:solidFill>
              </a:defRPr>
            </a:lvl2pPr>
            <a:lvl3pPr marL="829484" indent="0" algn="ctr">
              <a:buNone/>
              <a:defRPr>
                <a:solidFill>
                  <a:schemeClr val="tx1">
                    <a:tint val="75000"/>
                  </a:schemeClr>
                </a:solidFill>
              </a:defRPr>
            </a:lvl3pPr>
            <a:lvl4pPr marL="1244224" indent="0" algn="ctr">
              <a:buNone/>
              <a:defRPr>
                <a:solidFill>
                  <a:schemeClr val="tx1">
                    <a:tint val="75000"/>
                  </a:schemeClr>
                </a:solidFill>
              </a:defRPr>
            </a:lvl4pPr>
            <a:lvl5pPr marL="1658965" indent="0" algn="ctr">
              <a:buNone/>
              <a:defRPr>
                <a:solidFill>
                  <a:schemeClr val="tx1">
                    <a:tint val="75000"/>
                  </a:schemeClr>
                </a:solidFill>
              </a:defRPr>
            </a:lvl5pPr>
            <a:lvl6pPr marL="2073705" indent="0" algn="ctr">
              <a:buNone/>
              <a:defRPr>
                <a:solidFill>
                  <a:schemeClr val="tx1">
                    <a:tint val="75000"/>
                  </a:schemeClr>
                </a:solidFill>
              </a:defRPr>
            </a:lvl6pPr>
            <a:lvl7pPr marL="2488448" indent="0" algn="ctr">
              <a:buNone/>
              <a:defRPr>
                <a:solidFill>
                  <a:schemeClr val="tx1">
                    <a:tint val="75000"/>
                  </a:schemeClr>
                </a:solidFill>
              </a:defRPr>
            </a:lvl7pPr>
            <a:lvl8pPr marL="2903187" indent="0" algn="ctr">
              <a:buNone/>
              <a:defRPr>
                <a:solidFill>
                  <a:schemeClr val="tx1">
                    <a:tint val="75000"/>
                  </a:schemeClr>
                </a:solidFill>
              </a:defRPr>
            </a:lvl8pPr>
            <a:lvl9pPr marL="331793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751A29-4DFD-4DEC-89BA-2E11BB0186D3}"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F088B-D08E-4305-84CB-826EA24571D2}" type="slidenum">
              <a:rPr lang="en-US" smtClean="0"/>
              <a:t>‹#›</a:t>
            </a:fld>
            <a:endParaRPr lang="en-US"/>
          </a:p>
        </p:txBody>
      </p:sp>
    </p:spTree>
    <p:extLst>
      <p:ext uri="{BB962C8B-B14F-4D97-AF65-F5344CB8AC3E}">
        <p14:creationId xmlns:p14="http://schemas.microsoft.com/office/powerpoint/2010/main" val="973283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751A29-4DFD-4DEC-89BA-2E11BB0186D3}"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F088B-D08E-4305-84CB-826EA24571D2}" type="slidenum">
              <a:rPr lang="en-US" smtClean="0"/>
              <a:t>‹#›</a:t>
            </a:fld>
            <a:endParaRPr lang="en-US"/>
          </a:p>
        </p:txBody>
      </p:sp>
    </p:spTree>
    <p:extLst>
      <p:ext uri="{BB962C8B-B14F-4D97-AF65-F5344CB8AC3E}">
        <p14:creationId xmlns:p14="http://schemas.microsoft.com/office/powerpoint/2010/main" val="2384891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428180"/>
            <a:ext cx="4114800" cy="912268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3" y="428180"/>
            <a:ext cx="12039598" cy="91226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751A29-4DFD-4DEC-89BA-2E11BB0186D3}"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F088B-D08E-4305-84CB-826EA24571D2}" type="slidenum">
              <a:rPr lang="en-US" smtClean="0"/>
              <a:t>‹#›</a:t>
            </a:fld>
            <a:endParaRPr lang="en-US"/>
          </a:p>
        </p:txBody>
      </p:sp>
    </p:spTree>
    <p:extLst>
      <p:ext uri="{BB962C8B-B14F-4D97-AF65-F5344CB8AC3E}">
        <p14:creationId xmlns:p14="http://schemas.microsoft.com/office/powerpoint/2010/main" val="1962174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751A29-4DFD-4DEC-89BA-2E11BB0186D3}"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F088B-D08E-4305-84CB-826EA24571D2}" type="slidenum">
              <a:rPr lang="en-US" smtClean="0"/>
              <a:t>‹#›</a:t>
            </a:fld>
            <a:endParaRPr lang="en-US"/>
          </a:p>
        </p:txBody>
      </p:sp>
    </p:spTree>
    <p:extLst>
      <p:ext uri="{BB962C8B-B14F-4D97-AF65-F5344CB8AC3E}">
        <p14:creationId xmlns:p14="http://schemas.microsoft.com/office/powerpoint/2010/main" val="484373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0" y="6870485"/>
            <a:ext cx="15544800" cy="2123513"/>
          </a:xfrm>
        </p:spPr>
        <p:txBody>
          <a:bodyPr anchor="t"/>
          <a:lstStyle>
            <a:lvl1pPr algn="l">
              <a:defRPr sz="3800" b="1" cap="all"/>
            </a:lvl1pPr>
          </a:lstStyle>
          <a:p>
            <a:r>
              <a:rPr lang="en-US" smtClean="0"/>
              <a:t>Click to edit Master title style</a:t>
            </a:r>
            <a:endParaRPr lang="en-US"/>
          </a:p>
        </p:txBody>
      </p:sp>
      <p:sp>
        <p:nvSpPr>
          <p:cNvPr id="3" name="Text Placeholder 2"/>
          <p:cNvSpPr>
            <a:spLocks noGrp="1"/>
          </p:cNvSpPr>
          <p:nvPr>
            <p:ph type="body" idx="1"/>
          </p:nvPr>
        </p:nvSpPr>
        <p:spPr>
          <a:xfrm>
            <a:off x="1444620" y="4531652"/>
            <a:ext cx="15544800" cy="2338833"/>
          </a:xfrm>
        </p:spPr>
        <p:txBody>
          <a:bodyPr anchor="b"/>
          <a:lstStyle>
            <a:lvl1pPr marL="0" indent="0">
              <a:buNone/>
              <a:defRPr sz="1800">
                <a:solidFill>
                  <a:schemeClr val="tx1">
                    <a:tint val="75000"/>
                  </a:schemeClr>
                </a:solidFill>
              </a:defRPr>
            </a:lvl1pPr>
            <a:lvl2pPr marL="414741" indent="0">
              <a:buNone/>
              <a:defRPr sz="1600">
                <a:solidFill>
                  <a:schemeClr val="tx1">
                    <a:tint val="75000"/>
                  </a:schemeClr>
                </a:solidFill>
              </a:defRPr>
            </a:lvl2pPr>
            <a:lvl3pPr marL="829484" indent="0">
              <a:buNone/>
              <a:defRPr sz="1300">
                <a:solidFill>
                  <a:schemeClr val="tx1">
                    <a:tint val="75000"/>
                  </a:schemeClr>
                </a:solidFill>
              </a:defRPr>
            </a:lvl3pPr>
            <a:lvl4pPr marL="1244224" indent="0">
              <a:buNone/>
              <a:defRPr sz="1300">
                <a:solidFill>
                  <a:schemeClr val="tx1">
                    <a:tint val="75000"/>
                  </a:schemeClr>
                </a:solidFill>
              </a:defRPr>
            </a:lvl4pPr>
            <a:lvl5pPr marL="1658965" indent="0">
              <a:buNone/>
              <a:defRPr sz="1300">
                <a:solidFill>
                  <a:schemeClr val="tx1">
                    <a:tint val="75000"/>
                  </a:schemeClr>
                </a:solidFill>
              </a:defRPr>
            </a:lvl5pPr>
            <a:lvl6pPr marL="2073705" indent="0">
              <a:buNone/>
              <a:defRPr sz="1300">
                <a:solidFill>
                  <a:schemeClr val="tx1">
                    <a:tint val="75000"/>
                  </a:schemeClr>
                </a:solidFill>
              </a:defRPr>
            </a:lvl6pPr>
            <a:lvl7pPr marL="2488448" indent="0">
              <a:buNone/>
              <a:defRPr sz="1300">
                <a:solidFill>
                  <a:schemeClr val="tx1">
                    <a:tint val="75000"/>
                  </a:schemeClr>
                </a:solidFill>
              </a:defRPr>
            </a:lvl7pPr>
            <a:lvl8pPr marL="2903187" indent="0">
              <a:buNone/>
              <a:defRPr sz="1300">
                <a:solidFill>
                  <a:schemeClr val="tx1">
                    <a:tint val="75000"/>
                  </a:schemeClr>
                </a:solidFill>
              </a:defRPr>
            </a:lvl8pPr>
            <a:lvl9pPr marL="3317930" indent="0">
              <a:buNone/>
              <a:defRPr sz="1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751A29-4DFD-4DEC-89BA-2E11BB0186D3}"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F088B-D08E-4305-84CB-826EA24571D2}" type="slidenum">
              <a:rPr lang="en-US" smtClean="0"/>
              <a:t>‹#›</a:t>
            </a:fld>
            <a:endParaRPr lang="en-US"/>
          </a:p>
        </p:txBody>
      </p:sp>
    </p:spTree>
    <p:extLst>
      <p:ext uri="{BB962C8B-B14F-4D97-AF65-F5344CB8AC3E}">
        <p14:creationId xmlns:p14="http://schemas.microsoft.com/office/powerpoint/2010/main" val="3729468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2494764"/>
            <a:ext cx="8077200" cy="7056103"/>
          </a:xfrm>
        </p:spPr>
        <p:txBody>
          <a:bodyPr/>
          <a:lstStyle>
            <a:lvl1pPr>
              <a:defRPr sz="27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296400" y="2494764"/>
            <a:ext cx="8077200" cy="7056103"/>
          </a:xfrm>
        </p:spPr>
        <p:txBody>
          <a:bodyPr/>
          <a:lstStyle>
            <a:lvl1pPr>
              <a:defRPr sz="27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751A29-4DFD-4DEC-89BA-2E11BB0186D3}"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F088B-D08E-4305-84CB-826EA24571D2}" type="slidenum">
              <a:rPr lang="en-US" smtClean="0"/>
              <a:t>‹#›</a:t>
            </a:fld>
            <a:endParaRPr lang="en-US"/>
          </a:p>
        </p:txBody>
      </p:sp>
    </p:spTree>
    <p:extLst>
      <p:ext uri="{BB962C8B-B14F-4D97-AF65-F5344CB8AC3E}">
        <p14:creationId xmlns:p14="http://schemas.microsoft.com/office/powerpoint/2010/main" val="1400934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12" y="2393289"/>
            <a:ext cx="8080380" cy="997407"/>
          </a:xfrm>
        </p:spPr>
        <p:txBody>
          <a:bodyPr anchor="b"/>
          <a:lstStyle>
            <a:lvl1pPr marL="0" indent="0">
              <a:buNone/>
              <a:defRPr sz="2200" b="1"/>
            </a:lvl1pPr>
            <a:lvl2pPr marL="414741" indent="0">
              <a:buNone/>
              <a:defRPr sz="1800" b="1"/>
            </a:lvl2pPr>
            <a:lvl3pPr marL="829484" indent="0">
              <a:buNone/>
              <a:defRPr sz="1600" b="1"/>
            </a:lvl3pPr>
            <a:lvl4pPr marL="1244224" indent="0">
              <a:buNone/>
              <a:defRPr sz="1300" b="1"/>
            </a:lvl4pPr>
            <a:lvl5pPr marL="1658965" indent="0">
              <a:buNone/>
              <a:defRPr sz="1300" b="1"/>
            </a:lvl5pPr>
            <a:lvl6pPr marL="2073705" indent="0">
              <a:buNone/>
              <a:defRPr sz="1300" b="1"/>
            </a:lvl6pPr>
            <a:lvl7pPr marL="2488448" indent="0">
              <a:buNone/>
              <a:defRPr sz="1300" b="1"/>
            </a:lvl7pPr>
            <a:lvl8pPr marL="2903187" indent="0">
              <a:buNone/>
              <a:defRPr sz="1300" b="1"/>
            </a:lvl8pPr>
            <a:lvl9pPr marL="3317930"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914412" y="3390693"/>
            <a:ext cx="8080380" cy="6160168"/>
          </a:xfrm>
        </p:spPr>
        <p:txBody>
          <a:bodyPr/>
          <a:lstStyle>
            <a:lvl1pPr>
              <a:defRPr sz="2200"/>
            </a:lvl1pPr>
            <a:lvl2pPr>
              <a:defRPr sz="1800"/>
            </a:lvl2pPr>
            <a:lvl3pPr>
              <a:defRPr sz="16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290062" y="2393289"/>
            <a:ext cx="8083560" cy="997407"/>
          </a:xfrm>
        </p:spPr>
        <p:txBody>
          <a:bodyPr anchor="b"/>
          <a:lstStyle>
            <a:lvl1pPr marL="0" indent="0">
              <a:buNone/>
              <a:defRPr sz="2200" b="1"/>
            </a:lvl1pPr>
            <a:lvl2pPr marL="414741" indent="0">
              <a:buNone/>
              <a:defRPr sz="1800" b="1"/>
            </a:lvl2pPr>
            <a:lvl3pPr marL="829484" indent="0">
              <a:buNone/>
              <a:defRPr sz="1600" b="1"/>
            </a:lvl3pPr>
            <a:lvl4pPr marL="1244224" indent="0">
              <a:buNone/>
              <a:defRPr sz="1300" b="1"/>
            </a:lvl4pPr>
            <a:lvl5pPr marL="1658965" indent="0">
              <a:buNone/>
              <a:defRPr sz="1300" b="1"/>
            </a:lvl5pPr>
            <a:lvl6pPr marL="2073705" indent="0">
              <a:buNone/>
              <a:defRPr sz="1300" b="1"/>
            </a:lvl6pPr>
            <a:lvl7pPr marL="2488448" indent="0">
              <a:buNone/>
              <a:defRPr sz="1300" b="1"/>
            </a:lvl7pPr>
            <a:lvl8pPr marL="2903187" indent="0">
              <a:buNone/>
              <a:defRPr sz="1300" b="1"/>
            </a:lvl8pPr>
            <a:lvl9pPr marL="3317930"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9290062" y="3390693"/>
            <a:ext cx="8083560" cy="6160168"/>
          </a:xfrm>
        </p:spPr>
        <p:txBody>
          <a:bodyPr/>
          <a:lstStyle>
            <a:lvl1pPr>
              <a:defRPr sz="2200"/>
            </a:lvl1pPr>
            <a:lvl2pPr>
              <a:defRPr sz="1800"/>
            </a:lvl2pPr>
            <a:lvl3pPr>
              <a:defRPr sz="16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751A29-4DFD-4DEC-89BA-2E11BB0186D3}" type="datetimeFigureOut">
              <a:rPr lang="en-US" smtClean="0"/>
              <a:t>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7F088B-D08E-4305-84CB-826EA24571D2}" type="slidenum">
              <a:rPr lang="en-US" smtClean="0"/>
              <a:t>‹#›</a:t>
            </a:fld>
            <a:endParaRPr lang="en-US"/>
          </a:p>
        </p:txBody>
      </p:sp>
    </p:spTree>
    <p:extLst>
      <p:ext uri="{BB962C8B-B14F-4D97-AF65-F5344CB8AC3E}">
        <p14:creationId xmlns:p14="http://schemas.microsoft.com/office/powerpoint/2010/main" val="583824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751A29-4DFD-4DEC-89BA-2E11BB0186D3}" type="datetimeFigureOut">
              <a:rPr lang="en-US" smtClean="0"/>
              <a:t>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7F088B-D08E-4305-84CB-826EA24571D2}" type="slidenum">
              <a:rPr lang="en-US" smtClean="0"/>
              <a:t>‹#›</a:t>
            </a:fld>
            <a:endParaRPr lang="en-US"/>
          </a:p>
        </p:txBody>
      </p:sp>
    </p:spTree>
    <p:extLst>
      <p:ext uri="{BB962C8B-B14F-4D97-AF65-F5344CB8AC3E}">
        <p14:creationId xmlns:p14="http://schemas.microsoft.com/office/powerpoint/2010/main" val="2884110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751A29-4DFD-4DEC-89BA-2E11BB0186D3}" type="datetimeFigureOut">
              <a:rPr lang="en-US" smtClean="0"/>
              <a:t>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7F088B-D08E-4305-84CB-826EA24571D2}" type="slidenum">
              <a:rPr lang="en-US" smtClean="0"/>
              <a:t>‹#›</a:t>
            </a:fld>
            <a:endParaRPr lang="en-US"/>
          </a:p>
        </p:txBody>
      </p:sp>
    </p:spTree>
    <p:extLst>
      <p:ext uri="{BB962C8B-B14F-4D97-AF65-F5344CB8AC3E}">
        <p14:creationId xmlns:p14="http://schemas.microsoft.com/office/powerpoint/2010/main" val="2815511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12" y="425694"/>
            <a:ext cx="6016620" cy="1811668"/>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7150130" y="425702"/>
            <a:ext cx="10223500" cy="9125167"/>
          </a:xfrm>
        </p:spPr>
        <p:txBody>
          <a:bodyPr/>
          <a:lstStyle>
            <a:lvl1pPr>
              <a:defRPr sz="2900"/>
            </a:lvl1pPr>
            <a:lvl2pPr>
              <a:defRPr sz="27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12" y="2237370"/>
            <a:ext cx="6016620" cy="7313499"/>
          </a:xfrm>
        </p:spPr>
        <p:txBody>
          <a:bodyPr/>
          <a:lstStyle>
            <a:lvl1pPr marL="0" indent="0">
              <a:buNone/>
              <a:defRPr sz="1300"/>
            </a:lvl1pPr>
            <a:lvl2pPr marL="414741" indent="0">
              <a:buNone/>
              <a:defRPr sz="1100"/>
            </a:lvl2pPr>
            <a:lvl3pPr marL="829484" indent="0">
              <a:buNone/>
              <a:defRPr sz="900"/>
            </a:lvl3pPr>
            <a:lvl4pPr marL="1244224" indent="0">
              <a:buNone/>
              <a:defRPr sz="700"/>
            </a:lvl4pPr>
            <a:lvl5pPr marL="1658965" indent="0">
              <a:buNone/>
              <a:defRPr sz="700"/>
            </a:lvl5pPr>
            <a:lvl6pPr marL="2073705" indent="0">
              <a:buNone/>
              <a:defRPr sz="700"/>
            </a:lvl6pPr>
            <a:lvl7pPr marL="2488448" indent="0">
              <a:buNone/>
              <a:defRPr sz="700"/>
            </a:lvl7pPr>
            <a:lvl8pPr marL="2903187" indent="0">
              <a:buNone/>
              <a:defRPr sz="700"/>
            </a:lvl8pPr>
            <a:lvl9pPr marL="3317930" indent="0">
              <a:buNone/>
              <a:defRPr sz="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751A29-4DFD-4DEC-89BA-2E11BB0186D3}"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F088B-D08E-4305-84CB-826EA24571D2}" type="slidenum">
              <a:rPr lang="en-US" smtClean="0"/>
              <a:t>‹#›</a:t>
            </a:fld>
            <a:endParaRPr lang="en-US"/>
          </a:p>
        </p:txBody>
      </p:sp>
    </p:spTree>
    <p:extLst>
      <p:ext uri="{BB962C8B-B14F-4D97-AF65-F5344CB8AC3E}">
        <p14:creationId xmlns:p14="http://schemas.microsoft.com/office/powerpoint/2010/main" val="58754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80" y="7484273"/>
            <a:ext cx="10972800" cy="883561"/>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3584580" y="955332"/>
            <a:ext cx="10972800" cy="6415088"/>
          </a:xfrm>
        </p:spPr>
        <p:txBody>
          <a:bodyPr/>
          <a:lstStyle>
            <a:lvl1pPr marL="0" indent="0">
              <a:buNone/>
              <a:defRPr sz="2900"/>
            </a:lvl1pPr>
            <a:lvl2pPr marL="414741" indent="0">
              <a:buNone/>
              <a:defRPr sz="2700"/>
            </a:lvl2pPr>
            <a:lvl3pPr marL="829484" indent="0">
              <a:buNone/>
              <a:defRPr sz="2200"/>
            </a:lvl3pPr>
            <a:lvl4pPr marL="1244224" indent="0">
              <a:buNone/>
              <a:defRPr sz="1800"/>
            </a:lvl4pPr>
            <a:lvl5pPr marL="1658965" indent="0">
              <a:buNone/>
              <a:defRPr sz="1800"/>
            </a:lvl5pPr>
            <a:lvl6pPr marL="2073705" indent="0">
              <a:buNone/>
              <a:defRPr sz="1800"/>
            </a:lvl6pPr>
            <a:lvl7pPr marL="2488448" indent="0">
              <a:buNone/>
              <a:defRPr sz="1800"/>
            </a:lvl7pPr>
            <a:lvl8pPr marL="2903187" indent="0">
              <a:buNone/>
              <a:defRPr sz="1800"/>
            </a:lvl8pPr>
            <a:lvl9pPr marL="3317930" indent="0">
              <a:buNone/>
              <a:defRPr sz="1800"/>
            </a:lvl9pPr>
          </a:lstStyle>
          <a:p>
            <a:endParaRPr lang="en-US"/>
          </a:p>
        </p:txBody>
      </p:sp>
      <p:sp>
        <p:nvSpPr>
          <p:cNvPr id="4" name="Text Placeholder 3"/>
          <p:cNvSpPr>
            <a:spLocks noGrp="1"/>
          </p:cNvSpPr>
          <p:nvPr>
            <p:ph type="body" sz="half" idx="2"/>
          </p:nvPr>
        </p:nvSpPr>
        <p:spPr>
          <a:xfrm>
            <a:off x="3584580" y="8367832"/>
            <a:ext cx="10972800" cy="1254802"/>
          </a:xfrm>
        </p:spPr>
        <p:txBody>
          <a:bodyPr/>
          <a:lstStyle>
            <a:lvl1pPr marL="0" indent="0">
              <a:buNone/>
              <a:defRPr sz="1300"/>
            </a:lvl1pPr>
            <a:lvl2pPr marL="414741" indent="0">
              <a:buNone/>
              <a:defRPr sz="1100"/>
            </a:lvl2pPr>
            <a:lvl3pPr marL="829484" indent="0">
              <a:buNone/>
              <a:defRPr sz="900"/>
            </a:lvl3pPr>
            <a:lvl4pPr marL="1244224" indent="0">
              <a:buNone/>
              <a:defRPr sz="700"/>
            </a:lvl4pPr>
            <a:lvl5pPr marL="1658965" indent="0">
              <a:buNone/>
              <a:defRPr sz="700"/>
            </a:lvl5pPr>
            <a:lvl6pPr marL="2073705" indent="0">
              <a:buNone/>
              <a:defRPr sz="700"/>
            </a:lvl6pPr>
            <a:lvl7pPr marL="2488448" indent="0">
              <a:buNone/>
              <a:defRPr sz="700"/>
            </a:lvl7pPr>
            <a:lvl8pPr marL="2903187" indent="0">
              <a:buNone/>
              <a:defRPr sz="700"/>
            </a:lvl8pPr>
            <a:lvl9pPr marL="3317930" indent="0">
              <a:buNone/>
              <a:defRPr sz="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751A29-4DFD-4DEC-89BA-2E11BB0186D3}"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F088B-D08E-4305-84CB-826EA24571D2}" type="slidenum">
              <a:rPr lang="en-US" smtClean="0"/>
              <a:t>‹#›</a:t>
            </a:fld>
            <a:endParaRPr lang="en-US"/>
          </a:p>
        </p:txBody>
      </p:sp>
    </p:spTree>
    <p:extLst>
      <p:ext uri="{BB962C8B-B14F-4D97-AF65-F5344CB8AC3E}">
        <p14:creationId xmlns:p14="http://schemas.microsoft.com/office/powerpoint/2010/main" val="526266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2" y="428170"/>
            <a:ext cx="16459200" cy="1781969"/>
          </a:xfrm>
          <a:prstGeom prst="rect">
            <a:avLst/>
          </a:prstGeom>
        </p:spPr>
        <p:txBody>
          <a:bodyPr vert="horz" lIns="82949" tIns="41475" rIns="82949" bIns="4147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914402" y="2494764"/>
            <a:ext cx="16459200" cy="7056103"/>
          </a:xfrm>
          <a:prstGeom prst="rect">
            <a:avLst/>
          </a:prstGeom>
        </p:spPr>
        <p:txBody>
          <a:bodyPr vert="horz" lIns="82949" tIns="41475" rIns="82949" bIns="4147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2" y="9909739"/>
            <a:ext cx="4267200" cy="569239"/>
          </a:xfrm>
          <a:prstGeom prst="rect">
            <a:avLst/>
          </a:prstGeom>
        </p:spPr>
        <p:txBody>
          <a:bodyPr vert="horz" lIns="82949" tIns="41475" rIns="82949" bIns="41475" rtlCol="0" anchor="ctr"/>
          <a:lstStyle>
            <a:lvl1pPr algn="l">
              <a:defRPr sz="1100">
                <a:solidFill>
                  <a:schemeClr val="tx1">
                    <a:tint val="75000"/>
                  </a:schemeClr>
                </a:solidFill>
              </a:defRPr>
            </a:lvl1pPr>
          </a:lstStyle>
          <a:p>
            <a:fld id="{C5751A29-4DFD-4DEC-89BA-2E11BB0186D3}" type="datetimeFigureOut">
              <a:rPr lang="en-US" smtClean="0"/>
              <a:t>1/22/2022</a:t>
            </a:fld>
            <a:endParaRPr lang="en-US"/>
          </a:p>
        </p:txBody>
      </p:sp>
      <p:sp>
        <p:nvSpPr>
          <p:cNvPr id="5" name="Footer Placeholder 4"/>
          <p:cNvSpPr>
            <a:spLocks noGrp="1"/>
          </p:cNvSpPr>
          <p:nvPr>
            <p:ph type="ftr" sz="quarter" idx="3"/>
          </p:nvPr>
        </p:nvSpPr>
        <p:spPr>
          <a:xfrm>
            <a:off x="6248402" y="9909739"/>
            <a:ext cx="5791200" cy="569239"/>
          </a:xfrm>
          <a:prstGeom prst="rect">
            <a:avLst/>
          </a:prstGeom>
        </p:spPr>
        <p:txBody>
          <a:bodyPr vert="horz" lIns="82949" tIns="41475" rIns="82949" bIns="41475" rtlCol="0" anchor="ctr"/>
          <a:lstStyle>
            <a:lvl1pPr algn="ctr">
              <a:defRPr sz="1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106402" y="9909739"/>
            <a:ext cx="4267200" cy="569239"/>
          </a:xfrm>
          <a:prstGeom prst="rect">
            <a:avLst/>
          </a:prstGeom>
        </p:spPr>
        <p:txBody>
          <a:bodyPr vert="horz" lIns="82949" tIns="41475" rIns="82949" bIns="41475" rtlCol="0" anchor="ctr"/>
          <a:lstStyle>
            <a:lvl1pPr algn="r">
              <a:defRPr sz="1100">
                <a:solidFill>
                  <a:schemeClr val="tx1">
                    <a:tint val="75000"/>
                  </a:schemeClr>
                </a:solidFill>
              </a:defRPr>
            </a:lvl1pPr>
          </a:lstStyle>
          <a:p>
            <a:fld id="{5A7F088B-D08E-4305-84CB-826EA24571D2}" type="slidenum">
              <a:rPr lang="en-US" smtClean="0"/>
              <a:t>‹#›</a:t>
            </a:fld>
            <a:endParaRPr lang="en-US"/>
          </a:p>
        </p:txBody>
      </p:sp>
    </p:spTree>
    <p:extLst>
      <p:ext uri="{BB962C8B-B14F-4D97-AF65-F5344CB8AC3E}">
        <p14:creationId xmlns:p14="http://schemas.microsoft.com/office/powerpoint/2010/main" val="3323764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829484" rtl="0" eaLnBrk="1" latinLnBrk="0" hangingPunct="1">
        <a:spcBef>
          <a:spcPct val="0"/>
        </a:spcBef>
        <a:buNone/>
        <a:defRPr sz="4000" kern="1200">
          <a:solidFill>
            <a:schemeClr val="tx1"/>
          </a:solidFill>
          <a:latin typeface="+mj-lt"/>
          <a:ea typeface="+mj-ea"/>
          <a:cs typeface="+mj-cs"/>
        </a:defRPr>
      </a:lvl1pPr>
    </p:titleStyle>
    <p:bodyStyle>
      <a:lvl1pPr marL="311056" indent="-311056" algn="l" defTabSz="82948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73955" indent="-259213" algn="l" defTabSz="829484"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36853" indent="-207371" algn="l" defTabSz="82948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51593" indent="-207371" algn="l" defTabSz="82948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66336" indent="-207371" algn="l" defTabSz="82948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281077" indent="-207371" algn="l" defTabSz="82948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95818" indent="-207371" algn="l" defTabSz="82948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10558" indent="-207371" algn="l" defTabSz="82948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25301" indent="-207371" algn="l" defTabSz="82948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829484" rtl="0" eaLnBrk="1" latinLnBrk="0" hangingPunct="1">
        <a:defRPr sz="1600" kern="1200">
          <a:solidFill>
            <a:schemeClr val="tx1"/>
          </a:solidFill>
          <a:latin typeface="+mn-lt"/>
          <a:ea typeface="+mn-ea"/>
          <a:cs typeface="+mn-cs"/>
        </a:defRPr>
      </a:lvl1pPr>
      <a:lvl2pPr marL="414741" algn="l" defTabSz="829484" rtl="0" eaLnBrk="1" latinLnBrk="0" hangingPunct="1">
        <a:defRPr sz="1600" kern="1200">
          <a:solidFill>
            <a:schemeClr val="tx1"/>
          </a:solidFill>
          <a:latin typeface="+mn-lt"/>
          <a:ea typeface="+mn-ea"/>
          <a:cs typeface="+mn-cs"/>
        </a:defRPr>
      </a:lvl2pPr>
      <a:lvl3pPr marL="829484" algn="l" defTabSz="829484" rtl="0" eaLnBrk="1" latinLnBrk="0" hangingPunct="1">
        <a:defRPr sz="1600" kern="1200">
          <a:solidFill>
            <a:schemeClr val="tx1"/>
          </a:solidFill>
          <a:latin typeface="+mn-lt"/>
          <a:ea typeface="+mn-ea"/>
          <a:cs typeface="+mn-cs"/>
        </a:defRPr>
      </a:lvl3pPr>
      <a:lvl4pPr marL="1244224" algn="l" defTabSz="829484" rtl="0" eaLnBrk="1" latinLnBrk="0" hangingPunct="1">
        <a:defRPr sz="1600" kern="1200">
          <a:solidFill>
            <a:schemeClr val="tx1"/>
          </a:solidFill>
          <a:latin typeface="+mn-lt"/>
          <a:ea typeface="+mn-ea"/>
          <a:cs typeface="+mn-cs"/>
        </a:defRPr>
      </a:lvl4pPr>
      <a:lvl5pPr marL="1658965" algn="l" defTabSz="829484" rtl="0" eaLnBrk="1" latinLnBrk="0" hangingPunct="1">
        <a:defRPr sz="1600" kern="1200">
          <a:solidFill>
            <a:schemeClr val="tx1"/>
          </a:solidFill>
          <a:latin typeface="+mn-lt"/>
          <a:ea typeface="+mn-ea"/>
          <a:cs typeface="+mn-cs"/>
        </a:defRPr>
      </a:lvl5pPr>
      <a:lvl6pPr marL="2073705" algn="l" defTabSz="829484" rtl="0" eaLnBrk="1" latinLnBrk="0" hangingPunct="1">
        <a:defRPr sz="1600" kern="1200">
          <a:solidFill>
            <a:schemeClr val="tx1"/>
          </a:solidFill>
          <a:latin typeface="+mn-lt"/>
          <a:ea typeface="+mn-ea"/>
          <a:cs typeface="+mn-cs"/>
        </a:defRPr>
      </a:lvl6pPr>
      <a:lvl7pPr marL="2488448" algn="l" defTabSz="829484" rtl="0" eaLnBrk="1" latinLnBrk="0" hangingPunct="1">
        <a:defRPr sz="1600" kern="1200">
          <a:solidFill>
            <a:schemeClr val="tx1"/>
          </a:solidFill>
          <a:latin typeface="+mn-lt"/>
          <a:ea typeface="+mn-ea"/>
          <a:cs typeface="+mn-cs"/>
        </a:defRPr>
      </a:lvl7pPr>
      <a:lvl8pPr marL="2903187" algn="l" defTabSz="829484" rtl="0" eaLnBrk="1" latinLnBrk="0" hangingPunct="1">
        <a:defRPr sz="1600" kern="1200">
          <a:solidFill>
            <a:schemeClr val="tx1"/>
          </a:solidFill>
          <a:latin typeface="+mn-lt"/>
          <a:ea typeface="+mn-ea"/>
          <a:cs typeface="+mn-cs"/>
        </a:defRPr>
      </a:lvl8pPr>
      <a:lvl9pPr marL="3317930" algn="l" defTabSz="829484"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16535400" cy="1811668"/>
          </a:xfrm>
        </p:spPr>
        <p:txBody>
          <a:bodyPr>
            <a:normAutofit/>
          </a:bodyPr>
          <a:lstStyle/>
          <a:p>
            <a:pPr algn="ctr"/>
            <a:r>
              <a:rPr lang="en-US" sz="6000" dirty="0">
                <a:latin typeface="Times New Roman" pitchFamily="18" charset="0"/>
                <a:cs typeface="Times New Roman" pitchFamily="18" charset="0"/>
              </a:rPr>
              <a:t>Bank Account Opening </a:t>
            </a:r>
            <a:endParaRPr lang="en-US" sz="6000"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186" t="-11930" r="-186" b="11930"/>
          <a:stretch/>
        </p:blipFill>
        <p:spPr>
          <a:xfrm>
            <a:off x="3657600" y="850106"/>
            <a:ext cx="11698653" cy="7372350"/>
          </a:xfrm>
        </p:spPr>
      </p:pic>
      <p:sp>
        <p:nvSpPr>
          <p:cNvPr id="4" name="Text Placeholder 3"/>
          <p:cNvSpPr>
            <a:spLocks noGrp="1"/>
          </p:cNvSpPr>
          <p:nvPr>
            <p:ph type="body" sz="half" idx="2"/>
          </p:nvPr>
        </p:nvSpPr>
        <p:spPr>
          <a:xfrm>
            <a:off x="838200" y="8089106"/>
            <a:ext cx="8378820" cy="1981200"/>
          </a:xfrm>
        </p:spPr>
        <p:txBody>
          <a:bodyPr>
            <a:normAutofit/>
          </a:bodyPr>
          <a:lstStyle/>
          <a:p>
            <a:r>
              <a:rPr lang="en-US" sz="4000" dirty="0" smtClean="0">
                <a:latin typeface="Times New Roman" pitchFamily="18" charset="0"/>
                <a:cs typeface="Times New Roman" pitchFamily="18" charset="0"/>
              </a:rPr>
              <a:t>Name   :-S.G.D.R.Weerasingha </a:t>
            </a:r>
          </a:p>
          <a:p>
            <a:r>
              <a:rPr lang="en-US" sz="4000" dirty="0" smtClean="0">
                <a:latin typeface="Times New Roman" pitchFamily="18" charset="0"/>
                <a:cs typeface="Times New Roman" pitchFamily="18" charset="0"/>
              </a:rPr>
              <a:t>Reg.No.:-ASP/17/18/109</a:t>
            </a:r>
            <a:endParaRPr lang="en-US" sz="4000" dirty="0">
              <a:latin typeface="Times New Roman" pitchFamily="18" charset="0"/>
              <a:cs typeface="Times New Roman" pitchFamily="18" charset="0"/>
            </a:endParaRPr>
          </a:p>
          <a:p>
            <a:endParaRPr lang="en-US" sz="2000" dirty="0"/>
          </a:p>
        </p:txBody>
      </p:sp>
    </p:spTree>
    <p:extLst>
      <p:ext uri="{BB962C8B-B14F-4D97-AF65-F5344CB8AC3E}">
        <p14:creationId xmlns:p14="http://schemas.microsoft.com/office/powerpoint/2010/main" val="1187778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latin typeface="Times New Roman" pitchFamily="18" charset="0"/>
                <a:cs typeface="Times New Roman" pitchFamily="18" charset="0"/>
              </a:rPr>
              <a:t>Insert Data</a:t>
            </a:r>
            <a:endParaRPr lang="en-US" sz="6000" b="1" dirty="0">
              <a:latin typeface="Times New Roman" pitchFamily="18" charset="0"/>
              <a:cs typeface="Times New Roman" pitchFamily="18" charset="0"/>
            </a:endParaRPr>
          </a:p>
        </p:txBody>
      </p:sp>
      <p:pic>
        <p:nvPicPr>
          <p:cNvPr id="102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219" t="51054" r="32817" b="23946"/>
          <a:stretch/>
        </p:blipFill>
        <p:spPr bwMode="auto">
          <a:xfrm>
            <a:off x="5181600" y="5454110"/>
            <a:ext cx="1288542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Down Arrow 4"/>
          <p:cNvSpPr/>
          <p:nvPr/>
        </p:nvSpPr>
        <p:spPr>
          <a:xfrm>
            <a:off x="15136803" y="3986498"/>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219" t="36008" r="32817" b="50836"/>
          <a:stretch/>
        </p:blipFill>
        <p:spPr bwMode="auto">
          <a:xfrm>
            <a:off x="30480" y="2221706"/>
            <a:ext cx="12885420" cy="2446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1908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0045" r="39793" b="56576"/>
          <a:stretch/>
        </p:blipFill>
        <p:spPr bwMode="auto">
          <a:xfrm>
            <a:off x="990600" y="1154906"/>
            <a:ext cx="11125200" cy="3505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2978" r="39793" b="37216"/>
          <a:stretch/>
        </p:blipFill>
        <p:spPr bwMode="auto">
          <a:xfrm>
            <a:off x="7239000" y="5629955"/>
            <a:ext cx="10668000" cy="3156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own Arrow 1"/>
          <p:cNvSpPr/>
          <p:nvPr/>
        </p:nvSpPr>
        <p:spPr>
          <a:xfrm>
            <a:off x="15011400" y="2474404"/>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47169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3346" t="34372" r="10678" b="50463"/>
          <a:stretch/>
        </p:blipFill>
        <p:spPr bwMode="auto">
          <a:xfrm>
            <a:off x="304800" y="5780696"/>
            <a:ext cx="8305800" cy="3863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3346" t="49239" r="10678" b="30509"/>
          <a:stretch/>
        </p:blipFill>
        <p:spPr bwMode="auto">
          <a:xfrm>
            <a:off x="10515600" y="5780696"/>
            <a:ext cx="7315200" cy="375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3346" t="14696" r="9083" b="65296"/>
          <a:stretch/>
        </p:blipFill>
        <p:spPr bwMode="auto">
          <a:xfrm>
            <a:off x="10482943" y="1371599"/>
            <a:ext cx="6923314" cy="3222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ight Arrow 1"/>
          <p:cNvSpPr/>
          <p:nvPr/>
        </p:nvSpPr>
        <p:spPr>
          <a:xfrm>
            <a:off x="9296400" y="722802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9296400" y="260270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23955" r="55522" b="57890"/>
          <a:stretch/>
        </p:blipFill>
        <p:spPr bwMode="auto">
          <a:xfrm>
            <a:off x="304800" y="926306"/>
            <a:ext cx="8534399"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80198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4193" r="62717" b="41535"/>
          <a:stretch/>
        </p:blipFill>
        <p:spPr bwMode="auto">
          <a:xfrm>
            <a:off x="533400" y="621506"/>
            <a:ext cx="7620000" cy="3200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7869" r="62717" b="22176"/>
          <a:stretch/>
        </p:blipFill>
        <p:spPr bwMode="auto">
          <a:xfrm>
            <a:off x="10972800" y="621506"/>
            <a:ext cx="67056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ight Arrow 1"/>
          <p:cNvSpPr/>
          <p:nvPr/>
        </p:nvSpPr>
        <p:spPr>
          <a:xfrm>
            <a:off x="9448800" y="176632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52527" r="68239" b="32890"/>
          <a:stretch/>
        </p:blipFill>
        <p:spPr bwMode="auto">
          <a:xfrm>
            <a:off x="533400" y="5498305"/>
            <a:ext cx="6276975" cy="347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66068" r="68239" b="13247"/>
          <a:stretch/>
        </p:blipFill>
        <p:spPr bwMode="auto">
          <a:xfrm>
            <a:off x="10448979" y="5650706"/>
            <a:ext cx="5715000" cy="271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ight Arrow 3"/>
          <p:cNvSpPr/>
          <p:nvPr/>
        </p:nvSpPr>
        <p:spPr>
          <a:xfrm>
            <a:off x="8076547" y="654747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14900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7289" r="50000" b="29481"/>
          <a:stretch/>
        </p:blipFill>
        <p:spPr bwMode="auto">
          <a:xfrm>
            <a:off x="304800" y="327590"/>
            <a:ext cx="8610600" cy="3799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70519" r="50000" b="10271"/>
          <a:stretch/>
        </p:blipFill>
        <p:spPr bwMode="auto">
          <a:xfrm>
            <a:off x="10058400" y="2106895"/>
            <a:ext cx="7924800" cy="2994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ight Arrow 1"/>
          <p:cNvSpPr/>
          <p:nvPr/>
        </p:nvSpPr>
        <p:spPr>
          <a:xfrm>
            <a:off x="9569196" y="122690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28717" r="50000" b="54765"/>
          <a:stretch/>
        </p:blipFill>
        <p:spPr bwMode="auto">
          <a:xfrm>
            <a:off x="283029" y="6107906"/>
            <a:ext cx="7786688"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42542" r="50000" b="38247"/>
          <a:stretch/>
        </p:blipFill>
        <p:spPr bwMode="auto">
          <a:xfrm>
            <a:off x="10047514" y="6107906"/>
            <a:ext cx="73914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ight Arrow 3"/>
          <p:cNvSpPr/>
          <p:nvPr/>
        </p:nvSpPr>
        <p:spPr>
          <a:xfrm>
            <a:off x="8590788" y="704973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27044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latin typeface="Times New Roman" pitchFamily="18" charset="0"/>
                <a:cs typeface="Times New Roman" pitchFamily="18" charset="0"/>
              </a:rPr>
              <a:t>Delete </a:t>
            </a:r>
            <a:r>
              <a:rPr lang="en-US" sz="6000" b="1" dirty="0">
                <a:latin typeface="Times New Roman" pitchFamily="18" charset="0"/>
                <a:cs typeface="Times New Roman" pitchFamily="18" charset="0"/>
              </a:rPr>
              <a:t>Data</a:t>
            </a:r>
            <a:endParaRPr lang="en-US" sz="6000"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0" t="49710" r="69625" b="43624"/>
          <a:stretch/>
        </p:blipFill>
        <p:spPr bwMode="auto">
          <a:xfrm>
            <a:off x="1905000" y="2485790"/>
            <a:ext cx="9880600" cy="1543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628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2" y="428170"/>
            <a:ext cx="16459200" cy="8880136"/>
          </a:xfrm>
        </p:spPr>
        <p:txBody>
          <a:bodyPr>
            <a:normAutofit/>
          </a:bodyPr>
          <a:lstStyle/>
          <a:p>
            <a:r>
              <a:rPr lang="en-US" sz="6000" b="1" dirty="0" smtClean="0">
                <a:latin typeface="Times New Roman" pitchFamily="18" charset="0"/>
                <a:cs typeface="Times New Roman" pitchFamily="18" charset="0"/>
              </a:rPr>
              <a:t>Thank You!</a:t>
            </a:r>
            <a:endParaRPr lang="en-US" sz="6000" b="1" dirty="0">
              <a:latin typeface="Times New Roman" pitchFamily="18" charset="0"/>
              <a:cs typeface="Times New Roman" pitchFamily="18" charset="0"/>
            </a:endParaRPr>
          </a:p>
        </p:txBody>
      </p:sp>
    </p:spTree>
    <p:extLst>
      <p:ext uri="{BB962C8B-B14F-4D97-AF65-F5344CB8AC3E}">
        <p14:creationId xmlns:p14="http://schemas.microsoft.com/office/powerpoint/2010/main" val="1507643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latin typeface="Times New Roman" pitchFamily="18" charset="0"/>
                <a:cs typeface="Times New Roman" pitchFamily="18" charset="0"/>
              </a:rPr>
              <a:t>Description</a:t>
            </a:r>
            <a:endParaRPr lang="en-US" sz="6000" dirty="0"/>
          </a:p>
        </p:txBody>
      </p:sp>
      <p:sp>
        <p:nvSpPr>
          <p:cNvPr id="3" name="Content Placeholder 2"/>
          <p:cNvSpPr>
            <a:spLocks noGrp="1"/>
          </p:cNvSpPr>
          <p:nvPr>
            <p:ph idx="1"/>
          </p:nvPr>
        </p:nvSpPr>
        <p:spPr/>
        <p:txBody>
          <a:bodyPr>
            <a:noAutofit/>
          </a:bodyPr>
          <a:lstStyle/>
          <a:p>
            <a:pPr marL="0" indent="0" algn="just">
              <a:buNone/>
            </a:pPr>
            <a:r>
              <a:rPr lang="en-US" sz="5400" b="1" dirty="0">
                <a:latin typeface="Times New Roman" pitchFamily="18" charset="0"/>
                <a:cs typeface="Times New Roman" pitchFamily="18" charset="0"/>
              </a:rPr>
              <a:t>"SMB"bank is a financial institution licensed to receive deposits and make loans. it may also provide financial services such as wealth management, currency exchange, and safe deposit boxes. The customer can select which account type can be open. </a:t>
            </a:r>
            <a:r>
              <a:rPr lang="en-US" sz="5400" b="1" dirty="0" smtClean="0">
                <a:latin typeface="Times New Roman" pitchFamily="18" charset="0"/>
                <a:cs typeface="Times New Roman" pitchFamily="18" charset="0"/>
              </a:rPr>
              <a:t>The </a:t>
            </a:r>
            <a:r>
              <a:rPr lang="en-US" sz="5400" b="1" dirty="0">
                <a:latin typeface="Times New Roman" pitchFamily="18" charset="0"/>
                <a:cs typeface="Times New Roman" pitchFamily="18" charset="0"/>
              </a:rPr>
              <a:t>aim of this case study is to design and develop a database for the bank to maintain the records of various deposites . </a:t>
            </a:r>
          </a:p>
        </p:txBody>
      </p:sp>
    </p:spTree>
    <p:extLst>
      <p:ext uri="{BB962C8B-B14F-4D97-AF65-F5344CB8AC3E}">
        <p14:creationId xmlns:p14="http://schemas.microsoft.com/office/powerpoint/2010/main" val="28126388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Entity Relationship Diagram</a:t>
            </a:r>
            <a:endParaRPr lang="en-US"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521494"/>
            <a:ext cx="19245943" cy="11658600"/>
          </a:xfrm>
        </p:spPr>
      </p:pic>
    </p:spTree>
    <p:extLst>
      <p:ext uri="{BB962C8B-B14F-4D97-AF65-F5344CB8AC3E}">
        <p14:creationId xmlns:p14="http://schemas.microsoft.com/office/powerpoint/2010/main" val="38914666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Relational Schema</a:t>
            </a:r>
            <a:endParaRPr lang="en-US"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
            <a:ext cx="20116799" cy="10691813"/>
          </a:xfrm>
        </p:spPr>
      </p:pic>
    </p:spTree>
    <p:extLst>
      <p:ext uri="{BB962C8B-B14F-4D97-AF65-F5344CB8AC3E}">
        <p14:creationId xmlns:p14="http://schemas.microsoft.com/office/powerpoint/2010/main" val="27261309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latin typeface="Times New Roman" pitchFamily="18" charset="0"/>
                <a:cs typeface="Times New Roman" pitchFamily="18" charset="0"/>
              </a:rPr>
              <a:t>CREATE RELATION</a:t>
            </a:r>
            <a:endParaRPr lang="en-US" sz="6000" b="1" dirty="0">
              <a:latin typeface="Times New Roman" pitchFamily="18" charset="0"/>
              <a:cs typeface="Times New Roman" pitchFamily="18" charset="0"/>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0060" r="60709" b="43357"/>
          <a:stretch/>
        </p:blipFill>
        <p:spPr bwMode="auto">
          <a:xfrm>
            <a:off x="533400" y="2005012"/>
            <a:ext cx="7848600" cy="3493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6467" r="60709" b="11810"/>
          <a:stretch/>
        </p:blipFill>
        <p:spPr bwMode="auto">
          <a:xfrm>
            <a:off x="9154886" y="4469606"/>
            <a:ext cx="88392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ight Arrow 8"/>
          <p:cNvSpPr/>
          <p:nvPr/>
        </p:nvSpPr>
        <p:spPr>
          <a:xfrm rot="1719006">
            <a:off x="8971685" y="306214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6460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1693" r="56693" b="42563"/>
          <a:stretch/>
        </p:blipFill>
        <p:spPr bwMode="auto">
          <a:xfrm>
            <a:off x="381000" y="773906"/>
            <a:ext cx="76200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5818" r="56693" b="16819"/>
          <a:stretch/>
        </p:blipFill>
        <p:spPr bwMode="auto">
          <a:xfrm>
            <a:off x="9824358" y="773906"/>
            <a:ext cx="8305800" cy="3604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ight Arrow 6"/>
          <p:cNvSpPr/>
          <p:nvPr/>
        </p:nvSpPr>
        <p:spPr>
          <a:xfrm>
            <a:off x="8534400" y="247309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32884" r="54685" b="45092"/>
          <a:stretch/>
        </p:blipFill>
        <p:spPr bwMode="auto">
          <a:xfrm>
            <a:off x="533400" y="5673496"/>
            <a:ext cx="6925628" cy="3505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54907" r="54685" b="23069"/>
          <a:stretch/>
        </p:blipFill>
        <p:spPr bwMode="auto">
          <a:xfrm>
            <a:off x="10058400" y="5533002"/>
            <a:ext cx="7055249"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ight Arrow 9"/>
          <p:cNvSpPr/>
          <p:nvPr/>
        </p:nvSpPr>
        <p:spPr>
          <a:xfrm>
            <a:off x="8609947" y="656510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22770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1" t="38821" r="57044" b="42400"/>
          <a:stretch/>
        </p:blipFill>
        <p:spPr bwMode="auto">
          <a:xfrm>
            <a:off x="685800" y="519877"/>
            <a:ext cx="7956804" cy="3733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7884" r="57195" b="18307"/>
          <a:stretch/>
        </p:blipFill>
        <p:spPr bwMode="auto">
          <a:xfrm>
            <a:off x="10352314" y="612150"/>
            <a:ext cx="7239000" cy="3549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ight Arrow 1"/>
          <p:cNvSpPr/>
          <p:nvPr/>
        </p:nvSpPr>
        <p:spPr>
          <a:xfrm>
            <a:off x="8839200" y="161210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22765" r="50000" b="56848"/>
          <a:stretch/>
        </p:blipFill>
        <p:spPr bwMode="auto">
          <a:xfrm>
            <a:off x="685800" y="5084649"/>
            <a:ext cx="7575804"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40906" r="50000" b="36461"/>
          <a:stretch/>
        </p:blipFill>
        <p:spPr bwMode="auto">
          <a:xfrm>
            <a:off x="10668000" y="5879306"/>
            <a:ext cx="7435596" cy="3472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ight Arrow 3"/>
          <p:cNvSpPr/>
          <p:nvPr/>
        </p:nvSpPr>
        <p:spPr>
          <a:xfrm>
            <a:off x="9144000" y="610790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0431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1812" r="56191" b="34527"/>
          <a:stretch/>
        </p:blipFill>
        <p:spPr bwMode="auto">
          <a:xfrm>
            <a:off x="609600" y="5574506"/>
            <a:ext cx="7239000" cy="3739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5473" r="56191" b="10866"/>
          <a:stretch/>
        </p:blipFill>
        <p:spPr bwMode="auto">
          <a:xfrm>
            <a:off x="10058400" y="5655298"/>
            <a:ext cx="7543800" cy="3577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ight Arrow 1"/>
          <p:cNvSpPr/>
          <p:nvPr/>
        </p:nvSpPr>
        <p:spPr>
          <a:xfrm>
            <a:off x="8437083" y="691980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67" t="22778" r="49833" b="59525"/>
          <a:stretch/>
        </p:blipFill>
        <p:spPr bwMode="auto">
          <a:xfrm>
            <a:off x="251026" y="612150"/>
            <a:ext cx="8642604" cy="297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t="57884" r="57195" b="18307"/>
          <a:stretch/>
        </p:blipFill>
        <p:spPr bwMode="auto">
          <a:xfrm>
            <a:off x="10668000" y="1383506"/>
            <a:ext cx="7239000" cy="3549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ight Arrow 3"/>
          <p:cNvSpPr/>
          <p:nvPr/>
        </p:nvSpPr>
        <p:spPr>
          <a:xfrm>
            <a:off x="9415491" y="152038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21144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3657" r="52677" b="51492"/>
          <a:stretch/>
        </p:blipFill>
        <p:spPr bwMode="auto">
          <a:xfrm>
            <a:off x="1143000" y="545306"/>
            <a:ext cx="89916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8508" r="52677" b="26640"/>
          <a:stretch/>
        </p:blipFill>
        <p:spPr bwMode="auto">
          <a:xfrm>
            <a:off x="9067800" y="5269706"/>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ight Arrow 1"/>
          <p:cNvSpPr/>
          <p:nvPr/>
        </p:nvSpPr>
        <p:spPr>
          <a:xfrm rot="2926200">
            <a:off x="11201398" y="342141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6781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694</TotalTime>
  <Words>92</Words>
  <Application>Microsoft Office PowerPoint</Application>
  <PresentationFormat>Custom</PresentationFormat>
  <Paragraphs>11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Bank Account Opening </vt:lpstr>
      <vt:lpstr>Description</vt:lpstr>
      <vt:lpstr>Entity Relationship Diagram</vt:lpstr>
      <vt:lpstr>Relational Schema</vt:lpstr>
      <vt:lpstr>CREATE RELATION</vt:lpstr>
      <vt:lpstr>PowerPoint Presentation</vt:lpstr>
      <vt:lpstr>PowerPoint Presentation</vt:lpstr>
      <vt:lpstr>PowerPoint Presentation</vt:lpstr>
      <vt:lpstr>PowerPoint Presentation</vt:lpstr>
      <vt:lpstr>Insert Data</vt:lpstr>
      <vt:lpstr>PowerPoint Presentation</vt:lpstr>
      <vt:lpstr>PowerPoint Presentation</vt:lpstr>
      <vt:lpstr>PowerPoint Presentation</vt:lpstr>
      <vt:lpstr>PowerPoint Presentation</vt:lpstr>
      <vt:lpstr>Delete Data</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48</cp:revision>
  <dcterms:created xsi:type="dcterms:W3CDTF">2022-01-21T14:23:49Z</dcterms:created>
  <dcterms:modified xsi:type="dcterms:W3CDTF">2022-01-22T15:19:53Z</dcterms:modified>
</cp:coreProperties>
</file>