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765351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A5C9A6-DEC3-F346-B55F-A0894DA40F3F}"/>
              </a:ext>
            </a:extLst>
          </p:cNvPr>
          <p:cNvSpPr txBox="1">
            <a:spLocks/>
          </p:cNvSpPr>
          <p:nvPr/>
        </p:nvSpPr>
        <p:spPr bwMode="auto">
          <a:xfrm>
            <a:off x="1270000" y="6270135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9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9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98" name="Arrow"/>
          <p:cNvSpPr/>
          <p:nvPr/>
        </p:nvSpPr>
        <p:spPr>
          <a:xfrm>
            <a:off x="508000" y="19431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0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01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0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0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1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18" name="Arrow"/>
          <p:cNvSpPr/>
          <p:nvPr/>
        </p:nvSpPr>
        <p:spPr>
          <a:xfrm>
            <a:off x="508000" y="2794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2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21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22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23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25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27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30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31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32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36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4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4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43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44" name="Arrow"/>
          <p:cNvSpPr/>
          <p:nvPr/>
        </p:nvSpPr>
        <p:spPr>
          <a:xfrm>
            <a:off x="508000" y="3429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46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4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48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49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53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5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5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5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67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68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69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70" name="Arrow"/>
          <p:cNvSpPr/>
          <p:nvPr/>
        </p:nvSpPr>
        <p:spPr>
          <a:xfrm>
            <a:off x="508000" y="3683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72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73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74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275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7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78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80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282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85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86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87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9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9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0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01" name="Arrow"/>
          <p:cNvSpPr/>
          <p:nvPr/>
        </p:nvSpPr>
        <p:spPr>
          <a:xfrm>
            <a:off x="508000" y="4445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03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0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0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06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07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8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09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11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2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13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16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1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1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2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6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7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8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3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33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34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36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3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38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39" name="Explanation: z should reference whatever f returns"/>
          <p:cNvSpPr txBox="1"/>
          <p:nvPr/>
        </p:nvSpPr>
        <p:spPr>
          <a:xfrm>
            <a:off x="5369371" y="4482430"/>
            <a:ext cx="67892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z should reference whatever f returns</a:t>
            </a:r>
          </a:p>
        </p:txBody>
      </p:sp>
      <p:sp>
        <p:nvSpPr>
          <p:cNvPr id="340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4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43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4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45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47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50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52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53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54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55" name="&quot;hi&quot;"/>
          <p:cNvSpPr txBox="1"/>
          <p:nvPr/>
        </p:nvSpPr>
        <p:spPr>
          <a:xfrm>
            <a:off x="11079559" y="8654641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"hi"</a:t>
            </a:r>
          </a:p>
        </p:txBody>
      </p:sp>
      <p:sp>
        <p:nvSpPr>
          <p:cNvPr id="36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4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5" name="Connection Line"/>
          <p:cNvSpPr/>
          <p:nvPr/>
        </p:nvSpPr>
        <p:spPr>
          <a:xfrm>
            <a:off x="7157399" y="8923641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73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76" name="Explanation: z should reference whatever f returns"/>
          <p:cNvSpPr txBox="1"/>
          <p:nvPr/>
        </p:nvSpPr>
        <p:spPr>
          <a:xfrm>
            <a:off x="5369371" y="4482430"/>
            <a:ext cx="67892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z should reference whatever f returns</a:t>
            </a:r>
          </a:p>
        </p:txBody>
      </p:sp>
      <p:sp>
        <p:nvSpPr>
          <p:cNvPr id="377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78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80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82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84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87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2" name="&quot;hi&quot;"/>
          <p:cNvSpPr txBox="1"/>
          <p:nvPr/>
        </p:nvSpPr>
        <p:spPr>
          <a:xfrm>
            <a:off x="11079559" y="8654641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"hi"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3" name="Connection Line"/>
          <p:cNvSpPr/>
          <p:nvPr/>
        </p:nvSpPr>
        <p:spPr>
          <a:xfrm>
            <a:off x="7157399" y="8923641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97600"/>
            <a:ext cx="338360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both of these 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z = f()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z = g()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06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07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12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13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very similar (reference existing object)"/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417" name="Line"/>
          <p:cNvSpPr/>
          <p:nvPr/>
        </p:nvSpPr>
        <p:spPr>
          <a:xfrm rot="11335747">
            <a:off x="3116257" y="1557387"/>
            <a:ext cx="4367959" cy="20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21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22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very similar (reference existing object)"/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426" name="Line"/>
          <p:cNvSpPr/>
          <p:nvPr/>
        </p:nvSpPr>
        <p:spPr>
          <a:xfrm rot="11335747">
            <a:off x="3116257" y="1557387"/>
            <a:ext cx="4367959" cy="20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very different (invoke vs. reference)"/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very different</a:t>
            </a:r>
            <a:r>
              <a:rPr b="0"/>
              <a:t> (invoke vs. reference)</a:t>
            </a:r>
          </a:p>
        </p:txBody>
      </p:sp>
      <p:sp>
        <p:nvSpPr>
          <p:cNvPr id="429" name="Line"/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 flipH="1">
            <a:off x="3359943" y="4708510"/>
            <a:ext cx="2812257" cy="375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38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3561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</p:txBody>
      </p:sp>
      <p:graphicFrame>
        <p:nvGraphicFramePr>
          <p:cNvPr id="439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8536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65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75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3536844" y="3986813"/>
            <a:ext cx="5931112" cy="1779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rPr dirty="0"/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44963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ort</a:t>
            </a: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1844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671033" y="564416"/>
            <a:ext cx="12333767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dirty="0"/>
              <a:t>Example: Sorting </a:t>
            </a:r>
            <a:r>
              <a:rPr lang="en-US" dirty="0"/>
              <a:t>Dictionary by keys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699797" y="1917341"/>
            <a:ext cx="6138119" cy="7271843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item[0]))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>
            <p:extLst>
              <p:ext uri="{D42A27DB-BD31-4B8C-83A1-F6EECF244321}">
                <p14:modId xmlns:p14="http://schemas.microsoft.com/office/powerpoint/2010/main" val="487174354"/>
              </p:ext>
            </p:extLst>
          </p:nvPr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2938194584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0637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755660" y="588541"/>
            <a:ext cx="12057321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Example: Sorting Dictionary by values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755660" y="2144898"/>
            <a:ext cx="6138119" cy="7271843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item[1]))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4194601449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234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132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lambda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35" name="your notes should probably include this example, with an explanation of what each of the 5 steps do!…"/>
          <p:cNvSpPr/>
          <p:nvPr/>
        </p:nvSpPr>
        <p:spPr>
          <a:xfrm>
            <a:off x="6188298" y="1515740"/>
            <a:ext cx="6380759" cy="2632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r>
              <a:t>your notes should probably include this example, with an explanation of what each of the 5 steps do!</a:t>
            </a:r>
          </a:p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t>which line of code is most novel for us?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38" name="Arrow"/>
          <p:cNvSpPr/>
          <p:nvPr/>
        </p:nvSpPr>
        <p:spPr>
          <a:xfrm>
            <a:off x="508000" y="5334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48" name="Arrow"/>
          <p:cNvSpPr/>
          <p:nvPr/>
        </p:nvSpPr>
        <p:spPr>
          <a:xfrm>
            <a:off x="508000" y="76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50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5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54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55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57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6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6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62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63" name="Arrow"/>
          <p:cNvSpPr/>
          <p:nvPr/>
        </p:nvSpPr>
        <p:spPr>
          <a:xfrm>
            <a:off x="508000" y="1016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65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6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6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7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7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7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7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78" name="Arrow"/>
          <p:cNvSpPr/>
          <p:nvPr/>
        </p:nvSpPr>
        <p:spPr>
          <a:xfrm>
            <a:off x="508000" y="13589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8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181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8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8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1619</Words>
  <Application>Microsoft Macintosh PowerPoint</Application>
  <PresentationFormat>Custom</PresentationFormat>
  <Paragraphs>472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Courier</vt:lpstr>
      <vt:lpstr>Gill Sans</vt:lpstr>
      <vt:lpstr>Gill Sans Light</vt:lpstr>
      <vt:lpstr>Gill Sans SemiBold</vt:lpstr>
      <vt:lpstr>Menlo</vt:lpstr>
      <vt:lpstr>White</vt:lpstr>
      <vt:lpstr>[220 / 319] Functions as Objects</vt:lpstr>
      <vt:lpstr>PowerPoint Presentation</vt:lpstr>
      <vt:lpstr>PowerPoint Presentation</vt:lpstr>
      <vt:lpstr>Function References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PowerPoint Presentation</vt:lpstr>
      <vt:lpstr>Function References (Part 1)</vt:lpstr>
      <vt:lpstr>Example: Sorting Dictionary by keys using lambdas</vt:lpstr>
      <vt:lpstr>Example: Sorting Dictionary by values using lambdas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12</cp:revision>
  <dcterms:modified xsi:type="dcterms:W3CDTF">2021-03-19T13:04:36Z</dcterms:modified>
</cp:coreProperties>
</file>