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71" r:id="rId9"/>
    <p:sldId id="272" r:id="rId10"/>
    <p:sldId id="275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7" r:id="rId29"/>
    <p:sldId id="298" r:id="rId30"/>
    <p:sldId id="300" r:id="rId31"/>
    <p:sldId id="301" r:id="rId32"/>
    <p:sldId id="302" r:id="rId33"/>
    <p:sldId id="303" r:id="rId34"/>
    <p:sldId id="304" r:id="rId35"/>
    <p:sldId id="296" r:id="rId36"/>
    <p:sldId id="30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9"/>
    <p:restoredTop sz="94595"/>
  </p:normalViewPr>
  <p:slideViewPr>
    <p:cSldViewPr snapToGrid="0" snapToObjects="1">
      <p:cViewPr varScale="1">
        <p:scale>
          <a:sx n="72" d="100"/>
          <a:sy n="72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Lists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59D2C0-DC56-324D-97B9-B78C8672815E}"/>
              </a:ext>
            </a:extLst>
          </p:cNvPr>
          <p:cNvSpPr txBox="1">
            <a:spLocks/>
          </p:cNvSpPr>
          <p:nvPr/>
        </p:nvSpPr>
        <p:spPr bwMode="auto">
          <a:xfrm>
            <a:off x="1541860" y="527936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Sum of the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 2, 3.5]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([20, 30.1])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50.1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0" lvl="5" indent="0">
              <a:buSzTx/>
              <a:buNone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string, bool, int, float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/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2: Mutability</a:t>
            </a:r>
          </a:p>
          <a:p>
            <a:pPr marL="0" lvl="5" indent="0">
              <a:buSzTx/>
              <a:buNone/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4342"/>
            <a:ext cx="26834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 = [2,</a:t>
            </a:r>
            <a:r>
              <a:rPr lang="en-US" dirty="0"/>
              <a:t>2</a:t>
            </a:r>
            <a:r>
              <a:rPr dirty="0"/>
              <a:t>,</a:t>
            </a:r>
            <a:r>
              <a:rPr lang="en-US" dirty="0"/>
              <a:t>9</a:t>
            </a:r>
            <a:r>
              <a:rPr dirty="0"/>
              <a:t>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7282"/>
            <a:ext cx="21303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[</a:t>
            </a:r>
            <a:r>
              <a:rPr lang="en-US" dirty="0"/>
              <a:t>2</a:t>
            </a:r>
            <a:r>
              <a:rPr dirty="0"/>
              <a:t>] = 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1342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"2</a:t>
            </a:r>
            <a:r>
              <a:rPr lang="en-US" dirty="0"/>
              <a:t>29</a:t>
            </a:r>
            <a:r>
              <a:rPr dirty="0"/>
              <a:t>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4282"/>
            <a:ext cx="194604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s[</a:t>
            </a:r>
            <a:r>
              <a:rPr lang="en-US" dirty="0"/>
              <a:t>2</a:t>
            </a:r>
            <a:r>
              <a:rPr dirty="0"/>
              <a:t>] </a:t>
            </a:r>
            <a:r>
              <a:t>= </a:t>
            </a:r>
            <a:r>
              <a:rPr lang="en-US"/>
              <a:t>"0</a:t>
            </a:r>
            <a:r>
              <a:rPr dirty="0"/>
              <a:t>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25074"/>
            <a:ext cx="15773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"AB"</a:t>
            </a:r>
            <a:endParaRPr lang="en-US" dirty="0"/>
          </a:p>
          <a:p>
            <a:r>
              <a:rPr lang="en-US" dirty="0"/>
              <a:t>s = "CD"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275680"/>
            <a:ext cx="15773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+= "</a:t>
            </a:r>
            <a:r>
              <a:rPr lang="en-US" dirty="0"/>
              <a:t>E</a:t>
            </a:r>
            <a:r>
              <a:rPr dirty="0"/>
              <a:t>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L[index] =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another_list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L.pop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L.sort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dirty="0"/>
            </a:b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= [3,2,1]</a:t>
            </a:r>
            <a:br>
              <a:rPr dirty="0"/>
            </a:br>
            <a:r>
              <a:rPr dirty="0" err="1"/>
              <a:t>L.append</a:t>
            </a:r>
            <a:r>
              <a:rPr dirty="0"/>
              <a:t>(0)</a:t>
            </a:r>
            <a:br>
              <a:rPr dirty="0"/>
            </a:br>
            <a:r>
              <a:rPr dirty="0" err="1"/>
              <a:t>L.extend</a:t>
            </a:r>
            <a:r>
              <a:rPr dirty="0"/>
              <a:t>([9, 8])</a:t>
            </a:r>
            <a:br>
              <a:rPr dirty="0"/>
            </a:br>
            <a:r>
              <a:rPr dirty="0"/>
              <a:t>L[1] = -1</a:t>
            </a:r>
            <a:br>
              <a:rPr dirty="0"/>
            </a:br>
            <a:r>
              <a:rPr dirty="0" err="1"/>
              <a:t>L.sort</a:t>
            </a:r>
            <a:r>
              <a:rPr dirty="0"/>
              <a:t>()</a:t>
            </a:r>
            <a:br>
              <a:rPr dirty="0"/>
            </a:br>
            <a:r>
              <a:rPr dirty="0" err="1"/>
              <a:t>L.pop</a:t>
            </a:r>
            <a:r>
              <a:rPr dirty="0"/>
              <a:t>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642363" y="7302461"/>
            <a:ext cx="92172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Demo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1: Flexibility of Types</a:t>
            </a:r>
          </a:p>
          <a:p>
            <a:pPr marL="0" lvl="5" indent="0">
              <a:buSzTx/>
              <a:buNone/>
            </a:pPr>
            <a:r>
              <a:rPr dirty="0"/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censor(“OMG this class is so fun”)</a:t>
            </a:r>
            <a:br>
              <a:rPr sz="2800" dirty="0"/>
            </a:br>
            <a:r>
              <a:rPr sz="2800" dirty="0"/>
              <a:t>‘*** this class is so fun’</a:t>
            </a:r>
            <a:br>
              <a:rPr sz="2800" dirty="0"/>
            </a:br>
            <a:r>
              <a:rPr lang="en-US" sz="2800" dirty="0"/>
              <a:t>&gt;&gt;&gt; censor(“the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lang="en-US" sz="2800" dirty="0"/>
              <a:t> was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lang="en-US" sz="2800" dirty="0"/>
              <a:t> tough”)</a:t>
            </a:r>
            <a:br>
              <a:rPr sz="2800" dirty="0"/>
            </a:br>
            <a:r>
              <a:rPr sz="2800" dirty="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 dirty="0"/>
              <a:t> this class is so fun”)</a:t>
            </a:r>
            <a:br>
              <a:rPr sz="2800" dirty="0"/>
            </a:br>
            <a:r>
              <a:rPr sz="2800" dirty="0"/>
              <a:t>‘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 dirty="0"/>
              <a:t> this class is so fun’</a:t>
            </a:r>
            <a:br>
              <a:rPr sz="2800" dirty="0"/>
            </a:br>
            <a:r>
              <a:rPr sz="2800" dirty="0"/>
              <a:t>&gt;&gt;&gt; censor(“the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 dirty="0"/>
              <a:t> </a:t>
            </a:r>
            <a:r>
              <a:rPr lang="en-US" sz="2800" dirty="0"/>
              <a:t>was</a:t>
            </a:r>
            <a:r>
              <a:rPr sz="2800" dirty="0"/>
              <a:t>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 dirty="0"/>
              <a:t> </a:t>
            </a:r>
            <a:r>
              <a:rPr lang="en-US" sz="2800" dirty="0"/>
              <a:t>tough</a:t>
            </a:r>
            <a:r>
              <a:rPr sz="2800" dirty="0"/>
              <a:t>”)</a:t>
            </a:r>
            <a:br>
              <a:rPr sz="2800" dirty="0"/>
            </a:br>
            <a:r>
              <a:rPr sz="2800" dirty="0"/>
              <a:t>‘the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 dirty="0"/>
              <a:t> was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 dirty="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98" y="8381757"/>
            <a:ext cx="459260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replaces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offensive</a:t>
            </a:r>
            <a:r>
              <a:rPr dirty="0"/>
              <a:t>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Demo: Finding a Median</a:t>
            </a:r>
            <a:r>
              <a:rPr lang="en-US" dirty="0"/>
              <a:t> – Next lecture…</a:t>
            </a:r>
            <a:endParaRPr dirty="0"/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median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[1,5,2,9,8]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median([1, 20, 30, 100])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(partly covered in future lecture)</a:t>
            </a:r>
            <a:endParaRPr dirty="0"/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1762</Words>
  <Application>Microsoft Macintosh PowerPoint</Application>
  <PresentationFormat>Custom</PresentationFormat>
  <Paragraphs>377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 / 319]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Today's Outline</vt:lpstr>
      <vt:lpstr>split method</vt:lpstr>
      <vt:lpstr>join method</vt:lpstr>
      <vt:lpstr>join method</vt:lpstr>
      <vt:lpstr>join method</vt:lpstr>
      <vt:lpstr>Demo: Censoring Profanity</vt:lpstr>
      <vt:lpstr>Demo: Censoring Profanity</vt:lpstr>
      <vt:lpstr>Demo: Finding a Median – Next lecture…</vt:lpstr>
      <vt:lpstr>Challenge (partly covered in future lecture)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MEENA SYAMKUMAR</cp:lastModifiedBy>
  <cp:revision>19</cp:revision>
  <dcterms:modified xsi:type="dcterms:W3CDTF">2021-10-11T13:07:35Z</dcterms:modified>
</cp:coreProperties>
</file>