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98FAA428-EBF7-0F41-8D52-D57BED38D820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x">
            <a:extLst>
              <a:ext uri="{FF2B5EF4-FFF2-40B4-BE49-F238E27FC236}">
                <a16:creationId xmlns:a16="http://schemas.microsoft.com/office/drawing/2014/main" id="{AD643A5F-4398-834D-B399-FBA6DD64D405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Explanation: x should reference a new list object">
            <a:extLst>
              <a:ext uri="{FF2B5EF4-FFF2-40B4-BE49-F238E27FC236}">
                <a16:creationId xmlns:a16="http://schemas.microsoft.com/office/drawing/2014/main" id="{18E54B9E-A288-BD4D-86BB-45A6A05F8A8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3" name="x = [1,2,3]…">
            <a:extLst>
              <a:ext uri="{FF2B5EF4-FFF2-40B4-BE49-F238E27FC236}">
                <a16:creationId xmlns:a16="http://schemas.microsoft.com/office/drawing/2014/main" id="{2F98D4BA-3802-BF43-8F6F-1C0DAFAB955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F1E87B42-AE2A-7E43-8D1E-5B67CA76537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6DC9C7E2-5E30-F141-B4B4-544A1269FAA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470E33AB-E2D5-D348-A45F-B554767321E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AC245819-C7CF-1343-9497-81A3A5F9F6E8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F48076E8-CEFF-5F44-8DBF-83149FA3BB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Explanation: x should reference a new list object">
            <a:extLst>
              <a:ext uri="{FF2B5EF4-FFF2-40B4-BE49-F238E27FC236}">
                <a16:creationId xmlns:a16="http://schemas.microsoft.com/office/drawing/2014/main" id="{79E210E1-E8DF-924E-A7EC-6CD797C1394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2" name="x = [1,2,3]…">
            <a:extLst>
              <a:ext uri="{FF2B5EF4-FFF2-40B4-BE49-F238E27FC236}">
                <a16:creationId xmlns:a16="http://schemas.microsoft.com/office/drawing/2014/main" id="{EAF3CA52-80E7-A24C-A0FE-5CFD9D62ECA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DE887A71-5D92-BD4C-A0C4-B14CDB9EE5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1E340C71-76D6-3245-BB9F-2BD7C384B1AF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5D32713E-C9E9-A746-82FE-F2988E90E7F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0D86767C-E298-F24F-A428-2B045F9FD1DB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x">
            <a:extLst>
              <a:ext uri="{FF2B5EF4-FFF2-40B4-BE49-F238E27FC236}">
                <a16:creationId xmlns:a16="http://schemas.microsoft.com/office/drawing/2014/main" id="{E1016C04-89FA-9640-B4FE-F8C9F618D1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28" name="x = [1,2,3]…">
            <a:extLst>
              <a:ext uri="{FF2B5EF4-FFF2-40B4-BE49-F238E27FC236}">
                <a16:creationId xmlns:a16="http://schemas.microsoft.com/office/drawing/2014/main" id="{F72459A2-96B8-3845-9B97-7709D541E5B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9" name="Explanation: x should reference a new list object">
            <a:extLst>
              <a:ext uri="{FF2B5EF4-FFF2-40B4-BE49-F238E27FC236}">
                <a16:creationId xmlns:a16="http://schemas.microsoft.com/office/drawing/2014/main" id="{94D6AD6B-A8BB-0348-814A-E07A2B36CC7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1" name="Explanation: y should reference whatever x references">
            <a:extLst>
              <a:ext uri="{FF2B5EF4-FFF2-40B4-BE49-F238E27FC236}">
                <a16:creationId xmlns:a16="http://schemas.microsoft.com/office/drawing/2014/main" id="{A1C980D1-53F8-B74F-BEA8-9FDC53A8F74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062BF8E5-095A-2F4C-AEE4-421EC6D86023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BDA74FFB-84DE-C242-B016-346955BA41EF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x">
            <a:extLst>
              <a:ext uri="{FF2B5EF4-FFF2-40B4-BE49-F238E27FC236}">
                <a16:creationId xmlns:a16="http://schemas.microsoft.com/office/drawing/2014/main" id="{92DDEF0F-FE8C-0C4A-85B0-6E2742DD2C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x">
            <a:extLst>
              <a:ext uri="{FF2B5EF4-FFF2-40B4-BE49-F238E27FC236}">
                <a16:creationId xmlns:a16="http://schemas.microsoft.com/office/drawing/2014/main" id="{B1DAF7E4-2AE8-904B-AA82-1F99A2641C0A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x">
            <a:extLst>
              <a:ext uri="{FF2B5EF4-FFF2-40B4-BE49-F238E27FC236}">
                <a16:creationId xmlns:a16="http://schemas.microsoft.com/office/drawing/2014/main" id="{558A397F-4593-E94D-9959-8E6F68278304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33" name="x = [1,2,3]…">
            <a:extLst>
              <a:ext uri="{FF2B5EF4-FFF2-40B4-BE49-F238E27FC236}">
                <a16:creationId xmlns:a16="http://schemas.microsoft.com/office/drawing/2014/main" id="{71FF4563-925D-8A42-B303-97DEA6DBB3F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x should reference a new list object">
            <a:extLst>
              <a:ext uri="{FF2B5EF4-FFF2-40B4-BE49-F238E27FC236}">
                <a16:creationId xmlns:a16="http://schemas.microsoft.com/office/drawing/2014/main" id="{11F92B57-6B03-E44F-B43B-CEAA27CEDD9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F93F65B9-E09C-7E48-BA78-9726A9461D1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23CEE5FB-32D6-BA4A-B22B-55D97A254DB5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" name="x = [1,2,3]…">
            <a:extLst>
              <a:ext uri="{FF2B5EF4-FFF2-40B4-BE49-F238E27FC236}">
                <a16:creationId xmlns:a16="http://schemas.microsoft.com/office/drawing/2014/main" id="{249F08DB-CBE3-604E-9893-511035805E62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2" name="Explanation: x should reference a new list object">
            <a:extLst>
              <a:ext uri="{FF2B5EF4-FFF2-40B4-BE49-F238E27FC236}">
                <a16:creationId xmlns:a16="http://schemas.microsoft.com/office/drawing/2014/main" id="{69E62BDF-1A53-3E47-A6AA-FB4F05D87276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7FFA4207-D169-5646-8C43-3796CB2CD52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Square">
            <a:extLst>
              <a:ext uri="{FF2B5EF4-FFF2-40B4-BE49-F238E27FC236}">
                <a16:creationId xmlns:a16="http://schemas.microsoft.com/office/drawing/2014/main" id="{D17E5FC2-ABC9-964A-844E-01C92700DF27}"/>
              </a:ext>
            </a:extLst>
          </p:cNvPr>
          <p:cNvSpPr/>
          <p:nvPr/>
        </p:nvSpPr>
        <p:spPr>
          <a:xfrm>
            <a:off x="6941498" y="9247037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" name="x">
            <a:extLst>
              <a:ext uri="{FF2B5EF4-FFF2-40B4-BE49-F238E27FC236}">
                <a16:creationId xmlns:a16="http://schemas.microsoft.com/office/drawing/2014/main" id="{BD403315-68A4-304A-A21A-63635EF769F8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x">
            <a:extLst>
              <a:ext uri="{FF2B5EF4-FFF2-40B4-BE49-F238E27FC236}">
                <a16:creationId xmlns:a16="http://schemas.microsoft.com/office/drawing/2014/main" id="{851836AF-B183-ED40-A46F-7A307332ADC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x">
            <a:extLst>
              <a:ext uri="{FF2B5EF4-FFF2-40B4-BE49-F238E27FC236}">
                <a16:creationId xmlns:a16="http://schemas.microsoft.com/office/drawing/2014/main" id="{59FCEC8D-4D15-9E48-830E-41FAB9D7C57C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9" name="x">
            <a:extLst>
              <a:ext uri="{FF2B5EF4-FFF2-40B4-BE49-F238E27FC236}">
                <a16:creationId xmlns:a16="http://schemas.microsoft.com/office/drawing/2014/main" id="{85964D0E-BB50-2B4D-9943-2759595BF18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40" name="x">
            <a:extLst>
              <a:ext uri="{FF2B5EF4-FFF2-40B4-BE49-F238E27FC236}">
                <a16:creationId xmlns:a16="http://schemas.microsoft.com/office/drawing/2014/main" id="{A2D4B78D-52A5-094B-AC0C-0F7EE25DA373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41" name="x">
            <a:extLst>
              <a:ext uri="{FF2B5EF4-FFF2-40B4-BE49-F238E27FC236}">
                <a16:creationId xmlns:a16="http://schemas.microsoft.com/office/drawing/2014/main" id="{6995900A-623E-5740-837E-F62B0D395C7D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42" name="references">
            <a:extLst>
              <a:ext uri="{FF2B5EF4-FFF2-40B4-BE49-F238E27FC236}">
                <a16:creationId xmlns:a16="http://schemas.microsoft.com/office/drawing/2014/main" id="{508376DA-9F5D-824F-B6A1-7AEA9DE44EE4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57EAD982-4E5F-074F-9DB9-17C4CA886FC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C63AB8C-2859-8047-A569-3D9C64ED13F3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" name="x = [1,2,3]…">
            <a:extLst>
              <a:ext uri="{FF2B5EF4-FFF2-40B4-BE49-F238E27FC236}">
                <a16:creationId xmlns:a16="http://schemas.microsoft.com/office/drawing/2014/main" id="{82E9EFD8-FD2C-C84A-8F68-CE7C5E7D894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5" name="Explanation: x should reference a new list object">
            <a:extLst>
              <a:ext uri="{FF2B5EF4-FFF2-40B4-BE49-F238E27FC236}">
                <a16:creationId xmlns:a16="http://schemas.microsoft.com/office/drawing/2014/main" id="{A63788A9-0F09-8143-A49A-66D85F12021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0C951836-6EF2-C74B-8AF8-B2FC7B3A30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46" name="x">
            <a:extLst>
              <a:ext uri="{FF2B5EF4-FFF2-40B4-BE49-F238E27FC236}">
                <a16:creationId xmlns:a16="http://schemas.microsoft.com/office/drawing/2014/main" id="{5B5599E6-2E87-4D4F-9F31-C23FF09E09EA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x">
            <a:extLst>
              <a:ext uri="{FF2B5EF4-FFF2-40B4-BE49-F238E27FC236}">
                <a16:creationId xmlns:a16="http://schemas.microsoft.com/office/drawing/2014/main" id="{350E6B04-946E-F34D-B7B4-10B302BF5E24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96816C56-326D-6746-B486-C6504F4BAE8E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434ADA08-7F18-A448-B7B0-AF153FFE1EC7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CF69C863-3822-004B-94D3-E7C95BF641C2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A9B3A2EC-367F-2D46-9CAB-8745504E428E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2" name="references">
            <a:extLst>
              <a:ext uri="{FF2B5EF4-FFF2-40B4-BE49-F238E27FC236}">
                <a16:creationId xmlns:a16="http://schemas.microsoft.com/office/drawing/2014/main" id="{FE48490D-7E71-D446-A64C-6F04EAFB8592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3" name="Square">
            <a:extLst>
              <a:ext uri="{FF2B5EF4-FFF2-40B4-BE49-F238E27FC236}">
                <a16:creationId xmlns:a16="http://schemas.microsoft.com/office/drawing/2014/main" id="{33497BEF-238E-7F46-B1D5-93A70F73B65F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1C3E372-1845-9F4D-911A-BD170D80BDA5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75474"/>
            <a:ext cx="332943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both </a:t>
            </a:r>
            <a:r>
              <a:rPr lang="en-US" dirty="0"/>
              <a:t>these </a:t>
            </a:r>
            <a:r>
              <a:rPr dirty="0"/>
              <a:t>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f(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g(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" name="x = [1,2,3]…">
            <a:extLst>
              <a:ext uri="{FF2B5EF4-FFF2-40B4-BE49-F238E27FC236}">
                <a16:creationId xmlns:a16="http://schemas.microsoft.com/office/drawing/2014/main" id="{991F72BA-26B4-CD4D-B58B-4F10E1ECB85B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6" name="Explanation: x should reference a new list object">
            <a:extLst>
              <a:ext uri="{FF2B5EF4-FFF2-40B4-BE49-F238E27FC236}">
                <a16:creationId xmlns:a16="http://schemas.microsoft.com/office/drawing/2014/main" id="{067903CC-6CEC-7843-B57A-69BD87D66B7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8" name="Explanation: y should reference whatever x references">
            <a:extLst>
              <a:ext uri="{FF2B5EF4-FFF2-40B4-BE49-F238E27FC236}">
                <a16:creationId xmlns:a16="http://schemas.microsoft.com/office/drawing/2014/main" id="{345F6B40-1194-664B-867F-40CC5BAA5AC5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9" name="Explanation: z should reference whatever f returns">
            <a:extLst>
              <a:ext uri="{FF2B5EF4-FFF2-40B4-BE49-F238E27FC236}">
                <a16:creationId xmlns:a16="http://schemas.microsoft.com/office/drawing/2014/main" id="{D8463E69-DBDE-2B40-A7D9-FFDEC7BEA299}"/>
              </a:ext>
            </a:extLst>
          </p:cNvPr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24F540A4-640A-344A-872A-7DD3F9526404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49FEFF8C-9C27-3D4C-888B-264099CAA839}"/>
              </a:ext>
            </a:extLst>
          </p:cNvPr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6B86919A-8C86-9B4B-8084-2F068768555C}"/>
              </a:ext>
            </a:extLst>
          </p:cNvPr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5E043B12-1745-A54D-9271-B37FE5E4CDF4}"/>
              </a:ext>
            </a:extLst>
          </p:cNvPr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482A08C9-BB2B-FF4D-9D3B-F16330498436}"/>
              </a:ext>
            </a:extLst>
          </p:cNvPr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" name="Square">
            <a:extLst>
              <a:ext uri="{FF2B5EF4-FFF2-40B4-BE49-F238E27FC236}">
                <a16:creationId xmlns:a16="http://schemas.microsoft.com/office/drawing/2014/main" id="{2B599736-5044-DC48-8812-83C6BCAD04E4}"/>
              </a:ext>
            </a:extLst>
          </p:cNvPr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" name="&quot;hi&quot;">
            <a:extLst>
              <a:ext uri="{FF2B5EF4-FFF2-40B4-BE49-F238E27FC236}">
                <a16:creationId xmlns:a16="http://schemas.microsoft.com/office/drawing/2014/main" id="{77A10471-3A1A-2241-A08B-627B80410F28}"/>
              </a:ext>
            </a:extLst>
          </p:cNvPr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47" name="Connection Line">
            <a:extLst>
              <a:ext uri="{FF2B5EF4-FFF2-40B4-BE49-F238E27FC236}">
                <a16:creationId xmlns:a16="http://schemas.microsoft.com/office/drawing/2014/main" id="{1091F9BF-7A6F-2342-A624-6C4CD34BED09}"/>
              </a:ext>
            </a:extLst>
          </p:cNvPr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244905EE-0043-0645-B054-2ED0DE90E61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34BF5660-A6D8-284F-AA04-DF9D48A433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B07DAF9E-8279-044D-BAF8-C3751C1BDEC6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02447C0A-7011-EE44-8E45-EDC959A3AAB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2" name="x">
            <a:extLst>
              <a:ext uri="{FF2B5EF4-FFF2-40B4-BE49-F238E27FC236}">
                <a16:creationId xmlns:a16="http://schemas.microsoft.com/office/drawing/2014/main" id="{69EE6E27-85E2-E64E-A63F-EB65532C6E5E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3" name="x">
            <a:extLst>
              <a:ext uri="{FF2B5EF4-FFF2-40B4-BE49-F238E27FC236}">
                <a16:creationId xmlns:a16="http://schemas.microsoft.com/office/drawing/2014/main" id="{2AA6A1AB-F6FA-6744-822F-B2D0386AFE05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4" name="references">
            <a:extLst>
              <a:ext uri="{FF2B5EF4-FFF2-40B4-BE49-F238E27FC236}">
                <a16:creationId xmlns:a16="http://schemas.microsoft.com/office/drawing/2014/main" id="{4C98FF62-ECF1-104A-A3ED-43B1F8D1B616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41501028-C88D-D342-A44F-8D89431A3923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702CA69-447E-B54D-9FA3-75CCFFEF1E5E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y similar (reference new object)">
            <a:extLst>
              <a:ext uri="{FF2B5EF4-FFF2-40B4-BE49-F238E27FC236}">
                <a16:creationId xmlns:a16="http://schemas.microsoft.com/office/drawing/2014/main" id="{68F30529-DF33-8443-A6EB-8E65ABC0DE9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66DEA3EA-81DB-B249-8EDD-571A563AB7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81EF0453-634E-614C-8F0E-EFA75FCE29A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8BCD6E75-EDE5-E449-9A08-441E02906B81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" name="x = [1,2,3]…">
            <a:extLst>
              <a:ext uri="{FF2B5EF4-FFF2-40B4-BE49-F238E27FC236}">
                <a16:creationId xmlns:a16="http://schemas.microsoft.com/office/drawing/2014/main" id="{A289A14B-BA19-1340-95F9-7CBB53D56B5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y similar (reference new object)">
            <a:extLst>
              <a:ext uri="{FF2B5EF4-FFF2-40B4-BE49-F238E27FC236}">
                <a16:creationId xmlns:a16="http://schemas.microsoft.com/office/drawing/2014/main" id="{AA8F1FAE-FDD7-0044-AA1F-4E69C70C6D6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1C73DADA-2FA6-D44D-8F37-D0273BC942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9FAEB44C-67EE-FF4E-90C1-8D5247DE20E0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F128551-171D-E646-929C-35DAB4B40FBA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" name="very similar (reference existing object)">
            <a:extLst>
              <a:ext uri="{FF2B5EF4-FFF2-40B4-BE49-F238E27FC236}">
                <a16:creationId xmlns:a16="http://schemas.microsoft.com/office/drawing/2014/main" id="{1B22B06E-BD14-AE45-ADA7-15BF3951CC01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62A4B6B-FA1F-ED46-9544-7F255E94B30C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6D176CA0-6E8D-724F-ABE3-C03AFE816D31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x = [1,2,3]…">
            <a:extLst>
              <a:ext uri="{FF2B5EF4-FFF2-40B4-BE49-F238E27FC236}">
                <a16:creationId xmlns:a16="http://schemas.microsoft.com/office/drawing/2014/main" id="{EEEE2D62-03EF-8E4D-88F0-E02F69D5FCE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y similar (reference new object)">
            <a:extLst>
              <a:ext uri="{FF2B5EF4-FFF2-40B4-BE49-F238E27FC236}">
                <a16:creationId xmlns:a16="http://schemas.microsoft.com/office/drawing/2014/main" id="{C27B4331-BA4E-1F4E-85A3-062E554CED2B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D477319-997C-D041-84D7-D5E3AA32D9EB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36A52DF-FDAC-8C45-96BD-AA2E83EF2DC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CD3E750-2C1D-4945-BEFF-2BE3E36E2509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very similar (reference existing object)">
            <a:extLst>
              <a:ext uri="{FF2B5EF4-FFF2-40B4-BE49-F238E27FC236}">
                <a16:creationId xmlns:a16="http://schemas.microsoft.com/office/drawing/2014/main" id="{73B40703-0454-CE45-8024-09EE1F0E955B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C016E74-CF88-1F4A-9DCF-859B7D460CE6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1655136-6C56-E64C-9F30-4BD4F8B08E98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very different (invoke vs. reference)">
            <a:extLst>
              <a:ext uri="{FF2B5EF4-FFF2-40B4-BE49-F238E27FC236}">
                <a16:creationId xmlns:a16="http://schemas.microsoft.com/office/drawing/2014/main" id="{78394284-C45C-0E45-8E9F-BFEB6601A8B0}"/>
              </a:ext>
            </a:extLst>
          </p:cNvPr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very different</a:t>
            </a:r>
            <a:r>
              <a:rPr b="0" dirty="0"/>
              <a:t> (invoke vs. reference)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E95B4D4-3A2D-164C-AB0B-1666919484BD}"/>
              </a:ext>
            </a:extLst>
          </p:cNvPr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AD99D5-14D6-E542-AEA0-392D0D864713}"/>
              </a:ext>
            </a:extLst>
          </p:cNvPr>
          <p:cNvSpPr/>
          <p:nvPr/>
        </p:nvSpPr>
        <p:spPr>
          <a:xfrm flipH="1" flipV="1">
            <a:off x="4285128" y="4663221"/>
            <a:ext cx="1887069" cy="452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4ACB5F58-5E01-DC40-80CF-5847A0B6B84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160397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 dirty="0"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rPr dirty="0"/>
              <a:t>which line of code is most novel for us?</a:t>
            </a:r>
          </a:p>
        </p:txBody>
      </p:sp>
      <p:sp>
        <p:nvSpPr>
          <p:cNvPr id="4" name="x = [1,2,3]…">
            <a:extLst>
              <a:ext uri="{FF2B5EF4-FFF2-40B4-BE49-F238E27FC236}">
                <a16:creationId xmlns:a16="http://schemas.microsoft.com/office/drawing/2014/main" id="{F5ECA942-865F-EA40-AC00-1F850E43D5A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" name="x = [1,2,3]…">
            <a:extLst>
              <a:ext uri="{FF2B5EF4-FFF2-40B4-BE49-F238E27FC236}">
                <a16:creationId xmlns:a16="http://schemas.microsoft.com/office/drawing/2014/main" id="{FD73E13F-5D8A-9F4D-BD96-43070702E0C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59D624E-069A-6344-90A2-C8019CA51171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x"/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Explanation: x should reference a new list object">
            <a:extLst>
              <a:ext uri="{FF2B5EF4-FFF2-40B4-BE49-F238E27FC236}">
                <a16:creationId xmlns:a16="http://schemas.microsoft.com/office/drawing/2014/main" id="{19376D28-0076-3244-AC88-F220A4F58CF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7" name="x = [1,2,3]…">
            <a:extLst>
              <a:ext uri="{FF2B5EF4-FFF2-40B4-BE49-F238E27FC236}">
                <a16:creationId xmlns:a16="http://schemas.microsoft.com/office/drawing/2014/main" id="{B57B4EB0-2A14-F541-8C2D-86A1D3DA3FCE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6ABC7A94-E4AB-A540-B964-D82FE771DF52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x">
            <a:extLst>
              <a:ext uri="{FF2B5EF4-FFF2-40B4-BE49-F238E27FC236}">
                <a16:creationId xmlns:a16="http://schemas.microsoft.com/office/drawing/2014/main" id="{67EA86BA-A67B-3440-97CA-2C4A020B2AE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Explanation: x should reference a new list object">
            <a:extLst>
              <a:ext uri="{FF2B5EF4-FFF2-40B4-BE49-F238E27FC236}">
                <a16:creationId xmlns:a16="http://schemas.microsoft.com/office/drawing/2014/main" id="{502214CC-ED67-864B-8F24-4F97639C967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9" name="x = [1,2,3]…">
            <a:extLst>
              <a:ext uri="{FF2B5EF4-FFF2-40B4-BE49-F238E27FC236}">
                <a16:creationId xmlns:a16="http://schemas.microsoft.com/office/drawing/2014/main" id="{7FE4F209-2FB8-5C46-BA7D-899A0FB79FE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14CBE9E-F228-1745-AD63-D1605F94233A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" name="x">
            <a:extLst>
              <a:ext uri="{FF2B5EF4-FFF2-40B4-BE49-F238E27FC236}">
                <a16:creationId xmlns:a16="http://schemas.microsoft.com/office/drawing/2014/main" id="{49B9BFA7-CFDE-F546-95BA-202A9175E72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69AD62F0-8D97-D04F-924F-8494D250692F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Explanation: x should reference a new list object">
            <a:extLst>
              <a:ext uri="{FF2B5EF4-FFF2-40B4-BE49-F238E27FC236}">
                <a16:creationId xmlns:a16="http://schemas.microsoft.com/office/drawing/2014/main" id="{AC970FF9-6C87-1345-A47D-CBBC9D9F415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C6665D90-CEC2-F445-B1B4-E06D3D9387BA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858A4A29-8EAE-5946-A65E-85E9B880C890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1414F4F3-D447-184B-B6AB-F3E1559B84D6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1764</Words>
  <Application>Microsoft Macintosh PowerPoint</Application>
  <PresentationFormat>Custom</PresentationFormat>
  <Paragraphs>479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25</cp:revision>
  <dcterms:modified xsi:type="dcterms:W3CDTF">2021-11-01T17:43:59Z</dcterms:modified>
</cp:coreProperties>
</file>