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71" r:id="rId5"/>
    <p:sldId id="274" r:id="rId6"/>
    <p:sldId id="275" r:id="rId7"/>
    <p:sldId id="276" r:id="rId8"/>
    <p:sldId id="278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287" r:id="rId17"/>
    <p:sldId id="28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160397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 dirty="0"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rPr dirty="0"/>
              <a:t>which line of code is most novel for us?</a:t>
            </a:r>
          </a:p>
        </p:txBody>
      </p:sp>
      <p:sp>
        <p:nvSpPr>
          <p:cNvPr id="4" name="x = [1,2,3]…">
            <a:extLst>
              <a:ext uri="{FF2B5EF4-FFF2-40B4-BE49-F238E27FC236}">
                <a16:creationId xmlns:a16="http://schemas.microsoft.com/office/drawing/2014/main" id="{F5ECA942-865F-EA40-AC00-1F850E43D5A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75474"/>
            <a:ext cx="332943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both </a:t>
            </a:r>
            <a:r>
              <a:rPr lang="en-US" dirty="0"/>
              <a:t>these </a:t>
            </a:r>
            <a:r>
              <a:rPr dirty="0"/>
              <a:t>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f(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g(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" name="x = [1,2,3]…">
            <a:extLst>
              <a:ext uri="{FF2B5EF4-FFF2-40B4-BE49-F238E27FC236}">
                <a16:creationId xmlns:a16="http://schemas.microsoft.com/office/drawing/2014/main" id="{991F72BA-26B4-CD4D-B58B-4F10E1ECB85B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6" name="Explanation: x should reference a new list object">
            <a:extLst>
              <a:ext uri="{FF2B5EF4-FFF2-40B4-BE49-F238E27FC236}">
                <a16:creationId xmlns:a16="http://schemas.microsoft.com/office/drawing/2014/main" id="{067903CC-6CEC-7843-B57A-69BD87D66B7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8" name="Explanation: y should reference whatever x references">
            <a:extLst>
              <a:ext uri="{FF2B5EF4-FFF2-40B4-BE49-F238E27FC236}">
                <a16:creationId xmlns:a16="http://schemas.microsoft.com/office/drawing/2014/main" id="{345F6B40-1194-664B-867F-40CC5BAA5AC5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9" name="Explanation: z should reference whatever f returns">
            <a:extLst>
              <a:ext uri="{FF2B5EF4-FFF2-40B4-BE49-F238E27FC236}">
                <a16:creationId xmlns:a16="http://schemas.microsoft.com/office/drawing/2014/main" id="{D8463E69-DBDE-2B40-A7D9-FFDEC7BEA299}"/>
              </a:ext>
            </a:extLst>
          </p:cNvPr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24F540A4-640A-344A-872A-7DD3F9526404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49FEFF8C-9C27-3D4C-888B-264099CAA839}"/>
              </a:ext>
            </a:extLst>
          </p:cNvPr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6B86919A-8C86-9B4B-8084-2F068768555C}"/>
              </a:ext>
            </a:extLst>
          </p:cNvPr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5E043B12-1745-A54D-9271-B37FE5E4CDF4}"/>
              </a:ext>
            </a:extLst>
          </p:cNvPr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482A08C9-BB2B-FF4D-9D3B-F16330498436}"/>
              </a:ext>
            </a:extLst>
          </p:cNvPr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" name="Square">
            <a:extLst>
              <a:ext uri="{FF2B5EF4-FFF2-40B4-BE49-F238E27FC236}">
                <a16:creationId xmlns:a16="http://schemas.microsoft.com/office/drawing/2014/main" id="{2B599736-5044-DC48-8812-83C6BCAD04E4}"/>
              </a:ext>
            </a:extLst>
          </p:cNvPr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" name="&quot;hi&quot;">
            <a:extLst>
              <a:ext uri="{FF2B5EF4-FFF2-40B4-BE49-F238E27FC236}">
                <a16:creationId xmlns:a16="http://schemas.microsoft.com/office/drawing/2014/main" id="{77A10471-3A1A-2241-A08B-627B80410F28}"/>
              </a:ext>
            </a:extLst>
          </p:cNvPr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47" name="Connection Line">
            <a:extLst>
              <a:ext uri="{FF2B5EF4-FFF2-40B4-BE49-F238E27FC236}">
                <a16:creationId xmlns:a16="http://schemas.microsoft.com/office/drawing/2014/main" id="{1091F9BF-7A6F-2342-A624-6C4CD34BED09}"/>
              </a:ext>
            </a:extLst>
          </p:cNvPr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244905EE-0043-0645-B054-2ED0DE90E61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34BF5660-A6D8-284F-AA04-DF9D48A433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B07DAF9E-8279-044D-BAF8-C3751C1BDEC6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02447C0A-7011-EE44-8E45-EDC959A3AAB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2" name="x">
            <a:extLst>
              <a:ext uri="{FF2B5EF4-FFF2-40B4-BE49-F238E27FC236}">
                <a16:creationId xmlns:a16="http://schemas.microsoft.com/office/drawing/2014/main" id="{69EE6E27-85E2-E64E-A63F-EB65532C6E5E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3" name="x">
            <a:extLst>
              <a:ext uri="{FF2B5EF4-FFF2-40B4-BE49-F238E27FC236}">
                <a16:creationId xmlns:a16="http://schemas.microsoft.com/office/drawing/2014/main" id="{2AA6A1AB-F6FA-6744-822F-B2D0386AFE05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4" name="references">
            <a:extLst>
              <a:ext uri="{FF2B5EF4-FFF2-40B4-BE49-F238E27FC236}">
                <a16:creationId xmlns:a16="http://schemas.microsoft.com/office/drawing/2014/main" id="{4C98FF62-ECF1-104A-A3ED-43B1F8D1B616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41501028-C88D-D342-A44F-8D89431A3923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702CA69-447E-B54D-9FA3-75CCFFEF1E5E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y similar (reference new object)">
            <a:extLst>
              <a:ext uri="{FF2B5EF4-FFF2-40B4-BE49-F238E27FC236}">
                <a16:creationId xmlns:a16="http://schemas.microsoft.com/office/drawing/2014/main" id="{C27B4331-BA4E-1F4E-85A3-062E554CED2B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D477319-997C-D041-84D7-D5E3AA32D9EB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36A52DF-FDAC-8C45-96BD-AA2E83EF2DC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CD3E750-2C1D-4945-BEFF-2BE3E36E2509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very similar (reference existing object)">
            <a:extLst>
              <a:ext uri="{FF2B5EF4-FFF2-40B4-BE49-F238E27FC236}">
                <a16:creationId xmlns:a16="http://schemas.microsoft.com/office/drawing/2014/main" id="{73B40703-0454-CE45-8024-09EE1F0E955B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C016E74-CF88-1F4A-9DCF-859B7D460CE6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1655136-6C56-E64C-9F30-4BD4F8B08E98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very different (invoke vs. reference)">
            <a:extLst>
              <a:ext uri="{FF2B5EF4-FFF2-40B4-BE49-F238E27FC236}">
                <a16:creationId xmlns:a16="http://schemas.microsoft.com/office/drawing/2014/main" id="{78394284-C45C-0E45-8E9F-BFEB6601A8B0}"/>
              </a:ext>
            </a:extLst>
          </p:cNvPr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very different</a:t>
            </a:r>
            <a:r>
              <a:rPr b="0" dirty="0"/>
              <a:t> (invoke vs. reference)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E95B4D4-3A2D-164C-AB0B-1666919484BD}"/>
              </a:ext>
            </a:extLst>
          </p:cNvPr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AD99D5-14D6-E542-AEA0-392D0D864713}"/>
              </a:ext>
            </a:extLst>
          </p:cNvPr>
          <p:cNvSpPr/>
          <p:nvPr/>
        </p:nvSpPr>
        <p:spPr>
          <a:xfrm flipH="1" flipV="1">
            <a:off x="4285128" y="4663221"/>
            <a:ext cx="1887069" cy="452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4ACB5F58-5E01-DC40-80CF-5847A0B6B84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895</Words>
  <Application>Microsoft Macintosh PowerPoint</Application>
  <PresentationFormat>Custom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26</cp:revision>
  <dcterms:modified xsi:type="dcterms:W3CDTF">2021-11-01T17:43:44Z</dcterms:modified>
</cp:coreProperties>
</file>