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3004800" cy="9753600"/>
  <p:notesSz cx="6858000" cy="9144000"/>
  <p:defaultTextStyle>
    <a:defPPr>
      <a:defRPr lang="en-US"/>
    </a:defPPr>
    <a:lvl1pPr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marL="457200" indent="-2286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marL="914400" indent="-4572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marL="1371600" indent="-6858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marL="1828800" indent="-914400" algn="l" defTabSz="584200" rtl="0" eaLnBrk="0" fontAlgn="base" hangingPunct="0">
      <a:spcBef>
        <a:spcPct val="0"/>
      </a:spcBef>
      <a:spcAft>
        <a:spcPct val="0"/>
      </a:spcAft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6pPr>
    <a:lvl7pPr marL="27432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7pPr>
    <a:lvl8pPr marL="32004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8pPr>
    <a:lvl9pPr marL="3657600" algn="l" defTabSz="914400" rtl="0" eaLnBrk="1" latinLnBrk="0" hangingPunct="1">
      <a:defRPr sz="2400" b="1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76" d="100"/>
          <a:sy n="76" d="100"/>
        </p:scale>
        <p:origin x="1734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0EDC38D-3D93-461D-8F18-85E3213D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D2035E4-1000-4746-9801-E0F80943B2B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 noProof="0">
                <a:sym typeface="Gill Sans" charset="0"/>
              </a:rPr>
              <a:t>Second level</a:t>
            </a:r>
          </a:p>
          <a:p>
            <a:pPr lvl="2"/>
            <a:r>
              <a:rPr lang="en-US" altLang="en-US" noProof="0">
                <a:sym typeface="Gill Sans" charset="0"/>
              </a:rPr>
              <a:t>Third level</a:t>
            </a:r>
          </a:p>
          <a:p>
            <a:pPr lvl="3"/>
            <a:r>
              <a:rPr lang="en-US" altLang="en-US" noProof="0">
                <a:sym typeface="Gill Sans" charset="0"/>
              </a:rPr>
              <a:t>Fourth level</a:t>
            </a:r>
          </a:p>
          <a:p>
            <a:pPr lvl="4"/>
            <a:r>
              <a:rPr lang="en-US" altLang="en-US" noProof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Gill Sans" charset="0"/>
        <a:ea typeface="Gill Sans" charset="0"/>
        <a:cs typeface="Gill Sans" charset="0"/>
        <a:sym typeface="Gill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3602-62C6-4B09-A6AA-089A7878B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50867-DDA7-458B-A183-3CCBAF5F9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20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53860-8375-4CCB-B2B5-400F2A182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5998B-0064-4199-A99C-E42C26F7CC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9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350" y="254000"/>
            <a:ext cx="2774950" cy="8623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254000"/>
            <a:ext cx="8172450" cy="8623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16AEB-6193-49D3-97BD-ACB845FB6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FF56-1D7C-4E95-8425-8CFAECAB3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79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0E7F0-07A3-4BD9-B532-F81CE5E00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CEC69-7B42-44C8-8BF6-AAF55E5A2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345719-B606-45CE-A025-EABDD545C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A093-BA7C-4F52-ACE1-7A8E66E46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5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5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590800"/>
            <a:ext cx="5473700" cy="628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D8B091-B0C4-4774-8401-353D18987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4F428-16FA-4298-AA24-C216095205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0C47AF-6384-4988-9A54-2C1DE1554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F5EF5-323E-4F08-8003-24C77EE08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27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A76921-FB1F-4FEE-901C-9F0CB3DC3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5776-8126-4DEE-9A5B-43D08231BE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2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5DC89B-FBC1-438A-BBFE-18245D942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E255-935A-4BD8-9138-82C4FEE91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9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17806-BE14-4D0C-8A94-916125F24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5ED3-A565-4E52-B320-1F6248627E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39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150252-16CD-4B15-9240-12DD5CF9C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AB832-F4AC-4F85-818F-EE24BC0F5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92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B788399-023B-4F07-8CDE-35042E826A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 SemiBold" charset="0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F0F517-7977-435E-81C5-FD01C3FC1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Gill Sans" charset="0"/>
              </a:rPr>
              <a:t>Second level</a:t>
            </a:r>
          </a:p>
          <a:p>
            <a:pPr lvl="2"/>
            <a:r>
              <a:rPr lang="en-US" altLang="en-US">
                <a:sym typeface="Gill Sans" charset="0"/>
              </a:rPr>
              <a:t>Third level</a:t>
            </a:r>
          </a:p>
          <a:p>
            <a:pPr lvl="3"/>
            <a:r>
              <a:rPr lang="en-US" altLang="en-US">
                <a:sym typeface="Gill Sans" charset="0"/>
              </a:rPr>
              <a:t>Fourth level</a:t>
            </a:r>
          </a:p>
          <a:p>
            <a:pPr lvl="4"/>
            <a:r>
              <a:rPr lang="en-US" altLang="en-US">
                <a:sym typeface="Gill Sans" charset="0"/>
              </a:rPr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FBE89E-7C99-4E46-96F9-DD693366D3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6338888" y="9296400"/>
            <a:ext cx="317500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600" b="0">
                <a:latin typeface="Gill Sans Light" charset="0"/>
                <a:ea typeface="Gill Sans Light" charset="0"/>
                <a:cs typeface="Gill Sans Light" charset="0"/>
                <a:sym typeface="Gill Sans Light" charset="0"/>
              </a:defRPr>
            </a:lvl1pPr>
          </a:lstStyle>
          <a:p>
            <a:pPr>
              <a:defRPr/>
            </a:pPr>
            <a:fld id="{EB0A09C9-7706-47D5-86EA-43B29C563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4200" rtl="0" eaLnBrk="0" fontAlgn="base" hangingPunct="0">
        <a:spcBef>
          <a:spcPct val="0"/>
        </a:spcBef>
        <a:spcAft>
          <a:spcPct val="0"/>
        </a:spcAft>
        <a:defRPr sz="8000" kern="1200">
          <a:solidFill>
            <a:srgbClr val="000000"/>
          </a:solidFill>
          <a:latin typeface="+mj-lt"/>
          <a:ea typeface="+mj-ea"/>
          <a:cs typeface="+mj-cs"/>
          <a:sym typeface="Gill Sans SemiBold" charset="0"/>
        </a:defRPr>
      </a:lvl1pPr>
      <a:lvl2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2pPr>
      <a:lvl3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3pPr>
      <a:lvl4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4pPr>
      <a:lvl5pPr algn="ctr" defTabSz="584200" rtl="0" eaLnBrk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8000">
          <a:solidFill>
            <a:srgbClr val="000000"/>
          </a:solidFill>
          <a:latin typeface="Gill Sans SemiBold" charset="0"/>
          <a:ea typeface="Gill Sans SemiBold" charset="0"/>
          <a:cs typeface="Gill Sans SemiBold" charset="0"/>
          <a:sym typeface="Gill Sans SemiBold" charset="0"/>
        </a:defRPr>
      </a:lvl9pPr>
    </p:titleStyle>
    <p:bodyStyle>
      <a:lvl1pPr marL="508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9525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2pPr>
      <a:lvl3pPr marL="1397000" indent="-5080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3pPr>
      <a:lvl4pPr marL="17780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4pPr>
      <a:lvl5pPr marL="2222500" indent="-444500" algn="l" defTabSz="584200" rtl="0" eaLnBrk="0" fontAlgn="base" hangingPunct="0">
        <a:spcBef>
          <a:spcPts val="4200"/>
        </a:spcBef>
        <a:spcAft>
          <a:spcPct val="0"/>
        </a:spcAft>
        <a:buSzPct val="14500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[301] Advanced Functions">
            <a:extLst>
              <a:ext uri="{FF2B5EF4-FFF2-40B4-BE49-F238E27FC236}">
                <a16:creationId xmlns:a16="http://schemas.microsoft.com/office/drawing/2014/main" id="{DE87B184-1A02-4B5E-8076-3D6ACD3E4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37" y="914400"/>
            <a:ext cx="12582525" cy="1473200"/>
          </a:xfrm>
        </p:spPr>
        <p:txBody>
          <a:bodyPr/>
          <a:lstStyle/>
          <a:p>
            <a:pPr eaLnBrk="1"/>
            <a:r>
              <a:rPr lang="en-US" altLang="en-US" dirty="0">
                <a:latin typeface="Gill Sans" charset="0"/>
                <a:ea typeface="Gill Sans" charset="0"/>
                <a:cs typeface="Gill Sans" charset="0"/>
                <a:sym typeface="Gill Sans" charset="0"/>
              </a:rPr>
              <a:t>[220] </a:t>
            </a:r>
            <a:r>
              <a:rPr lang="en-US" altLang="en-US">
                <a:latin typeface="Gill Sans" charset="0"/>
                <a:ea typeface="Gill Sans" charset="0"/>
                <a:cs typeface="Gill Sans" charset="0"/>
                <a:sym typeface="Gill Sans" charset="0"/>
              </a:rPr>
              <a:t>Pandas 2</a:t>
            </a:r>
            <a:endParaRPr lang="en-US" altLang="en-US" dirty="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3075" name="Tyler Caraza-Harter">
            <a:extLst>
              <a:ext uri="{FF2B5EF4-FFF2-40B4-BE49-F238E27FC236}">
                <a16:creationId xmlns:a16="http://schemas.microsoft.com/office/drawing/2014/main" id="{9FA3ECF1-9AC1-4DDF-A6B8-B5F574D349E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98917" y="2667000"/>
            <a:ext cx="5302165" cy="459046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Doescher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F2B0AECA-D4AB-4119-BF09-1BA25BFF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9" y="3581400"/>
            <a:ext cx="8497542" cy="543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"/>
        <a:ea typeface="Gill Sans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Gill Sans" charset="0"/>
            <a:cs typeface="Gill Sans" charset="0"/>
            <a:sym typeface="Gill Sa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</vt:lpstr>
      <vt:lpstr>Gill Sans Light</vt:lpstr>
      <vt:lpstr>Gill Sans SemiBold</vt:lpstr>
      <vt:lpstr>White</vt:lpstr>
      <vt:lpstr>[220] Pandas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Error Handling</dc:title>
  <cp:lastModifiedBy>Michael Doescher</cp:lastModifiedBy>
  <cp:revision>11</cp:revision>
  <dcterms:modified xsi:type="dcterms:W3CDTF">2020-11-08T23:12:29Z</dcterms:modified>
</cp:coreProperties>
</file>