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6" r:id="rId2"/>
    <p:sldId id="327" r:id="rId3"/>
    <p:sldId id="328" r:id="rId4"/>
    <p:sldId id="336" r:id="rId5"/>
    <p:sldId id="330" r:id="rId6"/>
    <p:sldId id="331" r:id="rId7"/>
    <p:sldId id="332" r:id="rId8"/>
    <p:sldId id="333" r:id="rId9"/>
    <p:sldId id="334" r:id="rId10"/>
    <p:sldId id="335" r:id="rId11"/>
    <p:sldId id="337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/>
              <a:t>Database 3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6318250" y="86917"/>
            <a:ext cx="495300" cy="10185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41217-989D-4289-83D5-63846500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77" y="5646286"/>
            <a:ext cx="9172645" cy="32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15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5623F-2AB3-4747-BB90-E6799E279B9A}"/>
              </a:ext>
            </a:extLst>
          </p:cNvPr>
          <p:cNvSpPr txBox="1"/>
          <p:nvPr/>
        </p:nvSpPr>
        <p:spPr>
          <a:xfrm>
            <a:off x="1111250" y="5630467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Where           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5410200" y="2391967"/>
            <a:ext cx="495300" cy="5575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3330-1902-432F-B512-256B15A7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1" y="6327102"/>
            <a:ext cx="6483350" cy="292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B1599-BB78-412F-A477-97027E406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60" r="73260"/>
          <a:stretch/>
        </p:blipFill>
        <p:spPr>
          <a:xfrm>
            <a:off x="9129677" y="6327102"/>
            <a:ext cx="2452723" cy="21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43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6604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 algn="ctr"/>
            <a:r>
              <a:rPr lang="en-US" dirty="0"/>
              <a:t>Announcements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773484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P10  - Due Friday May 1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Late Days may not be used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Point Redistribution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Final Project - Thursday April 23 (end of the day)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Grading / Resubmission / Deadline Extension – Google Form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Course Evaluations 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What are professors in other classes doing that’s working well</a:t>
            </a:r>
          </a:p>
          <a:p>
            <a:pPr lvl="2"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Exams???</a:t>
            </a:r>
          </a:p>
          <a:p>
            <a:pPr>
              <a:spcBef>
                <a:spcPts val="0"/>
              </a:spcBef>
              <a:spcAft>
                <a:spcPts val="800"/>
              </a:spcAft>
              <a:buSzTx/>
            </a:pPr>
            <a:r>
              <a:rPr lang="en-US" dirty="0"/>
              <a:t>Lecture Feedback – Databases 2</a:t>
            </a:r>
          </a:p>
          <a:p>
            <a:pPr lvl="2">
              <a:spcBef>
                <a:spcPts val="0"/>
              </a:spcBef>
              <a:spcAft>
                <a:spcPts val="800"/>
              </a:spcAft>
              <a:buSzTx/>
            </a:pPr>
            <a:endParaRPr lang="en-US" dirty="0"/>
          </a:p>
          <a:p>
            <a:pPr>
              <a:spcBef>
                <a:spcPts val="0"/>
              </a:spcBef>
              <a:buSzTx/>
            </a:pPr>
            <a:endParaRPr lang="en-US" dirty="0"/>
          </a:p>
          <a:p>
            <a:pPr>
              <a:spcBef>
                <a:spcPts val="0"/>
              </a:spcBef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20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14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318124" y="3881042"/>
            <a:ext cx="495300" cy="2597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549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419724" y="3881042"/>
            <a:ext cx="495300" cy="25971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8607A-5447-4481-804C-6DF0FFEAB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" t="66297" r="46290" b="4536"/>
          <a:stretch/>
        </p:blipFill>
        <p:spPr>
          <a:xfrm>
            <a:off x="1905000" y="5727700"/>
            <a:ext cx="9578748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3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5416550" y="2398317"/>
            <a:ext cx="495300" cy="5562599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E5889C-46B1-4286-A847-5CE6432A0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9" t="67361" r="61523" b="4514"/>
          <a:stretch/>
        </p:blipFill>
        <p:spPr>
          <a:xfrm>
            <a:off x="1549400" y="5551764"/>
            <a:ext cx="7099300" cy="32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4711700" y="1693467"/>
            <a:ext cx="495300" cy="6972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2F1EC-3866-4A76-98C3-037BD874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79" y="5792603"/>
            <a:ext cx="7641471" cy="34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30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2A08E0-AC3B-4B48-BE3E-0B92D295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50" y="5759266"/>
            <a:ext cx="4481750" cy="34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40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9A569-23AE-45AD-9384-2FBE7FF5DD3B}"/>
              </a:ext>
            </a:extLst>
          </p:cNvPr>
          <p:cNvSpPr txBox="1"/>
          <p:nvPr/>
        </p:nvSpPr>
        <p:spPr>
          <a:xfrm>
            <a:off x="971550" y="4336932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trees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"priority"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"x", "y"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6A4E87-43FF-4D2A-BA0E-C24E07DCB8FD}"/>
              </a:ext>
            </a:extLst>
          </p:cNvPr>
          <p:cNvSpPr/>
          <p:nvPr/>
        </p:nvSpPr>
        <p:spPr>
          <a:xfrm rot="5400000">
            <a:off x="9848850" y="4176317"/>
            <a:ext cx="495300" cy="22098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715FA-A71D-467E-B8DD-289CFCAA6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2" r="46289" b="33119"/>
          <a:stretch/>
        </p:blipFill>
        <p:spPr>
          <a:xfrm>
            <a:off x="1473200" y="0"/>
            <a:ext cx="9021912" cy="43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5623F-2AB3-4747-BB90-E6799E279B9A}"/>
              </a:ext>
            </a:extLst>
          </p:cNvPr>
          <p:cNvSpPr txBox="1"/>
          <p:nvPr/>
        </p:nvSpPr>
        <p:spPr>
          <a:xfrm>
            <a:off x="1111250" y="5630467"/>
            <a:ext cx="110617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Gill San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1D51F2-9502-4075-974E-D6F03118AB3B}"/>
              </a:ext>
            </a:extLst>
          </p:cNvPr>
          <p:cNvSpPr/>
          <p:nvPr/>
        </p:nvSpPr>
        <p:spPr>
          <a:xfrm rot="5400000">
            <a:off x="4711700" y="1693467"/>
            <a:ext cx="495300" cy="69723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10717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200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Gill Sans</vt:lpstr>
      <vt:lpstr>Gill Sans Light</vt:lpstr>
      <vt:lpstr>Gill Sans SemiBold</vt:lpstr>
      <vt:lpstr>White</vt:lpstr>
      <vt:lpstr>[220] Database 3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28</cp:revision>
  <dcterms:modified xsi:type="dcterms:W3CDTF">2020-04-23T12:59:39Z</dcterms:modified>
</cp:coreProperties>
</file>