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Dhananjayan E — Data Analytics Portfolio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Showcasing Power BI, Python, and SQL Projects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🚀 Power BI Dashboard: Task List Tracker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📌 Purpose:</a:t>
            </a:r>
          </a:p>
          <a:p>
            <a:r>
              <a:t>Developed a dynamic dashboard integrated with SharePoint to track task statuses.</a:t>
            </a:r>
          </a:p>
          <a:p/>
          <a:p>
            <a:r>
              <a:t>🔧 Workflow:</a:t>
            </a:r>
          </a:p>
          <a:p>
            <a:r>
              <a:t>- Connected to SharePoint list</a:t>
            </a:r>
          </a:p>
          <a:p>
            <a:r>
              <a:t>- Used DAX for metrics (COUNT, CALCULATE)</a:t>
            </a:r>
          </a:p>
          <a:p>
            <a:r>
              <a:t>- Designed visuals: pie charts, slicers, trend lines</a:t>
            </a:r>
          </a:p>
          <a:p/>
          <a:p>
            <a:r>
              <a:t>💻 Code Snippet (DAX):</a:t>
            </a:r>
          </a:p>
          <a:p>
            <a:r>
              <a:t>Total Tasks = COUNT(TaskList[TaskID])</a:t>
            </a:r>
          </a:p>
          <a:p>
            <a:r>
              <a:t>Completed Tasks = CALCULATE(COUNT(TaskList[TaskID]), TaskList[Status] = "Completed")</a:t>
            </a:r>
          </a:p>
          <a:p/>
          <a:p>
            <a:r>
              <a:t>📈 Business Impact:</a:t>
            </a:r>
          </a:p>
          <a:p>
            <a:r>
              <a:t>- Enabled real-time updates</a:t>
            </a:r>
          </a:p>
          <a:p>
            <a:r>
              <a:t>- Improved visibility for 50+ users</a:t>
            </a:r>
          </a:p>
          <a:p>
            <a:r>
              <a:t>- Reduced manual reporting by 40%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🐍 Python Automation: Mi-Q Master Data 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📌 Purpose:</a:t>
            </a:r>
          </a:p>
          <a:p>
            <a:r>
              <a:t>Automated monthly updates of doctor/hospital master data for Mi-Q system.</a:t>
            </a:r>
          </a:p>
          <a:p/>
          <a:p>
            <a:r>
              <a:t>🔧 Workflow:</a:t>
            </a:r>
          </a:p>
          <a:p>
            <a:r>
              <a:t>- Read Excel file</a:t>
            </a:r>
          </a:p>
          <a:p>
            <a:r>
              <a:t>- Cleaned and transformed data</a:t>
            </a:r>
          </a:p>
          <a:p>
            <a:r>
              <a:t>- Exported to tab-delimited text file</a:t>
            </a:r>
          </a:p>
          <a:p/>
          <a:p>
            <a:r>
              <a:t>💻 Code Snippet:</a:t>
            </a:r>
          </a:p>
          <a:p>
            <a:r>
              <a:t>import pandas as pd</a:t>
            </a:r>
          </a:p>
          <a:p>
            <a:r>
              <a:t>df = pd.read_excel("doctor_hospital_records.xlsx")</a:t>
            </a:r>
          </a:p>
          <a:p>
            <a:r>
              <a:t>df['Hospital_Name'] = df['Hospital_Name'].str.strip().str.title()</a:t>
            </a:r>
          </a:p>
          <a:p>
            <a:r>
              <a:t>df['Doctor_ID'] = df['Doctor_ID'].astype(str)</a:t>
            </a:r>
          </a:p>
          <a:p>
            <a:r>
              <a:t>df.to_csv("miq_master_data.txt", sep='\t', index=False)</a:t>
            </a:r>
          </a:p>
          <a:p/>
          <a:p>
            <a:r>
              <a:t>📈 Business Impact:</a:t>
            </a:r>
          </a:p>
          <a:p>
            <a:r>
              <a:t>- Saved 15 hours/month</a:t>
            </a:r>
          </a:p>
          <a:p>
            <a:r>
              <a:t>- Ensured consistent data sync with Japan MI systems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🧠 SQL Querying: Clinical Trial Data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📌 Purpose:</a:t>
            </a:r>
          </a:p>
          <a:p>
            <a:r>
              <a:t>Extracted clinical trial data from Oracle DB using complex joins.</a:t>
            </a:r>
          </a:p>
          <a:p/>
          <a:p>
            <a:r>
              <a:t>🔧 Workflow:</a:t>
            </a:r>
          </a:p>
          <a:p>
            <a:r>
              <a:t>- Joined PATIENT_ENROLLMENT, SITE_MONITORING, MONITORING_LOG</a:t>
            </a:r>
          </a:p>
          <a:p>
            <a:r>
              <a:t>- Filtered by date and status</a:t>
            </a:r>
          </a:p>
          <a:p/>
          <a:p>
            <a:r>
              <a:t>💻 Code Snippet:</a:t>
            </a:r>
          </a:p>
          <a:p>
            <a:r>
              <a:t>SELECT p.Patient_ID, p.Enrollment_Date, s.Site_Name, m.Monitoring_Status</a:t>
            </a:r>
          </a:p>
          <a:p>
            <a:r>
              <a:t>FROM PATIENT_ENROLLMENT p</a:t>
            </a:r>
          </a:p>
          <a:p>
            <a:r>
              <a:t>JOIN SITE_MONITORING s ON p.Site_ID = s.Site_ID</a:t>
            </a:r>
          </a:p>
          <a:p>
            <a:r>
              <a:t>JOIN MONITORING_LOG m ON p.Patient_ID = m.Patient_ID</a:t>
            </a:r>
          </a:p>
          <a:p>
            <a:r>
              <a:t>WHERE p.Enrollment_Date BETWEEN TO_DATE('2024-01-01', 'YYYY-MM-DD') AND TO_DATE('2024-06-30', 'YYYY-MM-DD')</a:t>
            </a:r>
          </a:p>
          <a:p>
            <a:r>
              <a:t>AND m.Monitoring_Status = 'Completed'</a:t>
            </a:r>
          </a:p>
          <a:p>
            <a:r>
              <a:t>ORDER BY p.Enrollment_Date;</a:t>
            </a:r>
          </a:p>
          <a:p/>
          <a:p>
            <a:r>
              <a:t>📈 Business Impact:</a:t>
            </a:r>
          </a:p>
          <a:p>
            <a:r>
              <a:t>- Improved report generation speed by 30%</a:t>
            </a:r>
          </a:p>
          <a:p>
            <a:r>
              <a:t>- Ensured GxP compliance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