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292" r:id="rId5"/>
    <p:sldId id="1305" r:id="rId6"/>
    <p:sldId id="352" r:id="rId7"/>
    <p:sldId id="1300" r:id="rId8"/>
    <p:sldId id="1284" r:id="rId9"/>
    <p:sldId id="1285" r:id="rId10"/>
    <p:sldId id="1306" r:id="rId11"/>
    <p:sldId id="1307" r:id="rId12"/>
    <p:sldId id="1308" r:id="rId13"/>
    <p:sldId id="1309" r:id="rId14"/>
    <p:sldId id="1310" r:id="rId15"/>
    <p:sldId id="1311" r:id="rId16"/>
    <p:sldId id="1286" r:id="rId17"/>
    <p:sldId id="1288" r:id="rId18"/>
  </p:sldIdLst>
  <p:sldSz cx="9144000" cy="5143500" type="screen16x9"/>
  <p:notesSz cx="6858000" cy="9144000"/>
  <p:custShowLst>
    <p:custShow name="Custom Show 1" id="0">
      <p:sldLst>
        <p:sld r:id="rId5"/>
        <p:sld r:id="rId7"/>
        <p:sld r:id="rId8"/>
        <p:sld r:id="rId9"/>
        <p:sld r:id="rId17"/>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45" autoAdjust="0"/>
  </p:normalViewPr>
  <p:slideViewPr>
    <p:cSldViewPr snapToGrid="0">
      <p:cViewPr varScale="1">
        <p:scale>
          <a:sx n="60" d="100"/>
          <a:sy n="60" d="100"/>
        </p:scale>
        <p:origin x="902" y="3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4/14/2024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0">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56" r:id="rId5"/>
    <p:sldLayoutId id="2147483657" r:id="rId6"/>
    <p:sldLayoutId id="2147483659" r:id="rId7"/>
    <p:sldLayoutId id="214748368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58594" y="1211666"/>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17975" y="3703566"/>
            <a:ext cx="276386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Name :      DHANANJAYAN B</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a:ea typeface="Arial"/>
                <a:cs typeface="Arial"/>
                <a:sym typeface="Arial"/>
              </a:rPr>
              <a:t>Student ID       :      </a:t>
            </a:r>
            <a:r>
              <a:rPr lang="en-US" sz="1100" b="0" i="0" u="none" strike="noStrike" cap="none" dirty="0">
                <a:solidFill>
                  <a:schemeClr val="tx1"/>
                </a:solidFill>
                <a:latin typeface="Arial"/>
                <a:ea typeface="Arial"/>
                <a:cs typeface="Arial"/>
                <a:sym typeface="Arial"/>
              </a:rPr>
              <a:t>au820621104019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596477"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Arasu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5"/>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5F0708-F36C-A136-D816-9DAB5033357C}"/>
              </a:ext>
            </a:extLst>
          </p:cNvPr>
          <p:cNvPicPr>
            <a:picLocks noChangeAspect="1"/>
          </p:cNvPicPr>
          <p:nvPr/>
        </p:nvPicPr>
        <p:blipFill>
          <a:blip r:embed="rId2"/>
          <a:stretch>
            <a:fillRect/>
          </a:stretch>
        </p:blipFill>
        <p:spPr>
          <a:xfrm>
            <a:off x="1057573" y="716796"/>
            <a:ext cx="7028854" cy="4096504"/>
          </a:xfrm>
          <a:prstGeom prst="rect">
            <a:avLst/>
          </a:prstGeom>
        </p:spPr>
      </p:pic>
    </p:spTree>
    <p:extLst>
      <p:ext uri="{BB962C8B-B14F-4D97-AF65-F5344CB8AC3E}">
        <p14:creationId xmlns:p14="http://schemas.microsoft.com/office/powerpoint/2010/main" val="368289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1A65E4-2E55-2B4B-7E12-B65276D85FB1}"/>
              </a:ext>
            </a:extLst>
          </p:cNvPr>
          <p:cNvPicPr>
            <a:picLocks noChangeAspect="1"/>
          </p:cNvPicPr>
          <p:nvPr/>
        </p:nvPicPr>
        <p:blipFill>
          <a:blip r:embed="rId2"/>
          <a:stretch>
            <a:fillRect/>
          </a:stretch>
        </p:blipFill>
        <p:spPr>
          <a:xfrm>
            <a:off x="993043" y="714276"/>
            <a:ext cx="7157914" cy="4099024"/>
          </a:xfrm>
          <a:prstGeom prst="rect">
            <a:avLst/>
          </a:prstGeom>
        </p:spPr>
      </p:pic>
    </p:spTree>
    <p:extLst>
      <p:ext uri="{BB962C8B-B14F-4D97-AF65-F5344CB8AC3E}">
        <p14:creationId xmlns:p14="http://schemas.microsoft.com/office/powerpoint/2010/main" val="91618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4FD315-B4C7-DEEF-6597-100B1FA3C14B}"/>
              </a:ext>
            </a:extLst>
          </p:cNvPr>
          <p:cNvPicPr>
            <a:picLocks noChangeAspect="1"/>
          </p:cNvPicPr>
          <p:nvPr/>
        </p:nvPicPr>
        <p:blipFill>
          <a:blip r:embed="rId2"/>
          <a:stretch>
            <a:fillRect/>
          </a:stretch>
        </p:blipFill>
        <p:spPr>
          <a:xfrm>
            <a:off x="768350" y="640108"/>
            <a:ext cx="7302500" cy="4079131"/>
          </a:xfrm>
          <a:prstGeom prst="rect">
            <a:avLst/>
          </a:prstGeom>
        </p:spPr>
      </p:pic>
    </p:spTree>
    <p:extLst>
      <p:ext uri="{BB962C8B-B14F-4D97-AF65-F5344CB8AC3E}">
        <p14:creationId xmlns:p14="http://schemas.microsoft.com/office/powerpoint/2010/main" val="93335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230401849"/>
              </p:ext>
            </p:extLst>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b="1" dirty="0"/>
              <a:t>BACK-END</a:t>
            </a:r>
          </a:p>
        </p:txBody>
      </p: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pic>
        <p:nvPicPr>
          <p:cNvPr id="4" name="Picture 3">
            <a:extLst>
              <a:ext uri="{FF2B5EF4-FFF2-40B4-BE49-F238E27FC236}">
                <a16:creationId xmlns:a16="http://schemas.microsoft.com/office/drawing/2014/main" id="{61B0E586-CA0B-6C90-A0CB-649A32209852}"/>
              </a:ext>
            </a:extLst>
          </p:cNvPr>
          <p:cNvPicPr>
            <a:picLocks noChangeAspect="1"/>
          </p:cNvPicPr>
          <p:nvPr/>
        </p:nvPicPr>
        <p:blipFill rotWithShape="1">
          <a:blip r:embed="rId8"/>
          <a:srcRect t="30244" b="-1"/>
          <a:stretch/>
        </p:blipFill>
        <p:spPr>
          <a:xfrm>
            <a:off x="652403" y="1780594"/>
            <a:ext cx="3553838" cy="1955147"/>
          </a:xfrm>
          <a:prstGeom prst="rect">
            <a:avLst/>
          </a:prstGeom>
        </p:spPr>
      </p:pic>
      <p:pic>
        <p:nvPicPr>
          <p:cNvPr id="8" name="Picture 7">
            <a:extLst>
              <a:ext uri="{FF2B5EF4-FFF2-40B4-BE49-F238E27FC236}">
                <a16:creationId xmlns:a16="http://schemas.microsoft.com/office/drawing/2014/main" id="{DFDCC92E-11B2-B7F0-5ACD-95982C3E365B}"/>
              </a:ext>
            </a:extLst>
          </p:cNvPr>
          <p:cNvPicPr>
            <a:picLocks noChangeAspect="1"/>
          </p:cNvPicPr>
          <p:nvPr/>
        </p:nvPicPr>
        <p:blipFill>
          <a:blip r:embed="rId9"/>
          <a:stretch>
            <a:fillRect/>
          </a:stretch>
        </p:blipFill>
        <p:spPr>
          <a:xfrm>
            <a:off x="5254539" y="1541030"/>
            <a:ext cx="3025536" cy="2434274"/>
          </a:xfrm>
          <a:prstGeom prst="rect">
            <a:avLst/>
          </a:prstGeom>
        </p:spPr>
      </p:pic>
    </p:spTree>
    <p:extLst>
      <p:ext uri="{BB962C8B-B14F-4D97-AF65-F5344CB8AC3E}">
        <p14:creationId xmlns:p14="http://schemas.microsoft.com/office/powerpoint/2010/main" val="108324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349720" y="601828"/>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CONCLUSION</a:t>
            </a:r>
            <a:endParaRPr lang="en-IN" sz="1600" dirty="0">
              <a:solidFill>
                <a:srgbClr val="7030A0"/>
              </a:solidFill>
            </a:endParaRPr>
          </a:p>
        </p:txBody>
      </p:sp>
      <p:sp>
        <p:nvSpPr>
          <p:cNvPr id="3" name="Rectangle 2">
            <a:extLst>
              <a:ext uri="{FF2B5EF4-FFF2-40B4-BE49-F238E27FC236}">
                <a16:creationId xmlns:a16="http://schemas.microsoft.com/office/drawing/2014/main" id="{A1D7C23B-B87E-544B-60F9-330BBBCB71EE}"/>
              </a:ext>
            </a:extLst>
          </p:cNvPr>
          <p:cNvSpPr/>
          <p:nvPr/>
        </p:nvSpPr>
        <p:spPr>
          <a:xfrm>
            <a:off x="277585" y="1216479"/>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l"/>
            <a:endParaRPr lang="en-US" b="0" i="0" dirty="0">
              <a:solidFill>
                <a:srgbClr val="13343B"/>
              </a:solidFill>
              <a:effectLst/>
              <a:latin typeface="__fkGroteskNeue_a82850"/>
            </a:endParaRPr>
          </a:p>
        </p:txBody>
      </p:sp>
      <p:sp>
        <p:nvSpPr>
          <p:cNvPr id="2" name="Rectangle 1">
            <a:extLst>
              <a:ext uri="{FF2B5EF4-FFF2-40B4-BE49-F238E27FC236}">
                <a16:creationId xmlns:a16="http://schemas.microsoft.com/office/drawing/2014/main" id="{7AF34A92-1038-438B-F062-2193A5CEB677}"/>
              </a:ext>
            </a:extLst>
          </p:cNvPr>
          <p:cNvSpPr>
            <a:spLocks noChangeArrowheads="1"/>
          </p:cNvSpPr>
          <p:nvPr/>
        </p:nvSpPr>
        <p:spPr bwMode="auto">
          <a:xfrm>
            <a:off x="800752" y="1676075"/>
            <a:ext cx="73792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extLst>
      <p:ext uri="{BB962C8B-B14F-4D97-AF65-F5344CB8AC3E}">
        <p14:creationId xmlns:p14="http://schemas.microsoft.com/office/powerpoint/2010/main" val="201887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153557"/>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rgbClr val="213163"/>
                </a:solidFill>
              </a:rPr>
              <a:t>Voting Application using Django Framework-  DHANANJAYAN .B(4019,AEC)</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596608" y="68593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ABSTRACT</a:t>
            </a:r>
            <a:endParaRPr lang="en-IN" sz="1600" dirty="0">
              <a:solidFill>
                <a:srgbClr val="7030A0"/>
              </a:solidFill>
            </a:endParaRPr>
          </a:p>
        </p:txBody>
      </p:sp>
      <p:sp>
        <p:nvSpPr>
          <p:cNvPr id="2" name="Rectangle 1">
            <a:extLst>
              <a:ext uri="{FF2B5EF4-FFF2-40B4-BE49-F238E27FC236}">
                <a16:creationId xmlns:a16="http://schemas.microsoft.com/office/drawing/2014/main" id="{388F5F66-2F65-E370-CA35-160C7D15D775}"/>
              </a:ext>
            </a:extLst>
          </p:cNvPr>
          <p:cNvSpPr/>
          <p:nvPr/>
        </p:nvSpPr>
        <p:spPr>
          <a:xfrm>
            <a:off x="268441" y="1154841"/>
            <a:ext cx="8425543" cy="34450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p>
        </p:txBody>
      </p:sp>
      <p:sp>
        <p:nvSpPr>
          <p:cNvPr id="4" name="Rectangle 2">
            <a:extLst>
              <a:ext uri="{FF2B5EF4-FFF2-40B4-BE49-F238E27FC236}">
                <a16:creationId xmlns:a16="http://schemas.microsoft.com/office/drawing/2014/main" id="{C0DE2093-5B7B-A065-F408-079E583BE0E7}"/>
              </a:ext>
            </a:extLst>
          </p:cNvPr>
          <p:cNvSpPr>
            <a:spLocks noChangeArrowheads="1"/>
          </p:cNvSpPr>
          <p:nvPr/>
        </p:nvSpPr>
        <p:spPr bwMode="auto">
          <a:xfrm>
            <a:off x="359229" y="1491326"/>
            <a:ext cx="803496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600" dirty="0">
                <a:solidFill>
                  <a:schemeClr val="tx1"/>
                </a:solidFill>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Django framework, assures a solid and scalable base. </a:t>
            </a:r>
            <a:r>
              <a:rPr lang="en-US" altLang="en-US" sz="1600" dirty="0">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kumimoji="0" lang="en-US" altLang="en-US" sz="1600" b="0" i="0" u="none" strike="noStrike" cap="none" normalizeH="0" baseline="0" dirty="0">
                <a:ln>
                  <a:noFill/>
                </a:ln>
                <a:solidFill>
                  <a:schemeClr val="tx1"/>
                </a:solidFill>
                <a:effectLst/>
                <a:latin typeface="Arial" panose="020B0604020202020204" pitchFamily="34" charset="0"/>
              </a:rPr>
              <a:t>, making it an excellent and provides a better security to web applications.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3999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PROBLEM STATEMENT</a:t>
            </a:r>
            <a:endParaRPr lang="en-IN" sz="1600" dirty="0">
              <a:solidFill>
                <a:srgbClr val="7030A0"/>
              </a:solidFill>
            </a:endParaRPr>
          </a:p>
        </p:txBody>
      </p: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4" name="Rectangle 3">
            <a:extLst>
              <a:ext uri="{FF2B5EF4-FFF2-40B4-BE49-F238E27FC236}">
                <a16:creationId xmlns:a16="http://schemas.microsoft.com/office/drawing/2014/main" id="{FBF349ED-939A-DFB7-5FF8-654DCB455358}"/>
              </a:ext>
            </a:extLst>
          </p:cNvPr>
          <p:cNvSpPr/>
          <p:nvPr/>
        </p:nvSpPr>
        <p:spPr>
          <a:xfrm>
            <a:off x="359228" y="120548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18258" y="70956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PROJECT OVERVIEW</a:t>
            </a:r>
            <a:endParaRPr lang="en-IN" sz="1600" dirty="0">
              <a:solidFill>
                <a:srgbClr val="7030A0"/>
              </a:solidFill>
            </a:endParaRPr>
          </a:p>
        </p:txBody>
      </p:sp>
      <p:sp>
        <p:nvSpPr>
          <p:cNvPr id="2" name="Rectangle 1">
            <a:extLst>
              <a:ext uri="{FF2B5EF4-FFF2-40B4-BE49-F238E27FC236}">
                <a16:creationId xmlns:a16="http://schemas.microsoft.com/office/drawing/2014/main" id="{E94180DC-CE62-8746-EE31-0CFBED89B3AF}"/>
              </a:ext>
            </a:extLst>
          </p:cNvPr>
          <p:cNvSpPr>
            <a:spLocks noChangeArrowheads="1"/>
          </p:cNvSpPr>
          <p:nvPr/>
        </p:nvSpPr>
        <p:spPr bwMode="auto">
          <a:xfrm>
            <a:off x="371474" y="1328172"/>
            <a:ext cx="862965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1.Establishing a Django Project: </a:t>
            </a:r>
            <a:r>
              <a:rPr kumimoji="0" lang="en-US" altLang="en-US" b="0" i="0" u="none" strike="noStrike" cap="none" normalizeH="0" baseline="0" dirty="0">
                <a:ln>
                  <a:noFill/>
                </a:ln>
                <a:solidFill>
                  <a:schemeClr val="tx1"/>
                </a:solidFill>
                <a:effectLst/>
                <a:latin typeface="Arial" panose="020B0604020202020204" pitchFamily="34" charset="0"/>
              </a:rPr>
              <a:t>To provide the framework for the voting application, create a Django project.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Arial" panose="020B0604020202020204" pitchFamily="34" charset="0"/>
              </a:rPr>
              <a:t>Creating the Database Schema: </a:t>
            </a:r>
            <a:r>
              <a:rPr kumimoji="0" lang="en-US" altLang="en-US" b="0" i="0" u="none" strike="noStrike" cap="none" normalizeH="0" baseline="0" dirty="0">
                <a:ln>
                  <a:noFill/>
                </a:ln>
                <a:solidFill>
                  <a:schemeClr val="tx1"/>
                </a:solidFill>
                <a:effectLst/>
                <a:latin typeface="Arial" panose="020B0604020202020204" pitchFamily="34" charset="0"/>
              </a:rPr>
              <a:t>Establish the framework for the database that will hold user data, vote tallies, and other pertinent information.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Establishing User Authentication: </a:t>
            </a:r>
            <a:r>
              <a:rPr kumimoji="0" lang="en-US" altLang="en-US" b="0" i="0" u="none" strike="noStrike" cap="none" normalizeH="0" baseline="0" dirty="0">
                <a:ln>
                  <a:noFill/>
                </a:ln>
                <a:solidFill>
                  <a:schemeClr val="tx1"/>
                </a:solidFill>
                <a:effectLst/>
                <a:latin typeface="Arial" panose="020B0604020202020204" pitchFamily="34" charset="0"/>
              </a:rPr>
              <a:t>To enable users to sign up, log in, and take part in voting, implement user authentication.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a:t>
            </a:r>
            <a:r>
              <a:rPr kumimoji="0" lang="en-US" altLang="en-US" b="1" i="0" u="none" strike="noStrike" cap="none" normalizeH="0" baseline="0" dirty="0">
                <a:ln>
                  <a:noFill/>
                </a:ln>
                <a:solidFill>
                  <a:schemeClr val="tx1"/>
                </a:solidFill>
                <a:effectLst/>
                <a:latin typeface="Arial" panose="020B0604020202020204" pitchFamily="34" charset="0"/>
              </a:rPr>
              <a:t>Creating the Voting Interface: </a:t>
            </a:r>
            <a:r>
              <a:rPr kumimoji="0" lang="en-US" altLang="en-US" b="0" i="0" u="none" strike="noStrike" cap="none" normalizeH="0" baseline="0" dirty="0">
                <a:ln>
                  <a:noFill/>
                </a:ln>
                <a:solidFill>
                  <a:schemeClr val="tx1"/>
                </a:solidFill>
                <a:effectLst/>
                <a:latin typeface="Arial" panose="020B0604020202020204" pitchFamily="34" charset="0"/>
              </a:rPr>
              <a:t>Create the user interface that allows users to browse options, make selections, and cast ballots.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a:t>
            </a:r>
            <a:r>
              <a:rPr kumimoji="0" lang="en-US" altLang="en-US" b="1" i="0" u="none" strike="noStrike" cap="none" normalizeH="0" baseline="0" dirty="0">
                <a:ln>
                  <a:noFill/>
                </a:ln>
                <a:solidFill>
                  <a:schemeClr val="tx1"/>
                </a:solidFill>
                <a:effectLst/>
                <a:latin typeface="Arial" panose="020B0604020202020204" pitchFamily="34" charset="0"/>
              </a:rPr>
              <a:t>Putting Real-time Results into Practice: </a:t>
            </a:r>
            <a:r>
              <a:rPr kumimoji="0" lang="en-US" altLang="en-US" b="0" i="0" u="none" strike="noStrike" cap="none" normalizeH="0" baseline="0" dirty="0">
                <a:ln>
                  <a:noFill/>
                </a:ln>
                <a:solidFill>
                  <a:schemeClr val="tx1"/>
                </a:solidFill>
                <a:effectLst/>
                <a:latin typeface="Arial" panose="020B0604020202020204" pitchFamily="34" charset="0"/>
              </a:rPr>
              <a:t>Present the voting results in real-time to give users immediate feedback. </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a:t>
            </a:r>
            <a:r>
              <a:rPr kumimoji="0" lang="en-US" altLang="en-US" b="1" i="0" u="none" strike="noStrike" cap="none" normalizeH="0" baseline="0" dirty="0">
                <a:ln>
                  <a:noFill/>
                </a:ln>
                <a:solidFill>
                  <a:schemeClr val="tx1"/>
                </a:solidFill>
                <a:effectLst/>
                <a:latin typeface="Arial" panose="020B0604020202020204" pitchFamily="34" charset="0"/>
              </a:rPr>
              <a:t>Creating an Admin Panel: </a:t>
            </a:r>
            <a:r>
              <a:rPr kumimoji="0" lang="en-US" altLang="en-US" b="0" i="0" u="none" strike="noStrike" cap="none" normalizeH="0" baseline="0" dirty="0">
                <a:ln>
                  <a:noFill/>
                </a:ln>
                <a:solidFill>
                  <a:schemeClr val="tx1"/>
                </a:solidFill>
                <a:effectLst/>
                <a:latin typeface="Arial" panose="020B0604020202020204" pitchFamily="34" charset="0"/>
              </a:rPr>
              <a:t>To efficiently manage the candidates, user accounts, and voting process, create an admin panel.</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203416" y="71303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7030A0"/>
                </a:solidFill>
              </a:rPr>
              <a:t>DETAILED SOLUTION</a:t>
            </a:r>
            <a:endParaRPr lang="en-IN" sz="1600" dirty="0">
              <a:solidFill>
                <a:srgbClr val="7030A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80038266-25C6-C079-C38B-A36AE035697B}"/>
              </a:ext>
            </a:extLst>
          </p:cNvPr>
          <p:cNvSpPr/>
          <p:nvPr/>
        </p:nvSpPr>
        <p:spPr>
          <a:xfrm>
            <a:off x="579924" y="1290637"/>
            <a:ext cx="8425543" cy="3306529"/>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p>
        </p:txBody>
      </p:sp>
      <p:sp>
        <p:nvSpPr>
          <p:cNvPr id="2" name="Rectangle 1">
            <a:extLst>
              <a:ext uri="{FF2B5EF4-FFF2-40B4-BE49-F238E27FC236}">
                <a16:creationId xmlns:a16="http://schemas.microsoft.com/office/drawing/2014/main" id="{9AB65758-BD44-6768-2783-E31CFAAD041C}"/>
              </a:ext>
            </a:extLst>
          </p:cNvPr>
          <p:cNvSpPr>
            <a:spLocks noChangeArrowheads="1"/>
          </p:cNvSpPr>
          <p:nvPr/>
        </p:nvSpPr>
        <p:spPr bwMode="auto">
          <a:xfrm>
            <a:off x="764763" y="1667471"/>
            <a:ext cx="805586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474DF-6B55-869A-A897-E22FA0B85F1D}"/>
              </a:ext>
            </a:extLst>
          </p:cNvPr>
          <p:cNvPicPr>
            <a:picLocks noChangeAspect="1"/>
          </p:cNvPicPr>
          <p:nvPr/>
        </p:nvPicPr>
        <p:blipFill>
          <a:blip r:embed="rId2"/>
          <a:stretch>
            <a:fillRect/>
          </a:stretch>
        </p:blipFill>
        <p:spPr>
          <a:xfrm>
            <a:off x="596900" y="761841"/>
            <a:ext cx="7645400" cy="3870484"/>
          </a:xfrm>
          <a:prstGeom prst="rect">
            <a:avLst/>
          </a:prstGeom>
        </p:spPr>
      </p:pic>
    </p:spTree>
    <p:extLst>
      <p:ext uri="{BB962C8B-B14F-4D97-AF65-F5344CB8AC3E}">
        <p14:creationId xmlns:p14="http://schemas.microsoft.com/office/powerpoint/2010/main" val="215565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C999B3-81A5-360E-0578-1B20AE8E161F}"/>
              </a:ext>
            </a:extLst>
          </p:cNvPr>
          <p:cNvPicPr>
            <a:picLocks noChangeAspect="1"/>
          </p:cNvPicPr>
          <p:nvPr/>
        </p:nvPicPr>
        <p:blipFill>
          <a:blip r:embed="rId2"/>
          <a:stretch>
            <a:fillRect/>
          </a:stretch>
        </p:blipFill>
        <p:spPr>
          <a:xfrm>
            <a:off x="596899" y="821263"/>
            <a:ext cx="7480301" cy="3500973"/>
          </a:xfrm>
          <a:prstGeom prst="rect">
            <a:avLst/>
          </a:prstGeom>
        </p:spPr>
      </p:pic>
    </p:spTree>
    <p:extLst>
      <p:ext uri="{BB962C8B-B14F-4D97-AF65-F5344CB8AC3E}">
        <p14:creationId xmlns:p14="http://schemas.microsoft.com/office/powerpoint/2010/main" val="333280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7652F-FE17-09B9-34BE-A8CF5BD14587}"/>
              </a:ext>
            </a:extLst>
          </p:cNvPr>
          <p:cNvPicPr>
            <a:picLocks noChangeAspect="1"/>
          </p:cNvPicPr>
          <p:nvPr/>
        </p:nvPicPr>
        <p:blipFill>
          <a:blip r:embed="rId2"/>
          <a:stretch>
            <a:fillRect/>
          </a:stretch>
        </p:blipFill>
        <p:spPr>
          <a:xfrm>
            <a:off x="533400" y="677485"/>
            <a:ext cx="7645400" cy="4175105"/>
          </a:xfrm>
          <a:prstGeom prst="rect">
            <a:avLst/>
          </a:prstGeom>
        </p:spPr>
      </p:pic>
    </p:spTree>
    <p:extLst>
      <p:ext uri="{BB962C8B-B14F-4D97-AF65-F5344CB8AC3E}">
        <p14:creationId xmlns:p14="http://schemas.microsoft.com/office/powerpoint/2010/main" val="10448134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319</TotalTime>
  <Words>810</Words>
  <Application>Microsoft Office PowerPoint</Application>
  <PresentationFormat>On-screen Show (16:9)</PresentationFormat>
  <Paragraphs>27</Paragraphs>
  <Slides>14</Slides>
  <Notes>8</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19" baseType="lpstr">
      <vt:lpstr>__fkGroteskNeue_a82850</vt:lpstr>
      <vt:lpstr>Arial</vt:lpstr>
      <vt:lpstr>Times New Roman</vt:lpstr>
      <vt:lpstr>Simple Light</vt:lpstr>
      <vt:lpstr>PowerPoint Presentation</vt:lpstr>
      <vt:lpstr>PowerPoint Presentation</vt:lpstr>
      <vt:lpstr>ABSTRACT</vt:lpstr>
      <vt:lpstr>PROBLEM STATEMENT</vt:lpstr>
      <vt:lpstr>PROJECT OVERVIEW</vt:lpstr>
      <vt:lpstr>DETAILED SOLUTION</vt:lpstr>
      <vt:lpstr>PowerPoint Presentation</vt:lpstr>
      <vt:lpstr>PowerPoint Presentation</vt:lpstr>
      <vt:lpstr>PowerPoint Presentation</vt:lpstr>
      <vt:lpstr>PowerPoint Presentation</vt:lpstr>
      <vt:lpstr>PowerPoint Presentation</vt:lpstr>
      <vt:lpstr>PowerPoint Presentation</vt:lpstr>
      <vt:lpstr>Technology Used</vt:lpstr>
      <vt:lpstr>CONCLUSION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RAHINI</cp:lastModifiedBy>
  <cp:revision>7</cp:revision>
  <dcterms:modified xsi:type="dcterms:W3CDTF">2024-04-14T08:39:12Z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