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1.DHANANJEYAN.V</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http://www.w3.org/XML/1998/namespace"/>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912</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39</cp:revision>
  <dcterms:created xsi:type="dcterms:W3CDTF">2021-05-26T16:50:10Z</dcterms:created>
  <dcterms:modified xsi:type="dcterms:W3CDTF">2024-04-10T05:53:56Z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