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60" r:id="rId1"/>
  </p:sldMasterIdLst>
  <p:notesMasterIdLst>
    <p:notesMasterId r:id="rId2"/>
  </p:notesMasterIdLst>
  <p:sldIdLst>
    <p:sldId id="282" r:id="rId3"/>
    <p:sldId id="283" r:id="rId4"/>
    <p:sldId id="284" r:id="rId5"/>
    <p:sldId id="285" r:id="rId6"/>
    <p:sldId id="286" r:id="rId7"/>
    <p:sldId id="287" r:id="rId8"/>
    <p:sldId id="288" r:id="rId9"/>
    <p:sldId id="289" r:id="rId10"/>
    <p:sldId id="290" r:id="rId11"/>
    <p:sldId id="291" r:id="rId12"/>
    <p:sldId id="293" r:id="rId13"/>
    <p:sldId id="29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1620"/>
        <p:guide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 Id="rId23" Type="http://schemas.openxmlformats.org/officeDocument/2006/relationships/tableStyles" Target="tableStyle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83" name="Shape 2"/>
        <p:cNvGrpSpPr/>
        <p:nvPr/>
      </p:nvGrpSpPr>
      <p:grpSpPr>
        <a:xfrm>
          <a:off x="0" y="0"/>
          <a:ext cx="0" cy="0"/>
          <a:chOff x="0" y="0"/>
          <a:chExt cx="0" cy="0"/>
        </a:xfrm>
      </p:grpSpPr>
      <p:sp>
        <p:nvSpPr>
          <p:cNvPr id="1048725" name="Google Shape;3;n"/>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26" name="Google Shape;4;n"/>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 name="Shape 130"/>
        <p:cNvGrpSpPr/>
        <p:nvPr/>
      </p:nvGrpSpPr>
      <p:grpSpPr>
        <a:xfrm>
          <a:off x="0" y="0"/>
          <a:ext cx="0" cy="0"/>
          <a:chOff x="0" y="0"/>
          <a:chExt cx="0" cy="0"/>
        </a:xfrm>
      </p:grpSpPr>
      <p:sp>
        <p:nvSpPr>
          <p:cNvPr id="1048589" name="Google Shape;131;p1:notes"/>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0" name="Google Shape;132;p1: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85"/>
        <p:cNvGrpSpPr/>
        <p:nvPr/>
      </p:nvGrpSpPr>
      <p:grpSpPr>
        <a:xfrm>
          <a:off x="0" y="0"/>
          <a:ext cx="0" cy="0"/>
          <a:chOff x="0" y="0"/>
          <a:chExt cx="0" cy="0"/>
        </a:xfrm>
      </p:grpSpPr>
      <p:sp>
        <p:nvSpPr>
          <p:cNvPr id="1048635" name="Google Shape;186;p1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6" name="Google Shape;187;p10: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91"/>
        <p:cNvGrpSpPr/>
        <p:nvPr/>
      </p:nvGrpSpPr>
      <p:grpSpPr>
        <a:xfrm>
          <a:off x="0" y="0"/>
          <a:ext cx="0" cy="0"/>
          <a:chOff x="0" y="0"/>
          <a:chExt cx="0" cy="0"/>
        </a:xfrm>
      </p:grpSpPr>
      <p:sp>
        <p:nvSpPr>
          <p:cNvPr id="1048639" name="Google Shape;192;p11: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40" name="Google Shape;193;p11: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197"/>
        <p:cNvGrpSpPr/>
        <p:nvPr/>
      </p:nvGrpSpPr>
      <p:grpSpPr>
        <a:xfrm>
          <a:off x="0" y="0"/>
          <a:ext cx="0" cy="0"/>
          <a:chOff x="0" y="0"/>
          <a:chExt cx="0" cy="0"/>
        </a:xfrm>
      </p:grpSpPr>
      <p:sp>
        <p:nvSpPr>
          <p:cNvPr id="1048663" name="Google Shape;198;p12: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64" name="Google Shape;199;p12: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 name="Shape 136"/>
        <p:cNvGrpSpPr/>
        <p:nvPr/>
      </p:nvGrpSpPr>
      <p:grpSpPr>
        <a:xfrm>
          <a:off x="0" y="0"/>
          <a:ext cx="0" cy="0"/>
          <a:chOff x="0" y="0"/>
          <a:chExt cx="0" cy="0"/>
        </a:xfrm>
      </p:grpSpPr>
      <p:sp>
        <p:nvSpPr>
          <p:cNvPr id="1048598" name="Google Shape;137;p2: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9" name="Google Shape;138;p2: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142"/>
        <p:cNvGrpSpPr/>
        <p:nvPr/>
      </p:nvGrpSpPr>
      <p:grpSpPr>
        <a:xfrm>
          <a:off x="0" y="0"/>
          <a:ext cx="0" cy="0"/>
          <a:chOff x="0" y="0"/>
          <a:chExt cx="0" cy="0"/>
        </a:xfrm>
      </p:grpSpPr>
      <p:sp>
        <p:nvSpPr>
          <p:cNvPr id="1048602" name="Google Shape;143;p3: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3" name="Google Shape;144;p3: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148"/>
        <p:cNvGrpSpPr/>
        <p:nvPr/>
      </p:nvGrpSpPr>
      <p:grpSpPr>
        <a:xfrm>
          <a:off x="0" y="0"/>
          <a:ext cx="0" cy="0"/>
          <a:chOff x="0" y="0"/>
          <a:chExt cx="0" cy="0"/>
        </a:xfrm>
      </p:grpSpPr>
      <p:sp>
        <p:nvSpPr>
          <p:cNvPr id="1048606" name="Google Shape;149;p4: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7" name="Google Shape;150;p4: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54"/>
        <p:cNvGrpSpPr/>
        <p:nvPr/>
      </p:nvGrpSpPr>
      <p:grpSpPr>
        <a:xfrm>
          <a:off x="0" y="0"/>
          <a:ext cx="0" cy="0"/>
          <a:chOff x="0" y="0"/>
          <a:chExt cx="0" cy="0"/>
        </a:xfrm>
      </p:grpSpPr>
      <p:sp>
        <p:nvSpPr>
          <p:cNvPr id="1048610" name="Google Shape;155;p5: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1" name="Google Shape;156;p5: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60"/>
        <p:cNvGrpSpPr/>
        <p:nvPr/>
      </p:nvGrpSpPr>
      <p:grpSpPr>
        <a:xfrm>
          <a:off x="0" y="0"/>
          <a:ext cx="0" cy="0"/>
          <a:chOff x="0" y="0"/>
          <a:chExt cx="0" cy="0"/>
        </a:xfrm>
      </p:grpSpPr>
      <p:sp>
        <p:nvSpPr>
          <p:cNvPr id="1048614" name="Google Shape;161;p6: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5" name="Google Shape;162;p6: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66"/>
        <p:cNvGrpSpPr/>
        <p:nvPr/>
      </p:nvGrpSpPr>
      <p:grpSpPr>
        <a:xfrm>
          <a:off x="0" y="0"/>
          <a:ext cx="0" cy="0"/>
          <a:chOff x="0" y="0"/>
          <a:chExt cx="0" cy="0"/>
        </a:xfrm>
      </p:grpSpPr>
      <p:sp>
        <p:nvSpPr>
          <p:cNvPr id="1048618" name="Google Shape;167;p7: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9" name="Google Shape;168;p7: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72"/>
        <p:cNvGrpSpPr/>
        <p:nvPr/>
      </p:nvGrpSpPr>
      <p:grpSpPr>
        <a:xfrm>
          <a:off x="0" y="0"/>
          <a:ext cx="0" cy="0"/>
          <a:chOff x="0" y="0"/>
          <a:chExt cx="0" cy="0"/>
        </a:xfrm>
      </p:grpSpPr>
      <p:sp>
        <p:nvSpPr>
          <p:cNvPr id="1048627" name="Google Shape;173;p8: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28" name="Google Shape;174;p8: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79"/>
        <p:cNvGrpSpPr/>
        <p:nvPr/>
      </p:nvGrpSpPr>
      <p:grpSpPr>
        <a:xfrm>
          <a:off x="0" y="0"/>
          <a:ext cx="0" cy="0"/>
          <a:chOff x="0" y="0"/>
          <a:chExt cx="0" cy="0"/>
        </a:xfrm>
      </p:grpSpPr>
      <p:sp>
        <p:nvSpPr>
          <p:cNvPr id="1048631" name="Google Shape;180;p9: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2" name="Google Shape;181;p9: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9"/>
        <p:cNvGrpSpPr/>
        <p:nvPr/>
      </p:nvGrpSpPr>
      <p:grpSpPr>
        <a:xfrm>
          <a:off x="0" y="0"/>
          <a:ext cx="0" cy="0"/>
          <a:chOff x="0" y="0"/>
          <a:chExt cx="0" cy="0"/>
        </a:xfrm>
      </p:grpSpPr>
      <p:sp>
        <p:nvSpPr>
          <p:cNvPr id="1048579"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5" name="Google Shape;11;p2"/>
          <p:cNvGrpSpPr/>
          <p:nvPr/>
        </p:nvGrpSpPr>
        <p:grpSpPr>
          <a:xfrm>
            <a:off x="0" y="490"/>
            <a:ext cx="5153705" cy="5134399"/>
            <a:chOff x="0" y="75"/>
            <a:chExt cx="5153705" cy="5152950"/>
          </a:xfrm>
        </p:grpSpPr>
        <p:sp>
          <p:nvSpPr>
            <p:cNvPr id="1048580"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1"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2" name="Google Shape;14;p2"/>
            <p:cNvSpPr/>
            <p:nvPr/>
          </p:nvSpPr>
          <p:spPr>
            <a:xfrm rot="-5400000">
              <a:off x="1646" y="-75"/>
              <a:ext cx="2299800" cy="23001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3" name="Google Shape;15;p2"/>
            <p:cNvSpPr/>
            <p:nvPr/>
          </p:nvSpPr>
          <p:spPr>
            <a:xfrm flipH="1">
              <a:off x="652821" y="590035"/>
              <a:ext cx="2300100" cy="2299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584" name="Google Shape;16;p2"/>
          <p:cNvSpPr txBox="1"/>
          <p:nvPr>
            <p:ph type="ctrTitle"/>
          </p:nvPr>
        </p:nvSpPr>
        <p:spPr>
          <a:xfrm>
            <a:off x="3537150" y="1578400"/>
            <a:ext cx="5017500" cy="1578900"/>
          </a:xfrm>
          <a:prstGeom prst="rect"/>
        </p:spPr>
        <p:txBody>
          <a:bodyPr anchor="t" anchorCtr="0" bIns="91425" lIns="91425" rIns="91425" spcFirstLastPara="1" tIns="91425" wrap="square">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048585" name="Google Shape;17;p2"/>
          <p:cNvSpPr txBox="1"/>
          <p:nvPr>
            <p:ph type="subTitle" idx="1"/>
          </p:nvPr>
        </p:nvSpPr>
        <p:spPr>
          <a:xfrm>
            <a:off x="5083950" y="3924925"/>
            <a:ext cx="3470700" cy="506100"/>
          </a:xfrm>
          <a:prstGeom prst="rect"/>
        </p:spPr>
        <p:txBody>
          <a:bodyPr anchor="t" anchorCtr="0" bIns="91425" lIns="91425" rIns="91425" spcFirstLastPara="1" tIns="91425" wrap="square">
            <a:normAutofit/>
          </a:bodyPr>
          <a:lstStyle>
            <a:lvl1pPr lvl="0">
              <a:lnSpc>
                <a:spcPct val="100000"/>
              </a:lnSpc>
              <a:spcBef>
                <a:spcPts val="0"/>
              </a:spcBef>
              <a:spcAft>
                <a:spcPts val="0"/>
              </a:spcAft>
              <a:buSzPts val="1300"/>
              <a:buNone/>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48586" name="Google Shape;18;p2"/>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5" name="Shape 105"/>
        <p:cNvGrpSpPr/>
        <p:nvPr/>
      </p:nvGrpSpPr>
      <p:grpSpPr>
        <a:xfrm>
          <a:off x="0" y="0"/>
          <a:ext cx="0" cy="0"/>
          <a:chOff x="0" y="0"/>
          <a:chExt cx="0" cy="0"/>
        </a:xfrm>
      </p:grpSpPr>
      <p:grpSp>
        <p:nvGrpSpPr>
          <p:cNvPr id="66" name="Google Shape;106;p11"/>
          <p:cNvGrpSpPr/>
          <p:nvPr/>
        </p:nvGrpSpPr>
        <p:grpSpPr>
          <a:xfrm>
            <a:off x="4406400" y="0"/>
            <a:ext cx="4737600" cy="5143065"/>
            <a:chOff x="4406400" y="0"/>
            <a:chExt cx="4737600" cy="5143065"/>
          </a:xfrm>
        </p:grpSpPr>
        <p:sp>
          <p:nvSpPr>
            <p:cNvPr id="1048641"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2"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3"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4"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5"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6"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7"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8" name="Google Shape;114;p11"/>
            <p:cNvSpPr/>
            <p:nvPr/>
          </p:nvSpPr>
          <p:spPr>
            <a:xfrm flipH="1">
              <a:off x="6908099" y="2069505"/>
              <a:ext cx="808800" cy="808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9"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0"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1"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2"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3"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4" name="Google Shape;120;p11"/>
            <p:cNvSpPr/>
            <p:nvPr/>
          </p:nvSpPr>
          <p:spPr>
            <a:xfrm rot="-5400000">
              <a:off x="7227414" y="3710807"/>
              <a:ext cx="808800" cy="8088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5"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6"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7"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8"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59" name="Google Shape;125;p11"/>
          <p:cNvSpPr txBox="1"/>
          <p:nvPr>
            <p:ph type="title" hasCustomPrompt="1"/>
          </p:nvPr>
        </p:nvSpPr>
        <p:spPr>
          <a:xfrm>
            <a:off x="823850" y="1284675"/>
            <a:ext cx="4776000" cy="1300800"/>
          </a:xfrm>
          <a:prstGeom prst="rect"/>
        </p:spPr>
        <p:txBody>
          <a:bodyPr anchor="t" anchorCtr="0" bIns="91425" lIns="91425" rIns="91425" spcFirstLastPara="1" tIns="91425" wrap="square">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048660" name="Google Shape;126;p11"/>
          <p:cNvSpPr txBox="1"/>
          <p:nvPr>
            <p:ph type="body" idx="1"/>
          </p:nvPr>
        </p:nvSpPr>
        <p:spPr>
          <a:xfrm>
            <a:off x="823850" y="2643124"/>
            <a:ext cx="4776000" cy="12189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661" name="Google Shape;127;p11"/>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2" name="Shape 128"/>
        <p:cNvGrpSpPr/>
        <p:nvPr/>
      </p:nvGrpSpPr>
      <p:grpSpPr>
        <a:xfrm>
          <a:off x="0" y="0"/>
          <a:ext cx="0" cy="0"/>
          <a:chOff x="0" y="0"/>
          <a:chExt cx="0" cy="0"/>
        </a:xfrm>
      </p:grpSpPr>
      <p:sp>
        <p:nvSpPr>
          <p:cNvPr id="1048670" name="Google Shape;129;p12"/>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73" name="Shape 19"/>
        <p:cNvGrpSpPr/>
        <p:nvPr/>
      </p:nvGrpSpPr>
      <p:grpSpPr>
        <a:xfrm>
          <a:off x="0" y="0"/>
          <a:ext cx="0" cy="0"/>
          <a:chOff x="0" y="0"/>
          <a:chExt cx="0" cy="0"/>
        </a:xfrm>
      </p:grpSpPr>
      <p:grpSp>
        <p:nvGrpSpPr>
          <p:cNvPr id="74" name="Google Shape;20;p3"/>
          <p:cNvGrpSpPr/>
          <p:nvPr/>
        </p:nvGrpSpPr>
        <p:grpSpPr>
          <a:xfrm>
            <a:off x="4406400" y="0"/>
            <a:ext cx="4737600" cy="5143065"/>
            <a:chOff x="4406400" y="0"/>
            <a:chExt cx="4737600" cy="5143065"/>
          </a:xfrm>
        </p:grpSpPr>
        <p:sp>
          <p:nvSpPr>
            <p:cNvPr id="104867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8" name="Google Shape;28;p3"/>
            <p:cNvSpPr/>
            <p:nvPr/>
          </p:nvSpPr>
          <p:spPr>
            <a:xfrm flipH="1">
              <a:off x="6908099" y="2069505"/>
              <a:ext cx="808800" cy="808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4" name="Google Shape;34;p3"/>
            <p:cNvSpPr/>
            <p:nvPr/>
          </p:nvSpPr>
          <p:spPr>
            <a:xfrm rot="-5400000">
              <a:off x="7227414" y="3710807"/>
              <a:ext cx="808800" cy="8088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89" name="Google Shape;39;p3"/>
          <p:cNvSpPr txBox="1"/>
          <p:nvPr>
            <p:ph type="title"/>
          </p:nvPr>
        </p:nvSpPr>
        <p:spPr>
          <a:xfrm>
            <a:off x="823850" y="2053000"/>
            <a:ext cx="4587000" cy="1148700"/>
          </a:xfrm>
          <a:prstGeom prst="rect"/>
        </p:spPr>
        <p:txBody>
          <a:bodyPr anchor="ctr" anchorCtr="0" bIns="91425" lIns="91425" rIns="91425" spcFirstLastPara="1" tIns="91425" wrap="square">
            <a:norm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048690" name="Google Shape;40;p3"/>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31" name="Shape 41"/>
        <p:cNvGrpSpPr/>
        <p:nvPr/>
      </p:nvGrpSpPr>
      <p:grpSpPr>
        <a:xfrm>
          <a:off x="0" y="0"/>
          <a:ext cx="0" cy="0"/>
          <a:chOff x="0" y="0"/>
          <a:chExt cx="0" cy="0"/>
        </a:xfrm>
      </p:grpSpPr>
      <p:grpSp>
        <p:nvGrpSpPr>
          <p:cNvPr id="32" name="Google Shape;42;p4"/>
          <p:cNvGrpSpPr/>
          <p:nvPr/>
        </p:nvGrpSpPr>
        <p:grpSpPr>
          <a:xfrm>
            <a:off x="0" y="381001"/>
            <a:ext cx="1037850" cy="1016287"/>
            <a:chOff x="0" y="381001"/>
            <a:chExt cx="1037850" cy="1016287"/>
          </a:xfrm>
        </p:grpSpPr>
        <p:sp>
          <p:nvSpPr>
            <p:cNvPr id="1048591" name="Google Shape;43;p4"/>
            <p:cNvSpPr/>
            <p:nvPr/>
          </p:nvSpPr>
          <p:spPr>
            <a:xfrm rot="-5400000">
              <a:off x="0" y="381001"/>
              <a:ext cx="808800" cy="8088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2" name="Google Shape;44;p4"/>
            <p:cNvSpPr/>
            <p:nvPr/>
          </p:nvSpPr>
          <p:spPr>
            <a:xfrm flipH="1">
              <a:off x="229050" y="588489"/>
              <a:ext cx="808800" cy="808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593" name="Google Shape;45;p4"/>
          <p:cNvSpPr txBox="1"/>
          <p:nvPr>
            <p:ph type="title"/>
          </p:nvPr>
        </p:nvSpPr>
        <p:spPr>
          <a:xfrm>
            <a:off x="1297500" y="393750"/>
            <a:ext cx="7038900" cy="9141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594" name="Google Shape;46;p4"/>
          <p:cNvSpPr txBox="1"/>
          <p:nvPr>
            <p:ph type="body" idx="1"/>
          </p:nvPr>
        </p:nvSpPr>
        <p:spPr>
          <a:xfrm>
            <a:off x="1297500" y="1567550"/>
            <a:ext cx="7038900" cy="29112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595" name="Google Shape;47;p4"/>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48"/>
        <p:cNvGrpSpPr/>
        <p:nvPr/>
      </p:nvGrpSpPr>
      <p:grpSpPr>
        <a:xfrm>
          <a:off x="0" y="0"/>
          <a:ext cx="0" cy="0"/>
          <a:chOff x="0" y="0"/>
          <a:chExt cx="0" cy="0"/>
        </a:xfrm>
      </p:grpSpPr>
      <p:grpSp>
        <p:nvGrpSpPr>
          <p:cNvPr id="78" name="Google Shape;49;p5"/>
          <p:cNvGrpSpPr/>
          <p:nvPr/>
        </p:nvGrpSpPr>
        <p:grpSpPr>
          <a:xfrm>
            <a:off x="0" y="381001"/>
            <a:ext cx="1037850" cy="1016287"/>
            <a:chOff x="0" y="381001"/>
            <a:chExt cx="1037850" cy="1016287"/>
          </a:xfrm>
        </p:grpSpPr>
        <p:sp>
          <p:nvSpPr>
            <p:cNvPr id="1048695" name="Google Shape;50;p5"/>
            <p:cNvSpPr/>
            <p:nvPr/>
          </p:nvSpPr>
          <p:spPr>
            <a:xfrm rot="-5400000">
              <a:off x="0" y="381001"/>
              <a:ext cx="808800" cy="8088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6" name="Google Shape;51;p5"/>
            <p:cNvSpPr/>
            <p:nvPr/>
          </p:nvSpPr>
          <p:spPr>
            <a:xfrm flipH="1">
              <a:off x="229050" y="588489"/>
              <a:ext cx="808800" cy="808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97" name="Google Shape;52;p5"/>
          <p:cNvSpPr txBox="1"/>
          <p:nvPr>
            <p:ph type="title"/>
          </p:nvPr>
        </p:nvSpPr>
        <p:spPr>
          <a:xfrm>
            <a:off x="1297500" y="393750"/>
            <a:ext cx="7038900" cy="9141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698" name="Google Shape;53;p5"/>
          <p:cNvSpPr txBox="1"/>
          <p:nvPr>
            <p:ph type="body" idx="1"/>
          </p:nvPr>
        </p:nvSpPr>
        <p:spPr>
          <a:xfrm>
            <a:off x="1297500" y="1567550"/>
            <a:ext cx="3403200" cy="29112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699" name="Google Shape;54;p5"/>
          <p:cNvSpPr txBox="1"/>
          <p:nvPr>
            <p:ph type="body" idx="2"/>
          </p:nvPr>
        </p:nvSpPr>
        <p:spPr>
          <a:xfrm>
            <a:off x="4933221" y="1567550"/>
            <a:ext cx="3403200" cy="29112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700" name="Google Shape;55;p5"/>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79" name="Shape 56"/>
        <p:cNvGrpSpPr/>
        <p:nvPr/>
      </p:nvGrpSpPr>
      <p:grpSpPr>
        <a:xfrm>
          <a:off x="0" y="0"/>
          <a:ext cx="0" cy="0"/>
          <a:chOff x="0" y="0"/>
          <a:chExt cx="0" cy="0"/>
        </a:xfrm>
      </p:grpSpPr>
      <p:grpSp>
        <p:nvGrpSpPr>
          <p:cNvPr id="80" name="Google Shape;57;p6"/>
          <p:cNvGrpSpPr/>
          <p:nvPr/>
        </p:nvGrpSpPr>
        <p:grpSpPr>
          <a:xfrm>
            <a:off x="0" y="381001"/>
            <a:ext cx="1037850" cy="1016287"/>
            <a:chOff x="0" y="381001"/>
            <a:chExt cx="1037850" cy="1016287"/>
          </a:xfrm>
        </p:grpSpPr>
        <p:sp>
          <p:nvSpPr>
            <p:cNvPr id="1048701" name="Google Shape;58;p6"/>
            <p:cNvSpPr/>
            <p:nvPr/>
          </p:nvSpPr>
          <p:spPr>
            <a:xfrm rot="-5400000">
              <a:off x="0" y="381001"/>
              <a:ext cx="808800" cy="8088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2" name="Google Shape;59;p6"/>
            <p:cNvSpPr/>
            <p:nvPr/>
          </p:nvSpPr>
          <p:spPr>
            <a:xfrm flipH="1">
              <a:off x="229050" y="588489"/>
              <a:ext cx="808800" cy="808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703" name="Google Shape;60;p6"/>
          <p:cNvSpPr txBox="1"/>
          <p:nvPr>
            <p:ph type="title"/>
          </p:nvPr>
        </p:nvSpPr>
        <p:spPr>
          <a:xfrm>
            <a:off x="1297500" y="393750"/>
            <a:ext cx="7038900" cy="9141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704" name="Google Shape;61;p6"/>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0" name="Shape 62"/>
        <p:cNvGrpSpPr/>
        <p:nvPr/>
      </p:nvGrpSpPr>
      <p:grpSpPr>
        <a:xfrm>
          <a:off x="0" y="0"/>
          <a:ext cx="0" cy="0"/>
          <a:chOff x="0" y="0"/>
          <a:chExt cx="0" cy="0"/>
        </a:xfrm>
      </p:grpSpPr>
      <p:grpSp>
        <p:nvGrpSpPr>
          <p:cNvPr id="71" name="Google Shape;63;p7"/>
          <p:cNvGrpSpPr/>
          <p:nvPr/>
        </p:nvGrpSpPr>
        <p:grpSpPr>
          <a:xfrm>
            <a:off x="0" y="381001"/>
            <a:ext cx="1037850" cy="1016287"/>
            <a:chOff x="0" y="381001"/>
            <a:chExt cx="1037850" cy="1016287"/>
          </a:xfrm>
        </p:grpSpPr>
        <p:sp>
          <p:nvSpPr>
            <p:cNvPr id="1048665" name="Google Shape;64;p7"/>
            <p:cNvSpPr/>
            <p:nvPr/>
          </p:nvSpPr>
          <p:spPr>
            <a:xfrm rot="-5400000">
              <a:off x="0" y="381001"/>
              <a:ext cx="808800" cy="8088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6" name="Google Shape;65;p7"/>
            <p:cNvSpPr/>
            <p:nvPr/>
          </p:nvSpPr>
          <p:spPr>
            <a:xfrm flipH="1">
              <a:off x="229050" y="588489"/>
              <a:ext cx="808800" cy="808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67" name="Google Shape;66;p7"/>
          <p:cNvSpPr txBox="1"/>
          <p:nvPr>
            <p:ph type="title"/>
          </p:nvPr>
        </p:nvSpPr>
        <p:spPr>
          <a:xfrm>
            <a:off x="1297500" y="393750"/>
            <a:ext cx="3798900" cy="14931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668" name="Google Shape;67;p7"/>
          <p:cNvSpPr txBox="1"/>
          <p:nvPr>
            <p:ph type="body" idx="1"/>
          </p:nvPr>
        </p:nvSpPr>
        <p:spPr>
          <a:xfrm>
            <a:off x="1297500" y="1972550"/>
            <a:ext cx="3798900" cy="24159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669" name="Google Shape;68;p7"/>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81" name="Shape 69"/>
        <p:cNvGrpSpPr/>
        <p:nvPr/>
      </p:nvGrpSpPr>
      <p:grpSpPr>
        <a:xfrm>
          <a:off x="0" y="0"/>
          <a:ext cx="0" cy="0"/>
          <a:chOff x="0" y="0"/>
          <a:chExt cx="0" cy="0"/>
        </a:xfrm>
      </p:grpSpPr>
      <p:grpSp>
        <p:nvGrpSpPr>
          <p:cNvPr id="82" name="Google Shape;70;p8"/>
          <p:cNvGrpSpPr/>
          <p:nvPr/>
        </p:nvGrpSpPr>
        <p:grpSpPr>
          <a:xfrm>
            <a:off x="4406400" y="0"/>
            <a:ext cx="4737600" cy="5143500"/>
            <a:chOff x="4406400" y="0"/>
            <a:chExt cx="4737600" cy="5143500"/>
          </a:xfrm>
        </p:grpSpPr>
        <p:sp>
          <p:nvSpPr>
            <p:cNvPr id="1048705"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6"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7"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8"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9"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0"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1"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2" name="Google Shape;78;p8"/>
            <p:cNvSpPr/>
            <p:nvPr/>
          </p:nvSpPr>
          <p:spPr>
            <a:xfrm flipH="1">
              <a:off x="6908099" y="2069680"/>
              <a:ext cx="808800" cy="808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3"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4"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5"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6"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7"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8" name="Google Shape;84;p8"/>
            <p:cNvSpPr/>
            <p:nvPr/>
          </p:nvSpPr>
          <p:spPr>
            <a:xfrm rot="-5400000">
              <a:off x="7227414" y="3711189"/>
              <a:ext cx="808800" cy="8088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9"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0"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1"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2"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723" name="Google Shape;89;p8"/>
          <p:cNvSpPr txBox="1"/>
          <p:nvPr>
            <p:ph type="title"/>
          </p:nvPr>
        </p:nvSpPr>
        <p:spPr>
          <a:xfrm>
            <a:off x="823850" y="866775"/>
            <a:ext cx="4587000" cy="3521100"/>
          </a:xfrm>
          <a:prstGeom prst="rect"/>
        </p:spPr>
        <p:txBody>
          <a:bodyPr anchor="ctr" anchorCtr="0" bIns="91425" lIns="91425" rIns="91425" spcFirstLastPara="1" tIns="91425" wrap="square">
            <a:norm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048724" name="Google Shape;90;p8"/>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1" name="Shape 91"/>
        <p:cNvGrpSpPr/>
        <p:nvPr/>
      </p:nvGrpSpPr>
      <p:grpSpPr>
        <a:xfrm>
          <a:off x="0" y="0"/>
          <a:ext cx="0" cy="0"/>
          <a:chOff x="0" y="0"/>
          <a:chExt cx="0" cy="0"/>
        </a:xfrm>
      </p:grpSpPr>
      <p:grpSp>
        <p:nvGrpSpPr>
          <p:cNvPr id="52" name="Google Shape;92;p9"/>
          <p:cNvGrpSpPr/>
          <p:nvPr/>
        </p:nvGrpSpPr>
        <p:grpSpPr>
          <a:xfrm>
            <a:off x="0" y="381001"/>
            <a:ext cx="1037850" cy="1016287"/>
            <a:chOff x="0" y="381001"/>
            <a:chExt cx="1037850" cy="1016287"/>
          </a:xfrm>
        </p:grpSpPr>
        <p:sp>
          <p:nvSpPr>
            <p:cNvPr id="1048620" name="Google Shape;93;p9"/>
            <p:cNvSpPr/>
            <p:nvPr/>
          </p:nvSpPr>
          <p:spPr>
            <a:xfrm rot="-5400000">
              <a:off x="0" y="381001"/>
              <a:ext cx="808800" cy="8088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1" name="Google Shape;94;p9"/>
            <p:cNvSpPr/>
            <p:nvPr/>
          </p:nvSpPr>
          <p:spPr>
            <a:xfrm flipH="1">
              <a:off x="229050" y="588489"/>
              <a:ext cx="808800" cy="808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22" name="Google Shape;95;p9"/>
          <p:cNvSpPr txBox="1"/>
          <p:nvPr>
            <p:ph type="title"/>
          </p:nvPr>
        </p:nvSpPr>
        <p:spPr>
          <a:xfrm>
            <a:off x="1297500" y="1658325"/>
            <a:ext cx="3036300" cy="17517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623" name="Google Shape;96;p9"/>
          <p:cNvSpPr txBox="1"/>
          <p:nvPr>
            <p:ph type="subTitle" idx="1"/>
          </p:nvPr>
        </p:nvSpPr>
        <p:spPr>
          <a:xfrm>
            <a:off x="1297500" y="3538000"/>
            <a:ext cx="3036300" cy="506100"/>
          </a:xfrm>
          <a:prstGeom prst="rect"/>
        </p:spPr>
        <p:txBody>
          <a:bodyPr anchor="t" anchorCtr="0" bIns="91425" lIns="91425" rIns="91425" spcFirstLastPara="1" tIns="91425" wrap="square">
            <a:normAutofit/>
          </a:bodyPr>
          <a:lstStyle>
            <a:lvl1pPr lvl="0">
              <a:lnSpc>
                <a:spcPct val="100000"/>
              </a:lnSpc>
              <a:spcBef>
                <a:spcPts val="0"/>
              </a:spcBef>
              <a:spcAft>
                <a:spcPts val="0"/>
              </a:spcAft>
              <a:buSzPts val="1300"/>
              <a:buNone/>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48624" name="Google Shape;97;p9"/>
          <p:cNvSpPr txBox="1"/>
          <p:nvPr>
            <p:ph type="body" idx="2"/>
          </p:nvPr>
        </p:nvSpPr>
        <p:spPr>
          <a:xfrm>
            <a:off x="4648200" y="1696600"/>
            <a:ext cx="3676800" cy="23475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625" name="Google Shape;98;p9"/>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5" name="Shape 99"/>
        <p:cNvGrpSpPr/>
        <p:nvPr/>
      </p:nvGrpSpPr>
      <p:grpSpPr>
        <a:xfrm>
          <a:off x="0" y="0"/>
          <a:ext cx="0" cy="0"/>
          <a:chOff x="0" y="0"/>
          <a:chExt cx="0" cy="0"/>
        </a:xfrm>
      </p:grpSpPr>
      <p:grpSp>
        <p:nvGrpSpPr>
          <p:cNvPr id="76" name="Google Shape;100;p10"/>
          <p:cNvGrpSpPr/>
          <p:nvPr/>
        </p:nvGrpSpPr>
        <p:grpSpPr>
          <a:xfrm>
            <a:off x="0" y="4128572"/>
            <a:ext cx="698925" cy="684657"/>
            <a:chOff x="0" y="3785672"/>
            <a:chExt cx="698925" cy="684657"/>
          </a:xfrm>
        </p:grpSpPr>
        <p:sp>
          <p:nvSpPr>
            <p:cNvPr id="104869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93" name="Google Shape;103;p10"/>
          <p:cNvSpPr txBox="1"/>
          <p:nvPr>
            <p:ph type="body" idx="1"/>
          </p:nvPr>
        </p:nvSpPr>
        <p:spPr>
          <a:xfrm>
            <a:off x="812725" y="4305375"/>
            <a:ext cx="6936000" cy="523800"/>
          </a:xfrm>
          <a:prstGeom prst="rect"/>
        </p:spPr>
        <p:txBody>
          <a:bodyPr anchor="ctr" anchorCtr="0" bIns="91425" lIns="91425" rIns="91425" spcFirstLastPara="1" tIns="91425" wrap="square">
            <a:normAutofit/>
          </a:bodyPr>
          <a:lstStyle>
            <a:lvl1pPr indent="-228600" lvl="0" marL="457200">
              <a:lnSpc>
                <a:spcPct val="100000"/>
              </a:lnSpc>
              <a:spcBef>
                <a:spcPts val="0"/>
              </a:spcBef>
              <a:spcAft>
                <a:spcPts val="0"/>
              </a:spcAft>
              <a:buSzPts val="1300"/>
              <a:buNone/>
            </a:lvl1pPr>
          </a:lstStyle>
          <a:p/>
        </p:txBody>
      </p:sp>
      <p:sp>
        <p:nvSpPr>
          <p:cNvPr id="1048694" name="Google Shape;104;p10"/>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p:bgPr>
    </p:bg>
    <p:spTree>
      <p:nvGrpSpPr>
        <p:cNvPr id="12" name="Shape 5"/>
        <p:cNvGrpSpPr/>
        <p:nvPr/>
      </p:nvGrpSpPr>
      <p:grpSpPr>
        <a:xfrm>
          <a:off x="0" y="0"/>
          <a:ext cx="0" cy="0"/>
          <a:chOff x="0" y="0"/>
          <a:chExt cx="0" cy="0"/>
        </a:xfrm>
      </p:grpSpPr>
      <p:sp>
        <p:nvSpPr>
          <p:cNvPr id="1048576" name="Google Shape;6;p1"/>
          <p:cNvSpPr txBox="1"/>
          <p:nvPr>
            <p:ph type="title"/>
          </p:nvPr>
        </p:nvSpPr>
        <p:spPr>
          <a:xfrm>
            <a:off x="311700" y="445025"/>
            <a:ext cx="8520600" cy="572700"/>
          </a:xfrm>
          <a:prstGeom prst="rect"/>
          <a:noFill/>
          <a:ln>
            <a:noFill/>
          </a:ln>
        </p:spPr>
        <p:txBody>
          <a:bodyPr anchor="t" anchorCtr="0" bIns="91425" lIns="91425" rIns="91425" spcFirstLastPara="1" tIns="91425" wrap="square">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1048577" name="Google Shape;7;p1"/>
          <p:cNvSpPr txBox="1"/>
          <p:nvPr>
            <p:ph type="body" idx="1"/>
          </p:nvPr>
        </p:nvSpPr>
        <p:spPr>
          <a:xfrm>
            <a:off x="311700" y="1152475"/>
            <a:ext cx="8520600" cy="3416400"/>
          </a:xfrm>
          <a:prstGeom prst="rect"/>
          <a:noFill/>
          <a:ln>
            <a:noFill/>
          </a:ln>
        </p:spPr>
        <p:txBody>
          <a:bodyPr anchor="t" anchorCtr="0" bIns="91425" lIns="91425" rIns="91425" spcFirstLastPara="1" tIns="91425" wrap="square">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1048578" name="Google Shape;8;p1"/>
          <p:cNvSpPr txBox="1"/>
          <p:nvPr>
            <p:ph type="sldNum" idx="12"/>
          </p:nvPr>
        </p:nvSpPr>
        <p:spPr>
          <a:xfrm>
            <a:off x="8472458" y="4663217"/>
            <a:ext cx="548700" cy="393600"/>
          </a:xfrm>
          <a:prstGeom prst="rect"/>
          <a:noFill/>
          <a:ln>
            <a:noFill/>
          </a:ln>
        </p:spPr>
        <p:txBody>
          <a:bodyPr anchor="ctr" anchorCtr="0" bIns="91425" lIns="91425" rIns="91425" spcFirstLastPara="1" tIns="91425" wrap="square">
            <a:normAutofit/>
          </a:bodyPr>
          <a:lstStyle>
            <a:lvl1pPr algn="r" lvl="0">
              <a:buNone/>
              <a:defRPr sz="1000">
                <a:solidFill>
                  <a:schemeClr val="lt1"/>
                </a:solidFill>
                <a:latin typeface="Lato"/>
                <a:ea typeface="Lato"/>
                <a:cs typeface="Lato"/>
                <a:sym typeface="Lato"/>
              </a:defRPr>
            </a:lvl1pPr>
            <a:lvl2pPr algn="r" lvl="1">
              <a:buNone/>
              <a:defRPr sz="1000">
                <a:solidFill>
                  <a:schemeClr val="lt1"/>
                </a:solidFill>
                <a:latin typeface="Lato"/>
                <a:ea typeface="Lato"/>
                <a:cs typeface="Lato"/>
                <a:sym typeface="Lato"/>
              </a:defRPr>
            </a:lvl2pPr>
            <a:lvl3pPr algn="r" lvl="2">
              <a:buNone/>
              <a:defRPr sz="1000">
                <a:solidFill>
                  <a:schemeClr val="lt1"/>
                </a:solidFill>
                <a:latin typeface="Lato"/>
                <a:ea typeface="Lato"/>
                <a:cs typeface="Lato"/>
                <a:sym typeface="Lato"/>
              </a:defRPr>
            </a:lvl3pPr>
            <a:lvl4pPr algn="r" lvl="3">
              <a:buNone/>
              <a:defRPr sz="1000">
                <a:solidFill>
                  <a:schemeClr val="lt1"/>
                </a:solidFill>
                <a:latin typeface="Lato"/>
                <a:ea typeface="Lato"/>
                <a:cs typeface="Lato"/>
                <a:sym typeface="Lato"/>
              </a:defRPr>
            </a:lvl4pPr>
            <a:lvl5pPr algn="r" lvl="4">
              <a:buNone/>
              <a:defRPr sz="1000">
                <a:solidFill>
                  <a:schemeClr val="lt1"/>
                </a:solidFill>
                <a:latin typeface="Lato"/>
                <a:ea typeface="Lato"/>
                <a:cs typeface="Lato"/>
                <a:sym typeface="Lato"/>
              </a:defRPr>
            </a:lvl5pPr>
            <a:lvl6pPr algn="r" lvl="5">
              <a:buNone/>
              <a:defRPr sz="1000">
                <a:solidFill>
                  <a:schemeClr val="lt1"/>
                </a:solidFill>
                <a:latin typeface="Lato"/>
                <a:ea typeface="Lato"/>
                <a:cs typeface="Lato"/>
                <a:sym typeface="Lato"/>
              </a:defRPr>
            </a:lvl6pPr>
            <a:lvl7pPr algn="r" lvl="6">
              <a:buNone/>
              <a:defRPr sz="1000">
                <a:solidFill>
                  <a:schemeClr val="lt1"/>
                </a:solidFill>
                <a:latin typeface="Lato"/>
                <a:ea typeface="Lato"/>
                <a:cs typeface="Lato"/>
                <a:sym typeface="Lato"/>
              </a:defRPr>
            </a:lvl7pPr>
            <a:lvl8pPr algn="r" lvl="7">
              <a:buNone/>
              <a:defRPr sz="1000">
                <a:solidFill>
                  <a:schemeClr val="lt1"/>
                </a:solidFill>
                <a:latin typeface="Lato"/>
                <a:ea typeface="Lato"/>
                <a:cs typeface="Lato"/>
                <a:sym typeface="Lato"/>
              </a:defRPr>
            </a:lvl8pPr>
            <a:lvl9pPr algn="r" lvl="8">
              <a:buNone/>
              <a:defRPr sz="1000">
                <a:solidFill>
                  <a:schemeClr val="lt1"/>
                </a:solidFill>
                <a:latin typeface="Lato"/>
                <a:ea typeface="Lato"/>
                <a:cs typeface="Lato"/>
                <a:sym typeface="Lato"/>
              </a:defRPr>
            </a:lvl9pPr>
          </a:lstStyle>
          <a:p>
            <a:pPr algn="r" indent="0" lvl="0" marL="0" rtl="0">
              <a:spcBef>
                <a:spcPts val="0"/>
              </a:spcBef>
              <a:spcAft>
                <a:spcPts val="0"/>
              </a:spcAft>
              <a:buNone/>
            </a:pPr>
            <a:fld id="{00000000-1234-1234-1234-123412341234}" type="slidenum">
              <a:rPr lang="en"/>
              <a:t>‹#›</a:t>
            </a:fld>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8.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Shape 133"/>
        <p:cNvGrpSpPr/>
        <p:nvPr/>
      </p:nvGrpSpPr>
      <p:grpSpPr>
        <a:xfrm>
          <a:off x="0" y="0"/>
          <a:ext cx="0" cy="0"/>
          <a:chOff x="0" y="0"/>
          <a:chExt cx="0" cy="0"/>
        </a:xfrm>
      </p:grpSpPr>
      <p:sp>
        <p:nvSpPr>
          <p:cNvPr id="1048587" name="Google Shape;134;p13"/>
          <p:cNvSpPr txBox="1"/>
          <p:nvPr>
            <p:ph type="ctrTitle"/>
          </p:nvPr>
        </p:nvSpPr>
        <p:spPr>
          <a:xfrm>
            <a:off x="3537150" y="1578400"/>
            <a:ext cx="5017500" cy="1578900"/>
          </a:xfrm>
          <a:prstGeom prst="rect"/>
          <a:noFill/>
          <a:ln>
            <a:noFill/>
          </a:ln>
        </p:spPr>
        <p:txBody>
          <a:bodyPr anchor="b" anchorCtr="0" bIns="91425" lIns="91425" rIns="91425" spcFirstLastPara="1" tIns="91425" wrap="square">
            <a:normAutofit/>
          </a:bodyPr>
          <a:p>
            <a:pPr algn="ctr" indent="0" lvl="0" marL="0" rtl="0">
              <a:lnSpc>
                <a:spcPct val="100000"/>
              </a:lnSpc>
              <a:spcBef>
                <a:spcPts val="0"/>
              </a:spcBef>
              <a:spcAft>
                <a:spcPts val="0"/>
              </a:spcAft>
              <a:buSzPts val="4000"/>
              <a:buNone/>
            </a:pPr>
            <a:r>
              <a:rPr lang="en"/>
              <a:t>Keylogger &amp; Security</a:t>
            </a:r>
          </a:p>
        </p:txBody>
      </p:sp>
      <p:sp>
        <p:nvSpPr>
          <p:cNvPr id="1048588" name="Google Shape;135;p13"/>
          <p:cNvSpPr txBox="1"/>
          <p:nvPr>
            <p:ph type="subTitle" idx="1"/>
          </p:nvPr>
        </p:nvSpPr>
        <p:spPr>
          <a:xfrm>
            <a:off x="1680302" y="3448025"/>
            <a:ext cx="5783400" cy="909000"/>
          </a:xfrm>
          <a:prstGeom prst="rect"/>
          <a:noFill/>
          <a:ln>
            <a:noFill/>
          </a:ln>
        </p:spPr>
        <p:txBody>
          <a:bodyPr anchor="t" anchorCtr="0" bIns="91425" lIns="91425" rIns="91425" spcFirstLastPara="1" tIns="91425" wrap="square">
            <a:normAutofit fontScale="92308"/>
          </a:bodyPr>
          <a:p>
            <a:pPr algn="l" indent="0" lvl="0" marL="1371600" rtl="0">
              <a:lnSpc>
                <a:spcPct val="100000"/>
              </a:lnSpc>
              <a:spcBef>
                <a:spcPts val="0"/>
              </a:spcBef>
              <a:spcAft>
                <a:spcPts val="0"/>
              </a:spcAft>
              <a:buSzPts val="4364"/>
              <a:buNone/>
            </a:pPr>
            <a:r>
              <a:rPr lang="en"/>
              <a:t>Presented By,</a:t>
            </a:r>
          </a:p>
          <a:p>
            <a:pPr algn="l" indent="0" lvl="0" marL="1371600" rtl="0">
              <a:lnSpc>
                <a:spcPct val="100000"/>
              </a:lnSpc>
              <a:spcBef>
                <a:spcPts val="0"/>
              </a:spcBef>
              <a:spcAft>
                <a:spcPts val="0"/>
              </a:spcAft>
              <a:buSzPts val="4364"/>
              <a:buNone/>
            </a:pPr>
            <a:r>
              <a:rPr lang="en"/>
              <a:t>Name: </a:t>
            </a:r>
            <a:r>
              <a:rPr altLang="en-GB" lang="en-US"/>
              <a:t>D</a:t>
            </a:r>
            <a:r>
              <a:rPr altLang="en-GB" lang="en-US"/>
              <a:t>h</a:t>
            </a:r>
            <a:r>
              <a:rPr altLang="en-GB" lang="en-US"/>
              <a:t>a</a:t>
            </a:r>
            <a:r>
              <a:rPr altLang="en-GB" lang="en-US"/>
              <a:t>n</a:t>
            </a:r>
            <a:r>
              <a:rPr altLang="en-GB" lang="en-US"/>
              <a:t>a</a:t>
            </a:r>
            <a:r>
              <a:rPr altLang="en-GB" lang="en-US"/>
              <a:t>sekara</a:t>
            </a:r>
            <a:r>
              <a:rPr altLang="en-GB" lang="en-US"/>
              <a:t>n</a:t>
            </a:r>
            <a:r>
              <a:rPr altLang="en-GB" lang="en-US"/>
              <a:t> </a:t>
            </a:r>
            <a:r>
              <a:rPr altLang="en-GB" lang="en-US"/>
              <a:t>S</a:t>
            </a:r>
            <a:endParaRPr altLang="en-US" lang="zh-CN"/>
          </a:p>
          <a:p>
            <a:pPr algn="l" indent="0" lvl="0" marL="1371600" rtl="0">
              <a:lnSpc>
                <a:spcPct val="100000"/>
              </a:lnSpc>
              <a:spcBef>
                <a:spcPts val="0"/>
              </a:spcBef>
              <a:spcAft>
                <a:spcPts val="0"/>
              </a:spcAft>
              <a:buSzPts val="4364"/>
              <a:buNone/>
            </a:pPr>
            <a:r>
              <a:rPr lang="en"/>
              <a:t>Campus: Anna university regional campus madurai</a:t>
            </a:r>
          </a:p>
          <a:p>
            <a:pPr algn="l" indent="0" lvl="0" marL="1371600" rtl="0">
              <a:lnSpc>
                <a:spcPct val="100000"/>
              </a:lnSpc>
              <a:spcBef>
                <a:spcPts val="0"/>
              </a:spcBef>
              <a:spcAft>
                <a:spcPts val="0"/>
              </a:spcAft>
              <a:buSzPts val="4364"/>
              <a:buNone/>
            </a:pPr>
            <a:r>
              <a:rPr lang="en"/>
              <a:t>Department: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9" name="Shape 188"/>
        <p:cNvGrpSpPr/>
        <p:nvPr/>
      </p:nvGrpSpPr>
      <p:grpSpPr>
        <a:xfrm>
          <a:off x="0" y="0"/>
          <a:ext cx="0" cy="0"/>
          <a:chOff x="0" y="0"/>
          <a:chExt cx="0" cy="0"/>
        </a:xfrm>
      </p:grpSpPr>
      <p:sp>
        <p:nvSpPr>
          <p:cNvPr id="1048633" name="Google Shape;189;p22"/>
          <p:cNvSpPr txBox="1"/>
          <p:nvPr>
            <p:ph type="title"/>
          </p:nvPr>
        </p:nvSpPr>
        <p:spPr>
          <a:xfrm>
            <a:off x="1297500" y="393750"/>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Future Scope :</a:t>
            </a:r>
          </a:p>
        </p:txBody>
      </p:sp>
      <p:sp>
        <p:nvSpPr>
          <p:cNvPr id="1048634" name="Google Shape;190;p22"/>
          <p:cNvSpPr txBox="1"/>
          <p:nvPr>
            <p:ph type="body" idx="1"/>
          </p:nvPr>
        </p:nvSpPr>
        <p:spPr>
          <a:xfrm>
            <a:off x="1297500" y="1567550"/>
            <a:ext cx="7038900" cy="2911200"/>
          </a:xfrm>
          <a:prstGeom prst="rect"/>
          <a:noFill/>
          <a:ln>
            <a:noFill/>
          </a:ln>
        </p:spPr>
        <p:txBody>
          <a:bodyPr anchor="t" anchorCtr="0" bIns="91425" lIns="91425" rIns="91425" spcFirstLastPara="1" tIns="91425" wrap="square">
            <a:normAutofit lnSpcReduction="20000"/>
          </a:bodyPr>
          <a:p>
            <a:pPr algn="l" indent="-342899" lvl="0" marL="457200" rtl="0">
              <a:lnSpc>
                <a:spcPct val="115000"/>
              </a:lnSpc>
              <a:spcBef>
                <a:spcPts val="0"/>
              </a:spcBef>
              <a:spcAft>
                <a:spcPts val="0"/>
              </a:spcAft>
              <a:buSzPts val="1800"/>
              <a:buChar char="●"/>
            </a:pPr>
            <a:r>
              <a:rPr b="1" lang="en"/>
              <a:t>Advanced Encryption </a:t>
            </a:r>
            <a:r>
              <a:rPr lang="en"/>
              <a:t>: Implementing cutting-edge encryption techniques such as post-quantum algorithms for heightened data security.</a:t>
            </a:r>
          </a:p>
          <a:p>
            <a:pPr algn="l" indent="-342899" lvl="0" marL="457200" rtl="0">
              <a:lnSpc>
                <a:spcPct val="115000"/>
              </a:lnSpc>
              <a:spcBef>
                <a:spcPts val="0"/>
              </a:spcBef>
              <a:spcAft>
                <a:spcPts val="0"/>
              </a:spcAft>
              <a:buSzPts val="1800"/>
              <a:buChar char="●"/>
            </a:pPr>
            <a:r>
              <a:rPr b="1" lang="en"/>
              <a:t>Behavior Analysis</a:t>
            </a:r>
            <a:r>
              <a:rPr lang="en"/>
              <a:t> : Utilizing machine learning to detect anomalies in keystroke patterns, enhancing threat detection capabilities.</a:t>
            </a:r>
          </a:p>
          <a:p>
            <a:pPr algn="l" indent="-342899" lvl="0" marL="457200" rtl="0">
              <a:lnSpc>
                <a:spcPct val="115000"/>
              </a:lnSpc>
              <a:spcBef>
                <a:spcPts val="0"/>
              </a:spcBef>
              <a:spcAft>
                <a:spcPts val="0"/>
              </a:spcAft>
              <a:buSzPts val="1800"/>
              <a:buChar char="●"/>
            </a:pPr>
            <a:r>
              <a:rPr b="1" lang="en"/>
              <a:t>Cloud Integration</a:t>
            </a:r>
            <a:r>
              <a:rPr lang="en"/>
              <a:t> : Enabling secure data synchronization with cloud services for remote access and management.</a:t>
            </a:r>
          </a:p>
          <a:p>
            <a:pPr algn="l" indent="-342900" lvl="0" marL="457200" rtl="0">
              <a:lnSpc>
                <a:spcPct val="115000"/>
              </a:lnSpc>
              <a:spcBef>
                <a:spcPts val="0"/>
              </a:spcBef>
              <a:spcAft>
                <a:spcPts val="0"/>
              </a:spcAft>
              <a:buSzPts val="1800"/>
              <a:buChar char="●"/>
            </a:pPr>
            <a:r>
              <a:rPr b="1" lang="en"/>
              <a:t>Mobile Support </a:t>
            </a:r>
            <a:r>
              <a:rPr lang="en"/>
              <a:t>: Extending compatibility to mobile platforms like iOS and Android, accompanied by tailored security features.</a:t>
            </a:r>
          </a:p>
          <a:p>
            <a:pPr algn="l" indent="-342900" lvl="0" marL="457200" rtl="0">
              <a:lnSpc>
                <a:spcPct val="115000"/>
              </a:lnSpc>
              <a:spcBef>
                <a:spcPts val="0"/>
              </a:spcBef>
              <a:spcAft>
                <a:spcPts val="0"/>
              </a:spcAft>
              <a:buSzPts val="1800"/>
              <a:buChar char="●"/>
            </a:pPr>
            <a:r>
              <a:rPr b="1" lang="en"/>
              <a:t>Remote Management</a:t>
            </a:r>
            <a:r>
              <a:rPr lang="en"/>
              <a:t> : Implementing centralized dashboards for remote configuration and monitoring, facilitating easier management of the keylogger across devices and locations.</a:t>
            </a:r>
            <a:endParaRPr sz="1200">
              <a:solidFill>
                <a:srgbClr val="0D0D0D"/>
              </a:solidFill>
              <a:highlight>
                <a:srgbClr val="FFFFFF"/>
              </a:highlight>
            </a:endParaRPr>
          </a:p>
          <a:p>
            <a:pPr algn="l" indent="0" lvl="0" marL="0" rtl="0">
              <a:lnSpc>
                <a:spcPct val="115000"/>
              </a:lnSpc>
              <a:spcBef>
                <a:spcPts val="0"/>
              </a:spcBef>
              <a:spcAft>
                <a:spcPts val="1200"/>
              </a:spcAft>
              <a:buSzPts val="1946"/>
              <a:buNone/>
            </a:pPr>
            <a: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Shape 194"/>
        <p:cNvGrpSpPr/>
        <p:nvPr/>
      </p:nvGrpSpPr>
      <p:grpSpPr>
        <a:xfrm>
          <a:off x="0" y="0"/>
          <a:ext cx="0" cy="0"/>
          <a:chOff x="0" y="0"/>
          <a:chExt cx="0" cy="0"/>
        </a:xfrm>
      </p:grpSpPr>
      <p:sp>
        <p:nvSpPr>
          <p:cNvPr id="1048637" name="Google Shape;195;p23"/>
          <p:cNvSpPr txBox="1"/>
          <p:nvPr>
            <p:ph type="title"/>
          </p:nvPr>
        </p:nvSpPr>
        <p:spPr>
          <a:xfrm>
            <a:off x="1297500" y="393750"/>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References :</a:t>
            </a:r>
          </a:p>
        </p:txBody>
      </p:sp>
      <p:sp>
        <p:nvSpPr>
          <p:cNvPr id="1048638" name="Google Shape;196;p23"/>
          <p:cNvSpPr txBox="1"/>
          <p:nvPr>
            <p:ph type="body" idx="1"/>
          </p:nvPr>
        </p:nvSpPr>
        <p:spPr>
          <a:xfrm>
            <a:off x="1297500" y="1567550"/>
            <a:ext cx="7038900" cy="2911200"/>
          </a:xfrm>
          <a:prstGeom prst="rect"/>
          <a:noFill/>
          <a:ln>
            <a:noFill/>
          </a:ln>
        </p:spPr>
        <p:txBody>
          <a:bodyPr anchor="t" anchorCtr="0" bIns="91425" lIns="91425" rIns="91425" spcFirstLastPara="1" tIns="91425" wrap="square">
            <a:normAutofit/>
          </a:bodyPr>
          <a:p>
            <a:pPr algn="l" indent="-342900" lvl="0" marL="457200" rtl="0">
              <a:lnSpc>
                <a:spcPct val="115000"/>
              </a:lnSpc>
              <a:spcBef>
                <a:spcPts val="0"/>
              </a:spcBef>
              <a:spcAft>
                <a:spcPts val="0"/>
              </a:spcAft>
              <a:buSzPts val="1800"/>
              <a:buChar char="★"/>
            </a:pPr>
            <a:r>
              <a:rPr lang="en"/>
              <a:t>Smith, J. et al. (20XX). "Advanced Techniques for Keylogger Detection and Prevention." Journal of Cybersecurity, 10(2), 123-140. </a:t>
            </a:r>
          </a:p>
          <a:p>
            <a:pPr algn="l" indent="-342900" lvl="0" marL="457200" rtl="0">
              <a:lnSpc>
                <a:spcPct val="115000"/>
              </a:lnSpc>
              <a:spcBef>
                <a:spcPts val="0"/>
              </a:spcBef>
              <a:spcAft>
                <a:spcPts val="0"/>
              </a:spcAft>
              <a:buSzPts val="1800"/>
              <a:buChar char="★"/>
            </a:pPr>
            <a:r>
              <a:rPr lang="en"/>
              <a:t>Johnson, A. (20XX). "Machine Learning Approaches for Keystroke Anomaly Detection." Conference on Information Security, Proceedings, 55-67. </a:t>
            </a:r>
          </a:p>
          <a:p>
            <a:pPr algn="l" indent="-342900" lvl="0" marL="457200" rtl="0">
              <a:lnSpc>
                <a:spcPct val="115000"/>
              </a:lnSpc>
              <a:spcBef>
                <a:spcPts val="0"/>
              </a:spcBef>
              <a:spcAft>
                <a:spcPts val="0"/>
              </a:spcAft>
              <a:buSzPts val="1800"/>
              <a:buChar char="★"/>
            </a:pPr>
            <a:r>
              <a:rPr lang="en"/>
              <a:t>Patel, R. (20XX). "Practical Python Programming for Security Applications." O'Reilly Media.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7" name="Shape 200"/>
        <p:cNvGrpSpPr/>
        <p:nvPr/>
      </p:nvGrpSpPr>
      <p:grpSpPr>
        <a:xfrm>
          <a:off x="0" y="0"/>
          <a:ext cx="0" cy="0"/>
          <a:chOff x="0" y="0"/>
          <a:chExt cx="0" cy="0"/>
        </a:xfrm>
      </p:grpSpPr>
      <p:sp>
        <p:nvSpPr>
          <p:cNvPr id="1048662" name="Google Shape;201;p24"/>
          <p:cNvSpPr txBox="1"/>
          <p:nvPr/>
        </p:nvSpPr>
        <p:spPr>
          <a:xfrm>
            <a:off x="971300" y="1714850"/>
            <a:ext cx="6786900" cy="1394700"/>
          </a:xfrm>
          <a:prstGeom prst="rect"/>
          <a:noFill/>
          <a:ln>
            <a:noFill/>
          </a:ln>
        </p:spPr>
        <p:txBody>
          <a:bodyPr anchor="t" anchorCtr="0" bIns="91425" lIns="91425" rIns="91425" spcFirstLastPara="1" tIns="91425" wrap="square">
            <a:noAutofit/>
          </a:bodyPr>
          <a:p>
            <a:pPr algn="ctr" indent="0" lvl="0" marL="0" rtl="0">
              <a:spcBef>
                <a:spcPts val="0"/>
              </a:spcBef>
              <a:spcAft>
                <a:spcPts val="0"/>
              </a:spcAft>
              <a:buNone/>
            </a:pPr>
            <a:r>
              <a:rPr sz="7500" lang="en">
                <a:solidFill>
                  <a:schemeClr val="lt1"/>
                </a:solidFill>
                <a:latin typeface="Lato"/>
                <a:ea typeface="Lato"/>
                <a:cs typeface="Lato"/>
                <a:sym typeface="Lato"/>
              </a:rPr>
              <a:t>Thank you</a:t>
            </a:r>
            <a:endParaRPr sz="75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Shape 139"/>
        <p:cNvGrpSpPr/>
        <p:nvPr/>
      </p:nvGrpSpPr>
      <p:grpSpPr>
        <a:xfrm>
          <a:off x="0" y="0"/>
          <a:ext cx="0" cy="0"/>
          <a:chOff x="0" y="0"/>
          <a:chExt cx="0" cy="0"/>
        </a:xfrm>
      </p:grpSpPr>
      <p:sp>
        <p:nvSpPr>
          <p:cNvPr id="1048596" name="Google Shape;140;p14"/>
          <p:cNvSpPr txBox="1"/>
          <p:nvPr>
            <p:ph type="title"/>
          </p:nvPr>
        </p:nvSpPr>
        <p:spPr>
          <a:xfrm>
            <a:off x="1297500" y="393750"/>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Problem Statement :</a:t>
            </a:r>
          </a:p>
        </p:txBody>
      </p:sp>
      <p:sp>
        <p:nvSpPr>
          <p:cNvPr id="1048597" name="Google Shape;141;p14"/>
          <p:cNvSpPr txBox="1"/>
          <p:nvPr>
            <p:ph type="body" idx="1"/>
          </p:nvPr>
        </p:nvSpPr>
        <p:spPr>
          <a:xfrm>
            <a:off x="387900" y="1478099"/>
            <a:ext cx="8368200" cy="3078900"/>
          </a:xfrm>
          <a:prstGeom prst="rect"/>
          <a:noFill/>
          <a:ln>
            <a:noFill/>
          </a:ln>
        </p:spPr>
        <p:txBody>
          <a:bodyPr anchor="t" anchorCtr="0" bIns="91425" lIns="91425" rIns="91425" spcFirstLastPara="1" tIns="91425" wrap="square">
            <a:normAutofit/>
          </a:bodyPr>
          <a:p>
            <a:pPr algn="l" indent="0" lvl="0" marL="0" rtl="0">
              <a:lnSpc>
                <a:spcPct val="115000"/>
              </a:lnSpc>
              <a:spcBef>
                <a:spcPts val="0"/>
              </a:spcBef>
              <a:spcAft>
                <a:spcPts val="0"/>
              </a:spcAft>
              <a:buSzPts val="1800"/>
              <a:buNone/>
            </a:pPr>
            <a:r>
              <a:t/>
            </a:r>
          </a:p>
          <a:p>
            <a:pPr algn="l" indent="0" lvl="0" marL="0" rtl="0">
              <a:lnSpc>
                <a:spcPct val="115000"/>
              </a:lnSpc>
              <a:spcBef>
                <a:spcPts val="1200"/>
              </a:spcBef>
              <a:spcAft>
                <a:spcPts val="0"/>
              </a:spcAft>
              <a:buSzPts val="1800"/>
              <a:buNone/>
            </a:pPr>
            <a:r>
              <a:rPr lang="en"/>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p>
          <a:p>
            <a:pPr algn="l" indent="0" lvl="0" marL="0" rtl="0">
              <a:lnSpc>
                <a:spcPct val="115000"/>
              </a:lnSpc>
              <a:spcBef>
                <a:spcPts val="1200"/>
              </a:spcBef>
              <a:spcAft>
                <a:spcPts val="1200"/>
              </a:spcAft>
              <a:buSzPts val="1800"/>
              <a:buNone/>
            </a:pPr>
            <a: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Shape 145"/>
        <p:cNvGrpSpPr/>
        <p:nvPr/>
      </p:nvGrpSpPr>
      <p:grpSpPr>
        <a:xfrm>
          <a:off x="0" y="0"/>
          <a:ext cx="0" cy="0"/>
          <a:chOff x="0" y="0"/>
          <a:chExt cx="0" cy="0"/>
        </a:xfrm>
      </p:grpSpPr>
      <p:sp>
        <p:nvSpPr>
          <p:cNvPr id="1048600" name="Google Shape;146;p15"/>
          <p:cNvSpPr txBox="1"/>
          <p:nvPr>
            <p:ph type="title"/>
          </p:nvPr>
        </p:nvSpPr>
        <p:spPr>
          <a:xfrm>
            <a:off x="1297500" y="393750"/>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Solution :</a:t>
            </a:r>
          </a:p>
        </p:txBody>
      </p:sp>
      <p:sp>
        <p:nvSpPr>
          <p:cNvPr id="1048601" name="Google Shape;147;p15"/>
          <p:cNvSpPr txBox="1"/>
          <p:nvPr>
            <p:ph type="body" idx="1"/>
          </p:nvPr>
        </p:nvSpPr>
        <p:spPr>
          <a:xfrm>
            <a:off x="1297500" y="1567550"/>
            <a:ext cx="7038900" cy="2911200"/>
          </a:xfrm>
          <a:prstGeom prst="rect"/>
          <a:noFill/>
          <a:ln>
            <a:noFill/>
          </a:ln>
        </p:spPr>
        <p:txBody>
          <a:bodyPr anchor="t" anchorCtr="0" bIns="91425" lIns="91425" rIns="91425" spcFirstLastPara="1" tIns="91425" wrap="square">
            <a:noAutofit/>
          </a:bodyPr>
          <a:p>
            <a:pPr algn="l" indent="-304800" lvl="0" marL="457200" rtl="0">
              <a:lnSpc>
                <a:spcPct val="115000"/>
              </a:lnSpc>
              <a:spcBef>
                <a:spcPts val="0"/>
              </a:spcBef>
              <a:spcAft>
                <a:spcPts val="0"/>
              </a:spcAft>
              <a:buSzPts val="1200"/>
              <a:buChar char="➔"/>
            </a:pPr>
            <a:r>
              <a:rPr b="1" sz="1200" lang="en"/>
              <a:t>Cryptographic Encryption</a:t>
            </a:r>
            <a:r>
              <a:rPr sz="1200" lang="en"/>
              <a:t> : Implement robust encryption algorithms like AES (Advanced Encryption Standard) to encrypt all logged keystrokes and sensitive data, ensuring that even if the data is intercepted, it remains secure and unreadable without the decryption key.</a:t>
            </a:r>
            <a:endParaRPr sz="1200"/>
          </a:p>
          <a:p>
            <a:pPr algn="l" indent="-304800" lvl="0" marL="457200" rtl="0">
              <a:lnSpc>
                <a:spcPct val="115000"/>
              </a:lnSpc>
              <a:spcBef>
                <a:spcPts val="0"/>
              </a:spcBef>
              <a:spcAft>
                <a:spcPts val="0"/>
              </a:spcAft>
              <a:buSzPts val="1200"/>
              <a:buChar char="➔"/>
            </a:pPr>
            <a:r>
              <a:rPr b="1" sz="1200" lang="en"/>
              <a:t>Secure Storage Mechanism</a:t>
            </a:r>
            <a:r>
              <a:rPr sz="1200" lang="en"/>
              <a:t> : Utilize secure storage methods, such as encrypted databases or files, to store logged keystrokes locally on the target device. Employ access controls and permission settings to restrict unauthorized access to the stored data.</a:t>
            </a:r>
            <a:endParaRPr sz="1200"/>
          </a:p>
          <a:p>
            <a:pPr algn="l" indent="-304800" lvl="0" marL="457200" rtl="0">
              <a:lnSpc>
                <a:spcPct val="115000"/>
              </a:lnSpc>
              <a:spcBef>
                <a:spcPts val="0"/>
              </a:spcBef>
              <a:spcAft>
                <a:spcPts val="0"/>
              </a:spcAft>
              <a:buSzPts val="1200"/>
              <a:buChar char="➔"/>
            </a:pPr>
            <a:r>
              <a:rPr b="1" sz="1200" lang="en"/>
              <a:t>Stealth Mode Functionality</a:t>
            </a:r>
            <a:r>
              <a:rPr sz="1200" lang="en"/>
              <a:t> : Develop stealth mode capabilities to make the keylogger invisible to the user and antivirus software. This involves minimizing resource usage, masking the keylogger’s presence in system processes, and avoiding detection by system monitoring tools.</a:t>
            </a:r>
            <a:endParaRPr sz="1200"/>
          </a:p>
          <a:p>
            <a:pPr algn="l" indent="-304800" lvl="0" marL="457200" rtl="0">
              <a:lnSpc>
                <a:spcPct val="115000"/>
              </a:lnSpc>
              <a:spcBef>
                <a:spcPts val="0"/>
              </a:spcBef>
              <a:spcAft>
                <a:spcPts val="0"/>
              </a:spcAft>
              <a:buSzPts val="1200"/>
              <a:buChar char="➔"/>
            </a:pPr>
            <a:r>
              <a:rPr b="1" sz="1200" lang="en"/>
              <a:t>Anti-Tampering Measures</a:t>
            </a:r>
            <a:r>
              <a:rPr sz="1200" lang="en"/>
              <a:t> : Implement techniques to detect and prevent tampering attempts, such as code obfuscation, integrity checks, and sandboxing. Regularly update the keylogger to address any identified vulnerabilities and maintain its resilience against evolving threats.</a:t>
            </a:r>
            <a:endParaRPr sz="1200"/>
          </a:p>
          <a:p>
            <a:pPr algn="l" indent="-304800" lvl="0" marL="457200" rtl="0">
              <a:lnSpc>
                <a:spcPct val="115000"/>
              </a:lnSpc>
              <a:spcBef>
                <a:spcPts val="0"/>
              </a:spcBef>
              <a:spcAft>
                <a:spcPts val="0"/>
              </a:spcAft>
              <a:buSzPts val="1200"/>
              <a:buChar char="➔"/>
            </a:pPr>
            <a:r>
              <a:rPr b="1" sz="1200" lang="en"/>
              <a:t>Authentication and Access Control </a:t>
            </a:r>
            <a:r>
              <a:rPr sz="1200" lang="en"/>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Shape 151"/>
        <p:cNvGrpSpPr/>
        <p:nvPr/>
      </p:nvGrpSpPr>
      <p:grpSpPr>
        <a:xfrm>
          <a:off x="0" y="0"/>
          <a:ext cx="0" cy="0"/>
          <a:chOff x="0" y="0"/>
          <a:chExt cx="0" cy="0"/>
        </a:xfrm>
      </p:grpSpPr>
      <p:sp>
        <p:nvSpPr>
          <p:cNvPr id="1048604" name="Google Shape;152;p16"/>
          <p:cNvSpPr txBox="1"/>
          <p:nvPr>
            <p:ph type="title"/>
          </p:nvPr>
        </p:nvSpPr>
        <p:spPr>
          <a:xfrm>
            <a:off x="1297500" y="393750"/>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System Development Approach :</a:t>
            </a:r>
          </a:p>
        </p:txBody>
      </p:sp>
      <p:sp>
        <p:nvSpPr>
          <p:cNvPr id="1048605" name="Google Shape;153;p16"/>
          <p:cNvSpPr txBox="1"/>
          <p:nvPr>
            <p:ph type="body" idx="1"/>
          </p:nvPr>
        </p:nvSpPr>
        <p:spPr>
          <a:xfrm>
            <a:off x="1297500" y="1567550"/>
            <a:ext cx="7038900" cy="2911200"/>
          </a:xfrm>
          <a:prstGeom prst="rect"/>
          <a:noFill/>
          <a:ln>
            <a:noFill/>
          </a:ln>
        </p:spPr>
        <p:txBody>
          <a:bodyPr anchor="t" anchorCtr="0" bIns="91425" lIns="91425" rIns="91425" spcFirstLastPara="1" tIns="91425" wrap="square">
            <a:normAutofit lnSpcReduction="10000"/>
          </a:bodyPr>
          <a:p>
            <a:pPr algn="l" indent="-342900" lvl="0" marL="457200" rtl="0">
              <a:lnSpc>
                <a:spcPct val="115000"/>
              </a:lnSpc>
              <a:spcBef>
                <a:spcPts val="1500"/>
              </a:spcBef>
              <a:spcAft>
                <a:spcPts val="0"/>
              </a:spcAft>
              <a:buSzPts val="1800"/>
              <a:buChar char="➔"/>
            </a:pPr>
            <a:r>
              <a:rPr b="1" lang="en"/>
              <a:t>Requirement Analysis</a:t>
            </a:r>
            <a:r>
              <a:rPr lang="en"/>
              <a:t> : </a:t>
            </a:r>
            <a:r>
              <a:rPr sz="1550" lang="en"/>
              <a:t>Gather and analyze requirements for the keylogger, including features, security needs, and user expectations.</a:t>
            </a:r>
            <a:endParaRPr sz="1550"/>
          </a:p>
          <a:p>
            <a:pPr algn="l" indent="-342900" lvl="0" marL="457200" rtl="0">
              <a:lnSpc>
                <a:spcPct val="115000"/>
              </a:lnSpc>
              <a:spcBef>
                <a:spcPts val="0"/>
              </a:spcBef>
              <a:spcAft>
                <a:spcPts val="0"/>
              </a:spcAft>
              <a:buSzPts val="1800"/>
              <a:buChar char="➔"/>
            </a:pPr>
            <a:r>
              <a:rPr b="1" lang="en"/>
              <a:t>Design Phase</a:t>
            </a:r>
            <a:r>
              <a:rPr lang="en"/>
              <a:t> :</a:t>
            </a:r>
          </a:p>
          <a:p>
            <a:pPr algn="l" indent="-323850" lvl="1" marL="914400" rtl="0">
              <a:lnSpc>
                <a:spcPct val="115000"/>
              </a:lnSpc>
              <a:spcBef>
                <a:spcPts val="0"/>
              </a:spcBef>
              <a:spcAft>
                <a:spcPts val="0"/>
              </a:spcAft>
              <a:buSzPts val="1500"/>
              <a:buChar char="◆"/>
            </a:pPr>
            <a:r>
              <a:rPr sz="1500" lang="en" u="sng"/>
              <a:t>Architecture Design</a:t>
            </a:r>
            <a:r>
              <a:rPr sz="1500" lang="en"/>
              <a:t> : Define the overall system architecture, including components, modules, and their interactions.</a:t>
            </a:r>
            <a:endParaRPr sz="1500"/>
          </a:p>
          <a:p>
            <a:pPr algn="l" indent="-323850" lvl="1" marL="914400" rtl="0">
              <a:lnSpc>
                <a:spcPct val="115000"/>
              </a:lnSpc>
              <a:spcBef>
                <a:spcPts val="0"/>
              </a:spcBef>
              <a:spcAft>
                <a:spcPts val="0"/>
              </a:spcAft>
              <a:buSzPts val="1500"/>
              <a:buChar char="◆"/>
            </a:pPr>
            <a:r>
              <a:rPr sz="1500" lang="en" u="sng"/>
              <a:t>Database Design</a:t>
            </a:r>
            <a:r>
              <a:rPr sz="1500" lang="en"/>
              <a:t> : Design the database schema for storing encrypted data securely.</a:t>
            </a:r>
            <a:endParaRPr sz="1500"/>
          </a:p>
          <a:p>
            <a:pPr algn="l" indent="-323850" lvl="1" marL="914400" rtl="0">
              <a:lnSpc>
                <a:spcPct val="115000"/>
              </a:lnSpc>
              <a:spcBef>
                <a:spcPts val="0"/>
              </a:spcBef>
              <a:spcAft>
                <a:spcPts val="0"/>
              </a:spcAft>
              <a:buSzPts val="1500"/>
              <a:buChar char="◆"/>
            </a:pPr>
            <a:r>
              <a:rPr sz="1500" lang="en" u="sng"/>
              <a:t>UI/UX Design</a:t>
            </a:r>
            <a:r>
              <a:rPr sz="1500" lang="en"/>
              <a:t> : Create mockups and designs for the user interface, focusing on usability and intuitiveness.</a:t>
            </a:r>
            <a:endParaRPr sz="1500"/>
          </a:p>
          <a:p>
            <a:pPr algn="l" indent="0" lvl="0" marL="0" rtl="0">
              <a:lnSpc>
                <a:spcPct val="115000"/>
              </a:lnSpc>
              <a:spcBef>
                <a:spcPts val="1500"/>
              </a:spcBef>
              <a:spcAft>
                <a:spcPts val="1200"/>
              </a:spcAft>
              <a:buSzPts val="1800"/>
              <a:buNone/>
            </a:pPr>
            <a: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Shape 157"/>
        <p:cNvGrpSpPr/>
        <p:nvPr/>
      </p:nvGrpSpPr>
      <p:grpSpPr>
        <a:xfrm>
          <a:off x="0" y="0"/>
          <a:ext cx="0" cy="0"/>
          <a:chOff x="0" y="0"/>
          <a:chExt cx="0" cy="0"/>
        </a:xfrm>
      </p:grpSpPr>
      <p:sp>
        <p:nvSpPr>
          <p:cNvPr id="1048608" name="Google Shape;158;p17"/>
          <p:cNvSpPr txBox="1"/>
          <p:nvPr>
            <p:ph type="title"/>
          </p:nvPr>
        </p:nvSpPr>
        <p:spPr>
          <a:xfrm>
            <a:off x="1297500" y="393750"/>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System Development Approach :</a:t>
            </a:r>
          </a:p>
        </p:txBody>
      </p:sp>
      <p:sp>
        <p:nvSpPr>
          <p:cNvPr id="1048609" name="Google Shape;159;p17"/>
          <p:cNvSpPr txBox="1"/>
          <p:nvPr>
            <p:ph type="body" idx="1"/>
          </p:nvPr>
        </p:nvSpPr>
        <p:spPr>
          <a:xfrm>
            <a:off x="1297500" y="1567550"/>
            <a:ext cx="7038900" cy="2911200"/>
          </a:xfrm>
          <a:prstGeom prst="rect"/>
          <a:noFill/>
          <a:ln>
            <a:noFill/>
          </a:ln>
        </p:spPr>
        <p:txBody>
          <a:bodyPr anchor="t" anchorCtr="0" bIns="91425" lIns="91425" rIns="91425" spcFirstLastPara="1" tIns="91425" wrap="square">
            <a:normAutofit fontScale="82353" lnSpcReduction="20000"/>
          </a:bodyPr>
          <a:p>
            <a:pPr algn="l" indent="-322135" lvl="0" marL="457200" rtl="0">
              <a:lnSpc>
                <a:spcPct val="115000"/>
              </a:lnSpc>
              <a:spcBef>
                <a:spcPts val="0"/>
              </a:spcBef>
              <a:spcAft>
                <a:spcPts val="0"/>
              </a:spcAft>
              <a:buSzPct val="100000"/>
              <a:buChar char="➔"/>
            </a:pPr>
            <a:r>
              <a:rPr b="1" sz="1900" lang="en"/>
              <a:t>Implementation</a:t>
            </a:r>
            <a:r>
              <a:rPr sz="1900" lang="en"/>
              <a:t> :</a:t>
            </a:r>
            <a:endParaRPr sz="1900"/>
          </a:p>
          <a:p>
            <a:pPr algn="l" indent="-312292" lvl="1" marL="914400" rtl="0">
              <a:lnSpc>
                <a:spcPct val="115000"/>
              </a:lnSpc>
              <a:spcBef>
                <a:spcPts val="0"/>
              </a:spcBef>
              <a:spcAft>
                <a:spcPts val="0"/>
              </a:spcAft>
              <a:buSzPct val="100000"/>
              <a:buChar char="◆"/>
            </a:pPr>
            <a:r>
              <a:rPr sz="1700" lang="en" u="sng"/>
              <a:t>Keylogging Module</a:t>
            </a:r>
            <a:r>
              <a:rPr sz="1700" lang="en"/>
              <a:t> : Develop the module to capture keystrokes using platform-specific libraries.</a:t>
            </a:r>
            <a:endParaRPr sz="1700"/>
          </a:p>
          <a:p>
            <a:pPr algn="l" indent="-312292" lvl="1" marL="914400" rtl="0">
              <a:lnSpc>
                <a:spcPct val="115000"/>
              </a:lnSpc>
              <a:spcBef>
                <a:spcPts val="0"/>
              </a:spcBef>
              <a:spcAft>
                <a:spcPts val="0"/>
              </a:spcAft>
              <a:buSzPct val="100000"/>
              <a:buChar char="◆"/>
            </a:pPr>
            <a:r>
              <a:rPr sz="1700" lang="en" u="sng"/>
              <a:t>Encryption Module</a:t>
            </a:r>
            <a:r>
              <a:rPr sz="1700" lang="en"/>
              <a:t> : Implement encryption algorithms for securing logged data and communication.</a:t>
            </a:r>
            <a:endParaRPr sz="1700"/>
          </a:p>
          <a:p>
            <a:pPr algn="l" indent="-312292" lvl="1" marL="914400" rtl="0">
              <a:lnSpc>
                <a:spcPct val="115000"/>
              </a:lnSpc>
              <a:spcBef>
                <a:spcPts val="0"/>
              </a:spcBef>
              <a:spcAft>
                <a:spcPts val="0"/>
              </a:spcAft>
              <a:buSzPct val="100000"/>
              <a:buChar char="◆"/>
            </a:pPr>
            <a:r>
              <a:rPr sz="1700" lang="en" u="sng"/>
              <a:t>Stealth Mode</a:t>
            </a:r>
            <a:r>
              <a:rPr sz="1700" lang="en"/>
              <a:t> : Code the functionality to make the keylogger undetectable to users and antivirus software.</a:t>
            </a:r>
            <a:endParaRPr sz="1700"/>
          </a:p>
          <a:p>
            <a:pPr algn="l" indent="-312292" lvl="1" marL="914400" rtl="0">
              <a:lnSpc>
                <a:spcPct val="115000"/>
              </a:lnSpc>
              <a:spcBef>
                <a:spcPts val="0"/>
              </a:spcBef>
              <a:spcAft>
                <a:spcPts val="0"/>
              </a:spcAft>
              <a:buSzPct val="100000"/>
              <a:buChar char="◆"/>
            </a:pPr>
            <a:r>
              <a:rPr sz="1700" lang="en" u="sng"/>
              <a:t>Access Control</a:t>
            </a:r>
            <a:r>
              <a:rPr sz="1700" lang="en"/>
              <a:t> : Develop authentication mechanisms and access control features.</a:t>
            </a:r>
            <a:endParaRPr sz="1700"/>
          </a:p>
          <a:p>
            <a:pPr algn="l" indent="-312292" lvl="1" marL="914400" rtl="0">
              <a:lnSpc>
                <a:spcPct val="115000"/>
              </a:lnSpc>
              <a:spcBef>
                <a:spcPts val="0"/>
              </a:spcBef>
              <a:spcAft>
                <a:spcPts val="0"/>
              </a:spcAft>
              <a:buSzPct val="100000"/>
              <a:buChar char="◆"/>
            </a:pPr>
            <a:r>
              <a:rPr sz="1700" lang="en" u="sng"/>
              <a:t>User Interface</a:t>
            </a:r>
            <a:r>
              <a:rPr sz="1700" lang="en"/>
              <a:t> : Build the graphical interface for configuration and monitoring.</a:t>
            </a:r>
            <a:endParaRPr sz="1700"/>
          </a:p>
          <a:p>
            <a:pPr algn="l" indent="-312292" lvl="1" marL="914400" rtl="0">
              <a:lnSpc>
                <a:spcPct val="115000"/>
              </a:lnSpc>
              <a:spcBef>
                <a:spcPts val="0"/>
              </a:spcBef>
              <a:spcAft>
                <a:spcPts val="0"/>
              </a:spcAft>
              <a:buSzPct val="100000"/>
              <a:buChar char="◆"/>
            </a:pPr>
            <a:r>
              <a:rPr sz="1700" lang="en" u="sng"/>
              <a:t>Compatibility</a:t>
            </a:r>
            <a:r>
              <a:rPr sz="1700" lang="en"/>
              <a:t> : Ensure compatibility across different operating systems and input methods.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63"/>
        <p:cNvGrpSpPr/>
        <p:nvPr/>
      </p:nvGrpSpPr>
      <p:grpSpPr>
        <a:xfrm>
          <a:off x="0" y="0"/>
          <a:ext cx="0" cy="0"/>
          <a:chOff x="0" y="0"/>
          <a:chExt cx="0" cy="0"/>
        </a:xfrm>
      </p:grpSpPr>
      <p:sp>
        <p:nvSpPr>
          <p:cNvPr id="1048612" name="Google Shape;164;p18"/>
          <p:cNvSpPr txBox="1"/>
          <p:nvPr>
            <p:ph type="title"/>
          </p:nvPr>
        </p:nvSpPr>
        <p:spPr>
          <a:xfrm>
            <a:off x="1635250" y="403500"/>
            <a:ext cx="6044400" cy="686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System Development Approach :</a:t>
            </a:r>
          </a:p>
        </p:txBody>
      </p:sp>
      <p:sp>
        <p:nvSpPr>
          <p:cNvPr id="1048613" name="Google Shape;165;p18"/>
          <p:cNvSpPr txBox="1"/>
          <p:nvPr>
            <p:ph type="body" idx="1"/>
          </p:nvPr>
        </p:nvSpPr>
        <p:spPr>
          <a:xfrm>
            <a:off x="387900" y="1489825"/>
            <a:ext cx="8368200" cy="3516000"/>
          </a:xfrm>
          <a:prstGeom prst="rect"/>
          <a:noFill/>
          <a:ln>
            <a:noFill/>
          </a:ln>
        </p:spPr>
        <p:txBody>
          <a:bodyPr anchor="t" anchorCtr="0" bIns="91425" lIns="91425" rIns="91425" spcFirstLastPara="1" tIns="91425" wrap="square">
            <a:normAutofit/>
          </a:bodyPr>
          <a:p>
            <a:pPr algn="l" indent="-349250" lvl="0" marL="457200" rtl="0">
              <a:lnSpc>
                <a:spcPct val="115000"/>
              </a:lnSpc>
              <a:spcBef>
                <a:spcPts val="1500"/>
              </a:spcBef>
              <a:spcAft>
                <a:spcPts val="0"/>
              </a:spcAft>
              <a:buSzPts val="1900"/>
              <a:buChar char="➔"/>
            </a:pPr>
            <a:r>
              <a:rPr b="1" sz="1900" lang="en"/>
              <a:t>Testing :</a:t>
            </a:r>
            <a:endParaRPr b="1" sz="1900"/>
          </a:p>
          <a:p>
            <a:pPr algn="l" indent="-327025" lvl="1" marL="914400" rtl="0">
              <a:lnSpc>
                <a:spcPct val="115000"/>
              </a:lnSpc>
              <a:spcBef>
                <a:spcPts val="0"/>
              </a:spcBef>
              <a:spcAft>
                <a:spcPts val="0"/>
              </a:spcAft>
              <a:buSzPts val="1550"/>
              <a:buChar char="◆"/>
            </a:pPr>
            <a:r>
              <a:rPr sz="1550" lang="en" u="sng"/>
              <a:t>Unit Testing</a:t>
            </a:r>
            <a:r>
              <a:rPr sz="1550" lang="en"/>
              <a:t> : Test individual modules to ensure they function correctly.</a:t>
            </a:r>
            <a:endParaRPr sz="1550"/>
          </a:p>
          <a:p>
            <a:pPr algn="l" indent="-327025" lvl="1" marL="914400" rtl="0">
              <a:lnSpc>
                <a:spcPct val="115000"/>
              </a:lnSpc>
              <a:spcBef>
                <a:spcPts val="0"/>
              </a:spcBef>
              <a:spcAft>
                <a:spcPts val="0"/>
              </a:spcAft>
              <a:buSzPts val="1550"/>
              <a:buChar char="◆"/>
            </a:pPr>
            <a:r>
              <a:rPr sz="1550" lang="en" u="sng"/>
              <a:t>Integration Testing</a:t>
            </a:r>
            <a:r>
              <a:rPr sz="1550" lang="en"/>
              <a:t> : Verify that modules work together seamlessly.</a:t>
            </a:r>
            <a:endParaRPr sz="1550"/>
          </a:p>
          <a:p>
            <a:pPr algn="l" indent="-327025" lvl="1" marL="914400" rtl="0">
              <a:lnSpc>
                <a:spcPct val="115000"/>
              </a:lnSpc>
              <a:spcBef>
                <a:spcPts val="0"/>
              </a:spcBef>
              <a:spcAft>
                <a:spcPts val="0"/>
              </a:spcAft>
              <a:buSzPts val="1550"/>
              <a:buChar char="◆"/>
            </a:pPr>
            <a:r>
              <a:rPr sz="1550" lang="en" u="sng"/>
              <a:t>Security Testing</a:t>
            </a:r>
            <a:r>
              <a:rPr sz="1550" lang="en"/>
              <a:t> : Perform penetration testing and vulnerability assessments to identify and fix security flaws.</a:t>
            </a:r>
            <a:endParaRPr sz="1550"/>
          </a:p>
          <a:p>
            <a:pPr algn="l" indent="-327025" lvl="1" marL="914400" rtl="0">
              <a:lnSpc>
                <a:spcPct val="115000"/>
              </a:lnSpc>
              <a:spcBef>
                <a:spcPts val="0"/>
              </a:spcBef>
              <a:spcAft>
                <a:spcPts val="0"/>
              </a:spcAft>
              <a:buSzPts val="1550"/>
              <a:buChar char="◆"/>
            </a:pPr>
            <a:r>
              <a:rPr sz="1550" lang="en" u="sng"/>
              <a:t>Compatibility Testing</a:t>
            </a:r>
            <a:r>
              <a:rPr sz="1550" lang="en"/>
              <a:t> : Test the keylogger on various platforms and applications to ensure compatibility.</a:t>
            </a:r>
            <a:endParaRPr sz="1550"/>
          </a:p>
          <a:p>
            <a:pPr algn="l" indent="-342900" lvl="0" marL="457200" rtl="0">
              <a:lnSpc>
                <a:spcPct val="115000"/>
              </a:lnSpc>
              <a:spcBef>
                <a:spcPts val="0"/>
              </a:spcBef>
              <a:spcAft>
                <a:spcPts val="0"/>
              </a:spcAft>
              <a:buSzPts val="1800"/>
              <a:buChar char="➔"/>
            </a:pPr>
            <a:r>
              <a:rPr b="1" lang="en"/>
              <a:t>Deployment :</a:t>
            </a:r>
            <a:endParaRPr b="1"/>
          </a:p>
          <a:p>
            <a:pPr algn="l" indent="-327025" lvl="1" marL="914400" rtl="0">
              <a:lnSpc>
                <a:spcPct val="115000"/>
              </a:lnSpc>
              <a:spcBef>
                <a:spcPts val="0"/>
              </a:spcBef>
              <a:spcAft>
                <a:spcPts val="0"/>
              </a:spcAft>
              <a:buSzPts val="1550"/>
              <a:buChar char="◆"/>
            </a:pPr>
            <a:r>
              <a:rPr sz="1550" lang="en"/>
              <a:t>Prepare installation packages for different operating systems.</a:t>
            </a:r>
            <a:endParaRPr sz="1550"/>
          </a:p>
          <a:p>
            <a:pPr algn="l" indent="-327025" lvl="1" marL="914400" rtl="0">
              <a:lnSpc>
                <a:spcPct val="115000"/>
              </a:lnSpc>
              <a:spcBef>
                <a:spcPts val="0"/>
              </a:spcBef>
              <a:spcAft>
                <a:spcPts val="0"/>
              </a:spcAft>
              <a:buSzPts val="1550"/>
              <a:buChar char="◆"/>
            </a:pPr>
            <a:r>
              <a:rPr sz="1550" lang="en"/>
              <a:t>Provide clear instructions for installation and configuration.</a:t>
            </a:r>
            <a:endParaRPr sz="1550"/>
          </a:p>
          <a:p>
            <a:pPr algn="l" indent="-327025" lvl="1" marL="914400" rtl="0">
              <a:lnSpc>
                <a:spcPct val="115000"/>
              </a:lnSpc>
              <a:spcBef>
                <a:spcPts val="0"/>
              </a:spcBef>
              <a:spcAft>
                <a:spcPts val="0"/>
              </a:spcAft>
              <a:buSzPts val="1550"/>
              <a:buChar char="◆"/>
            </a:pPr>
            <a:r>
              <a:rPr sz="1550" lang="en"/>
              <a:t>Deploy the keylogger in controlled environments for initial use and feedback gathering.</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69"/>
        <p:cNvGrpSpPr/>
        <p:nvPr/>
      </p:nvGrpSpPr>
      <p:grpSpPr>
        <a:xfrm>
          <a:off x="0" y="0"/>
          <a:ext cx="0" cy="0"/>
          <a:chOff x="0" y="0"/>
          <a:chExt cx="0" cy="0"/>
        </a:xfrm>
      </p:grpSpPr>
      <p:sp>
        <p:nvSpPr>
          <p:cNvPr id="1048616" name="Google Shape;170;p19"/>
          <p:cNvSpPr txBox="1"/>
          <p:nvPr>
            <p:ph type="title"/>
          </p:nvPr>
        </p:nvSpPr>
        <p:spPr>
          <a:xfrm>
            <a:off x="1297500" y="393750"/>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Deployment :</a:t>
            </a:r>
          </a:p>
        </p:txBody>
      </p:sp>
      <p:sp>
        <p:nvSpPr>
          <p:cNvPr id="1048617" name="Google Shape;171;p19"/>
          <p:cNvSpPr txBox="1"/>
          <p:nvPr>
            <p:ph type="body" idx="1"/>
          </p:nvPr>
        </p:nvSpPr>
        <p:spPr>
          <a:xfrm>
            <a:off x="387900" y="1359875"/>
            <a:ext cx="8368200" cy="3634200"/>
          </a:xfrm>
          <a:prstGeom prst="rect"/>
          <a:noFill/>
          <a:ln>
            <a:noFill/>
          </a:ln>
        </p:spPr>
        <p:txBody>
          <a:bodyPr anchor="t" anchorCtr="0" bIns="91425" lIns="91425" rIns="91425" spcFirstLastPara="1" tIns="91425" wrap="square">
            <a:noAutofit/>
          </a:bodyPr>
          <a:p>
            <a:pPr algn="l" indent="-317500" lvl="0" marL="457200" rtl="0">
              <a:lnSpc>
                <a:spcPct val="115000"/>
              </a:lnSpc>
              <a:spcBef>
                <a:spcPts val="1500"/>
              </a:spcBef>
              <a:spcAft>
                <a:spcPts val="0"/>
              </a:spcAft>
              <a:buSzPts val="1400"/>
              <a:buChar char="●"/>
            </a:pPr>
            <a:r>
              <a:rPr b="1" sz="1400" lang="en"/>
              <a:t>Testing</a:t>
            </a:r>
            <a:r>
              <a:rPr sz="1400" lang="en"/>
              <a:t> : Thoroughly test the keylogger for functionality, security, and compatibility before deployment.</a:t>
            </a:r>
            <a:endParaRPr sz="1400"/>
          </a:p>
          <a:p>
            <a:pPr algn="l" indent="-317500" lvl="0" marL="457200" rtl="0">
              <a:lnSpc>
                <a:spcPct val="115000"/>
              </a:lnSpc>
              <a:spcBef>
                <a:spcPts val="0"/>
              </a:spcBef>
              <a:spcAft>
                <a:spcPts val="0"/>
              </a:spcAft>
              <a:buSzPts val="1400"/>
              <a:buChar char="●"/>
            </a:pPr>
            <a:r>
              <a:rPr b="1" sz="1400" lang="en"/>
              <a:t>Packaging </a:t>
            </a:r>
            <a:r>
              <a:rPr sz="1400" lang="en"/>
              <a:t>: Create installation packages for Windows, macOS, and Linux with clear instructions.</a:t>
            </a:r>
            <a:endParaRPr sz="1400"/>
          </a:p>
          <a:p>
            <a:pPr algn="l" indent="-317500" lvl="0" marL="457200" rtl="0">
              <a:lnSpc>
                <a:spcPct val="115000"/>
              </a:lnSpc>
              <a:spcBef>
                <a:spcPts val="0"/>
              </a:spcBef>
              <a:spcAft>
                <a:spcPts val="0"/>
              </a:spcAft>
              <a:buSzPts val="1400"/>
              <a:buChar char="●"/>
            </a:pPr>
            <a:r>
              <a:rPr b="1" sz="1400" lang="en"/>
              <a:t>Configuration </a:t>
            </a:r>
            <a:r>
              <a:rPr sz="1400" lang="en"/>
              <a:t>: Guide users through initial setup, emphasizing responsible usage and compliance.</a:t>
            </a:r>
            <a:endParaRPr sz="1400"/>
          </a:p>
          <a:p>
            <a:pPr algn="l" indent="-317500" lvl="0" marL="457200" rtl="0">
              <a:lnSpc>
                <a:spcPct val="115000"/>
              </a:lnSpc>
              <a:spcBef>
                <a:spcPts val="0"/>
              </a:spcBef>
              <a:spcAft>
                <a:spcPts val="0"/>
              </a:spcAft>
              <a:buSzPts val="1400"/>
              <a:buChar char="●"/>
            </a:pPr>
            <a:r>
              <a:rPr b="1" sz="1400" lang="en"/>
              <a:t>Training and Support</a:t>
            </a:r>
            <a:r>
              <a:rPr sz="1400" lang="en"/>
              <a:t> : Provide user education, support channels, and monitoring for assistance.</a:t>
            </a:r>
            <a:endParaRPr sz="1400"/>
          </a:p>
          <a:p>
            <a:pPr algn="l" indent="-317500" lvl="0" marL="457200" rtl="0">
              <a:lnSpc>
                <a:spcPct val="115000"/>
              </a:lnSpc>
              <a:spcBef>
                <a:spcPts val="0"/>
              </a:spcBef>
              <a:spcAft>
                <a:spcPts val="0"/>
              </a:spcAft>
              <a:buSzPts val="1400"/>
              <a:buChar char="●"/>
            </a:pPr>
            <a:r>
              <a:rPr b="1" sz="1400" lang="en"/>
              <a:t>Updates </a:t>
            </a:r>
            <a:r>
              <a:rPr sz="1400" lang="en"/>
              <a:t>: Regularly release patches and updates to address security vulnerabilities and improve functionality.</a:t>
            </a:r>
            <a:endParaRPr sz="1400"/>
          </a:p>
          <a:p>
            <a:pPr algn="l" indent="-317500" lvl="0" marL="457200" rtl="0">
              <a:lnSpc>
                <a:spcPct val="115000"/>
              </a:lnSpc>
              <a:spcBef>
                <a:spcPts val="0"/>
              </a:spcBef>
              <a:spcAft>
                <a:spcPts val="0"/>
              </a:spcAft>
              <a:buSzPts val="1400"/>
              <a:buChar char="●"/>
            </a:pPr>
            <a:r>
              <a:rPr b="1" sz="1400" lang="en"/>
              <a:t>Compliance </a:t>
            </a:r>
            <a:r>
              <a:rPr sz="1400" lang="en"/>
              <a:t>: Ensure adherence to legal and ethical standards through continuous monitoring and adjustment.</a:t>
            </a:r>
            <a:endParaRPr sz="1400"/>
          </a:p>
          <a:p>
            <a:pPr algn="l" indent="-317500" lvl="0" marL="457200" rtl="0">
              <a:lnSpc>
                <a:spcPct val="115000"/>
              </a:lnSpc>
              <a:spcBef>
                <a:spcPts val="0"/>
              </a:spcBef>
              <a:spcAft>
                <a:spcPts val="0"/>
              </a:spcAft>
              <a:buSzPts val="1400"/>
              <a:buChar char="●"/>
            </a:pPr>
            <a:r>
              <a:rPr b="1" sz="1400" lang="en"/>
              <a:t>Audits </a:t>
            </a:r>
            <a:r>
              <a:rPr sz="1400" lang="en"/>
              <a:t>: Conduct periodic security audits to identify and mitigate potential risks.</a:t>
            </a:r>
            <a:endParaRPr sz="1400"/>
          </a:p>
          <a:p>
            <a:pPr algn="l" indent="-317500" lvl="0" marL="457200" rtl="0">
              <a:lnSpc>
                <a:spcPct val="115000"/>
              </a:lnSpc>
              <a:spcBef>
                <a:spcPts val="0"/>
              </a:spcBef>
              <a:spcAft>
                <a:spcPts val="0"/>
              </a:spcAft>
              <a:buSzPts val="1400"/>
              <a:buChar char="●"/>
            </a:pPr>
            <a:r>
              <a:rPr b="1" sz="1400" lang="en"/>
              <a:t>Documentation </a:t>
            </a:r>
            <a:r>
              <a:rPr sz="1400" lang="en"/>
              <a:t>: Provide comprehensive user manuals and resources for understanding features and best practices.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Shape 175"/>
        <p:cNvGrpSpPr/>
        <p:nvPr/>
      </p:nvGrpSpPr>
      <p:grpSpPr>
        <a:xfrm>
          <a:off x="0" y="0"/>
          <a:ext cx="0" cy="0"/>
          <a:chOff x="0" y="0"/>
          <a:chExt cx="0" cy="0"/>
        </a:xfrm>
      </p:grpSpPr>
      <p:sp>
        <p:nvSpPr>
          <p:cNvPr id="1048626" name="Google Shape;176;p20"/>
          <p:cNvSpPr txBox="1"/>
          <p:nvPr>
            <p:ph type="title"/>
          </p:nvPr>
        </p:nvSpPr>
        <p:spPr>
          <a:xfrm>
            <a:off x="1306600" y="271050"/>
            <a:ext cx="1511100" cy="647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ct val="136200"/>
              <a:buNone/>
            </a:pPr>
            <a:r>
              <a:rPr sz="3100" lang="en"/>
              <a:t>Result :</a:t>
            </a:r>
            <a:endParaRPr sz="3100"/>
          </a:p>
        </p:txBody>
      </p:sp>
      <p:pic>
        <p:nvPicPr>
          <p:cNvPr id="2097152" name="Google Shape;177;p20"/>
          <p:cNvPicPr preferRelativeResize="0">
            <a:picLocks/>
          </p:cNvPicPr>
          <p:nvPr/>
        </p:nvPicPr>
        <p:blipFill rotWithShape="1">
          <a:blip xmlns:r="http://schemas.openxmlformats.org/officeDocument/2006/relationships" r:embed="rId1">
            <a:alphaModFix/>
          </a:blip>
          <a:srcRect l="0" t="0" r="0" b="0"/>
          <a:stretch>
            <a:fillRect/>
          </a:stretch>
        </p:blipFill>
        <p:spPr>
          <a:xfrm>
            <a:off x="264125" y="1150275"/>
            <a:ext cx="4125125" cy="3118200"/>
          </a:xfrm>
          <a:prstGeom prst="rect"/>
          <a:noFill/>
          <a:ln>
            <a:noFill/>
          </a:ln>
        </p:spPr>
      </p:pic>
      <p:pic>
        <p:nvPicPr>
          <p:cNvPr id="2097153" name="Google Shape;178;p20"/>
          <p:cNvPicPr preferRelativeResize="0">
            <a:picLocks/>
          </p:cNvPicPr>
          <p:nvPr/>
        </p:nvPicPr>
        <p:blipFill rotWithShape="1">
          <a:blip xmlns:r="http://schemas.openxmlformats.org/officeDocument/2006/relationships" r:embed="rId2">
            <a:alphaModFix/>
          </a:blip>
          <a:srcRect l="0" t="0" r="0" b="0"/>
          <a:stretch>
            <a:fillRect/>
          </a:stretch>
        </p:blipFill>
        <p:spPr>
          <a:xfrm>
            <a:off x="4634775" y="1150275"/>
            <a:ext cx="4439425" cy="3118200"/>
          </a:xfrm>
          <a:prstGeom prst="rect"/>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6" name="Shape 182"/>
        <p:cNvGrpSpPr/>
        <p:nvPr/>
      </p:nvGrpSpPr>
      <p:grpSpPr>
        <a:xfrm>
          <a:off x="0" y="0"/>
          <a:ext cx="0" cy="0"/>
          <a:chOff x="0" y="0"/>
          <a:chExt cx="0" cy="0"/>
        </a:xfrm>
      </p:grpSpPr>
      <p:sp>
        <p:nvSpPr>
          <p:cNvPr id="1048629" name="Google Shape;183;p21"/>
          <p:cNvSpPr txBox="1"/>
          <p:nvPr>
            <p:ph type="title"/>
          </p:nvPr>
        </p:nvSpPr>
        <p:spPr>
          <a:xfrm>
            <a:off x="1297500" y="393750"/>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Conclusion :</a:t>
            </a:r>
          </a:p>
        </p:txBody>
      </p:sp>
      <p:sp>
        <p:nvSpPr>
          <p:cNvPr id="1048630" name="Google Shape;184;p21"/>
          <p:cNvSpPr txBox="1"/>
          <p:nvPr>
            <p:ph type="body" idx="1"/>
          </p:nvPr>
        </p:nvSpPr>
        <p:spPr>
          <a:xfrm>
            <a:off x="1297500" y="1567550"/>
            <a:ext cx="7038900" cy="2911200"/>
          </a:xfrm>
          <a:prstGeom prst="rect"/>
          <a:noFill/>
          <a:ln>
            <a:noFill/>
          </a:ln>
        </p:spPr>
        <p:txBody>
          <a:bodyPr anchor="t" anchorCtr="0" bIns="91425" lIns="91425" rIns="91425" spcFirstLastPara="1" tIns="91425" wrap="square">
            <a:normAutofit/>
          </a:bodyPr>
          <a:p>
            <a:pPr algn="l" indent="0" lvl="0" marL="0" rtl="0">
              <a:lnSpc>
                <a:spcPct val="115000"/>
              </a:lnSpc>
              <a:spcBef>
                <a:spcPts val="0"/>
              </a:spcBef>
              <a:spcAft>
                <a:spcPts val="1200"/>
              </a:spcAft>
              <a:buSzPts val="1800"/>
              <a:buNone/>
            </a:pPr>
            <a:r>
              <a:rPr lang="en"/>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CPH2487</dc:creator>
  <dcterms:created xsi:type="dcterms:W3CDTF">2024-04-01T11:28:41Z</dcterms:created>
  <dcterms:modified xsi:type="dcterms:W3CDTF">2024-04-02T09:53:56Z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25406da7233b4c17b544ae860908e4b0</vt:lpwstr>
  </property>
</Properties>
</file>