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36767" y="1261804"/>
            <a:ext cx="10993549" cy="1590014"/>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US" b="1" dirty="0">
                <a:solidFill>
                  <a:srgbClr val="7030A0"/>
                </a:solidFill>
                <a:latin typeface="Arial" panose="020B0604020202020204" pitchFamily="34" charset="0"/>
                <a:cs typeface="Arial" panose="020B0604020202020204" pitchFamily="34" charset="0"/>
              </a:rPr>
              <a:t>KEY LOGGER</a:t>
            </a:r>
          </a:p>
        </p:txBody>
      </p:sp>
      <p:sp>
        <p:nvSpPr>
          <p:cNvPr id="3" name="TextBox 2"/>
          <p:cNvSpPr txBox="1"/>
          <p:nvPr/>
        </p:nvSpPr>
        <p:spPr>
          <a:xfrm>
            <a:off x="-460507" y="492362"/>
            <a:ext cx="12726648" cy="769441"/>
          </a:xfrm>
          <a:prstGeom prst="rect">
            <a:avLst/>
          </a:prstGeom>
          <a:noFill/>
        </p:spPr>
        <p:txBody>
          <a:bodyPr wrap="square" lIns="91440" tIns="45720" rIns="91440" bIns="45720" rtlCol="0" anchor="t">
            <a:spAutoFit/>
          </a:bodyPr>
          <a:lstStyle/>
          <a:p>
            <a:pPr algn="ctr"/>
            <a:r>
              <a:rPr lang="en-US" sz="4400" b="1" dirty="0">
                <a:solidFill>
                  <a:schemeClr val="accent5"/>
                </a:solidFill>
                <a:latin typeface="Arial"/>
                <a:cs typeface="Arial"/>
              </a:rPr>
              <a:t>CAPSTONE PROJECT</a:t>
            </a:r>
            <a:endParaRPr lang="en-US" sz="3200" b="1" dirty="0">
              <a:solidFill>
                <a:schemeClr val="accent5"/>
              </a:solidFill>
              <a:latin typeface="Arial"/>
              <a:cs typeface="Arial"/>
            </a:endParaRPr>
          </a:p>
        </p:txBody>
      </p:sp>
      <p:sp>
        <p:nvSpPr>
          <p:cNvPr id="4" name="TextBox 3"/>
          <p:cNvSpPr txBox="1"/>
          <p:nvPr/>
        </p:nvSpPr>
        <p:spPr>
          <a:xfrm>
            <a:off x="707923" y="3736259"/>
            <a:ext cx="10389789" cy="1754326"/>
          </a:xfrm>
          <a:prstGeom prst="rect">
            <a:avLst/>
          </a:prstGeom>
          <a:noFill/>
        </p:spPr>
        <p:txBody>
          <a:bodyPr wrap="square" lIns="91440" tIns="45720" rIns="91440" bIns="45720" rtlCol="0" anchor="t">
            <a:spAutoFit/>
          </a:bodyPr>
          <a:lstStyle/>
          <a:p>
            <a:r>
              <a:rPr lang="en-US" sz="2400" b="1" dirty="0">
                <a:solidFill>
                  <a:srgbClr val="FFFF00"/>
                </a:solidFill>
                <a:highlight>
                  <a:srgbClr val="000080"/>
                </a:highlight>
                <a:latin typeface="Arial" pitchFamily="34" charset="0"/>
                <a:cs typeface="Arial" pitchFamily="34" charset="0"/>
              </a:rPr>
              <a:t>Presented By:</a:t>
            </a:r>
          </a:p>
          <a:p>
            <a:endParaRPr lang="en-US" sz="2400" b="1" dirty="0">
              <a:solidFill>
                <a:srgbClr val="FFFF00"/>
              </a:solidFill>
              <a:highlight>
                <a:srgbClr val="000080"/>
              </a:highlight>
              <a:latin typeface="Arial" pitchFamily="34" charset="0"/>
              <a:cs typeface="Arial" pitchFamily="34" charset="0"/>
            </a:endParaRPr>
          </a:p>
          <a:p>
            <a:pPr marL="914400" lvl="1" indent="-457200">
              <a:buAutoNum type="arabicPeriod"/>
            </a:pPr>
            <a:r>
              <a:rPr lang="en-US" sz="2000" b="1" dirty="0">
                <a:solidFill>
                  <a:srgbClr val="FF0000"/>
                </a:solidFill>
                <a:latin typeface="Arial"/>
                <a:cs typeface="Arial"/>
              </a:rPr>
              <a:t>Student Name: V. Dhanasekar</a:t>
            </a:r>
          </a:p>
          <a:p>
            <a:pPr marL="914400" lvl="1" indent="-457200">
              <a:buAutoNum type="arabicPeriod"/>
            </a:pPr>
            <a:r>
              <a:rPr lang="en-US" sz="2000" b="1" dirty="0">
                <a:solidFill>
                  <a:srgbClr val="FF0000"/>
                </a:solidFill>
                <a:latin typeface="Arial"/>
                <a:cs typeface="Arial"/>
              </a:rPr>
              <a:t>College Name: Jayaram College of Engineering &amp; Technology</a:t>
            </a:r>
          </a:p>
          <a:p>
            <a:pPr marL="914400" lvl="1" indent="-457200">
              <a:buAutoNum type="arabicPeriod"/>
            </a:pPr>
            <a:r>
              <a:rPr lang="en-US" sz="2000" b="1" dirty="0">
                <a:solidFill>
                  <a:srgbClr val="FF0000"/>
                </a:solidFill>
                <a:latin typeface="Arial"/>
                <a:cs typeface="Arial"/>
              </a:rPr>
              <a:t>Department: B.E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Essae IT</cp:lastModifiedBy>
  <cp:revision>23</cp:revision>
  <dcterms:created xsi:type="dcterms:W3CDTF">2021-05-26T16:50:10Z</dcterms:created>
  <dcterms:modified xsi:type="dcterms:W3CDTF">2024-05-08T05:37:51Z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