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2.jpeg" ContentType="image/jpeg"/>
  <Override PartName="/ppt/media/image13.png" ContentType="image/png"/>
  <Override PartName="/ppt/media/image11.png" ContentType="image/png"/>
  <Override PartName="/ppt/media/image9.png" ContentType="image/png"/>
  <Override PartName="/ppt/media/image17.png" ContentType="image/png"/>
  <Override PartName="/ppt/media/image16.png" ContentType="image/png"/>
  <Override PartName="/ppt/media/image15.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jpeg" ContentType="image/jpeg"/>
  <Override PartName="/ppt/media/image14.jpeg" ContentType="image/jpeg"/>
  <Override PartName="/ppt/media/image8.png" ContentType="image/png"/>
  <Override PartName="/ppt/media/image7.png" ContentType="image/png"/>
  <Override PartName="/ppt/presProps.xml" ContentType="application/vnd.openxmlformats-officedocument.presentationml.presProps+xml"/>
  <Override PartName="/ppt/slides/slide1.xml" ContentType="application/vnd.openxmlformats-officedocument.presentationml.slide+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F88A55FA-FA1A-49D9-A3A3-777027217FFC}"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FEEA4BF0-F27F-4838-8D94-56EC1561A233}"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5BCFE7E8-356E-4532-B035-CB935D0A336E}"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537C40C3-FE27-4412-A983-124DBF42A1C7}"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0F432A9D-CF29-4C79-9893-C1526E459364}" type="slidenum">
              <a:t>&lt;#&gt;</a:t>
            </a:fld>
          </a:p>
        </p:txBody>
      </p:sp>
      <p:sp>
        <p:nvSpPr>
          <p:cNvPr id="4" name="PlaceHolder 3"/>
          <p:cNvSpPr>
            <a:spLocks noGrp="1"/>
          </p:cNvSpPr>
          <p:nvPr>
            <p:ph type="dt" idx="6"/>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BD8CCAF8-9ED2-43F3-A509-057CC049571C}"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63FAECE6-CF49-4789-9CA9-F1285042B3DC}"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7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B3535558-4A3B-42C1-8CFE-DA7462DC9951}"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EB9C9D14-0F39-45B7-9DEE-B223EDAE6106}"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23FB963D-1C77-4934-A9E4-398AC9161481}"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7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5E25FF6B-527D-48D5-964A-D657748497A6}"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54B4C774-9AC2-4A73-A373-930371B0A5B2}"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8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9F039DFD-00F5-4340-B621-F9E10D5595BD}"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4E842F09-A6E2-41E7-BAF2-C8922F234066}"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C5847420-B833-4A46-B304-DB727F4C641C}"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A10024E4-4127-4B48-8F96-5D9052A7B16E}" type="slidenum">
              <a:t>&lt;#&gt;</a:t>
            </a:fld>
          </a:p>
        </p:txBody>
      </p:sp>
      <p:sp>
        <p:nvSpPr>
          <p:cNvPr id="9" name="PlaceHolder 8"/>
          <p:cNvSpPr>
            <a:spLocks noGrp="1"/>
          </p:cNvSpPr>
          <p:nvPr>
            <p:ph type="dt" idx="6"/>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0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0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006F5383-0BB8-4F84-914B-18A582E37BFD}" type="slidenum">
              <a:t>&lt;#&gt;</a:t>
            </a:fld>
          </a:p>
        </p:txBody>
      </p:sp>
      <p:sp>
        <p:nvSpPr>
          <p:cNvPr id="11" name="PlaceHolder 10"/>
          <p:cNvSpPr>
            <a:spLocks noGrp="1"/>
          </p:cNvSpPr>
          <p:nvPr>
            <p:ph type="dt" idx="6"/>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C000F778-FB8A-4DC7-B28A-C13B17256CB4}" type="slidenum">
              <a:t>&lt;#&gt;</a:t>
            </a:fld>
          </a:p>
        </p:txBody>
      </p:sp>
      <p:sp>
        <p:nvSpPr>
          <p:cNvPr id="4" name="PlaceHolder 3"/>
          <p:cNvSpPr>
            <a:spLocks noGrp="1"/>
          </p:cNvSpPr>
          <p:nvPr>
            <p:ph type="dt" idx="9"/>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7C07E691-B35B-4F7F-A686-0A310D41AF96}" type="slidenum">
              <a:t>&lt;#&gt;</a:t>
            </a:fld>
          </a:p>
        </p:txBody>
      </p:sp>
      <p:sp>
        <p:nvSpPr>
          <p:cNvPr id="6" name="PlaceHolder 5"/>
          <p:cNvSpPr>
            <a:spLocks noGrp="1"/>
          </p:cNvSpPr>
          <p:nvPr>
            <p:ph type="dt" idx="9"/>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2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A3536E56-C2E8-4F8D-ADAD-AE832BA81039}" type="slidenum">
              <a:t>&lt;#&gt;</a:t>
            </a:fld>
          </a:p>
        </p:txBody>
      </p:sp>
      <p:sp>
        <p:nvSpPr>
          <p:cNvPr id="6" name="PlaceHolder 5"/>
          <p:cNvSpPr>
            <a:spLocks noGrp="1"/>
          </p:cNvSpPr>
          <p:nvPr>
            <p:ph type="dt" idx="9"/>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2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2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BCFF8C51-3686-458E-B581-9334C51E813C}" type="slidenum">
              <a:t>&lt;#&gt;</a:t>
            </a:fld>
          </a:p>
        </p:txBody>
      </p:sp>
      <p:sp>
        <p:nvSpPr>
          <p:cNvPr id="7" name="PlaceHolder 6"/>
          <p:cNvSpPr>
            <a:spLocks noGrp="1"/>
          </p:cNvSpPr>
          <p:nvPr>
            <p:ph type="dt" idx="9"/>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BD04F327-DC12-4A10-AA5B-8199F18A019A}" type="slidenum">
              <a:t>&lt;#&gt;</a:t>
            </a:fld>
          </a:p>
        </p:txBody>
      </p:sp>
      <p:sp>
        <p:nvSpPr>
          <p:cNvPr id="5" name="PlaceHolder 4"/>
          <p:cNvSpPr>
            <a:spLocks noGrp="1"/>
          </p:cNvSpPr>
          <p:nvPr>
            <p:ph type="dt" idx="9"/>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3D580100-55A2-4B86-803B-8E1496B772DA}"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5"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29347A21-53D0-4628-9F5D-932DD7CD6D4C}" type="slidenum">
              <a:t>&lt;#&gt;</a:t>
            </a:fld>
          </a:p>
        </p:txBody>
      </p:sp>
      <p:sp>
        <p:nvSpPr>
          <p:cNvPr id="5" name="PlaceHolder 4"/>
          <p:cNvSpPr>
            <a:spLocks noGrp="1"/>
          </p:cNvSpPr>
          <p:nvPr>
            <p:ph type="dt" idx="9"/>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2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2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2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ECAA2A48-6F77-4A34-9855-A6924D823E08}"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3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3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33"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FE55FE06-0C1C-4582-A938-F1E744520E3C}"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3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3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3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3B3BE729-2C77-4750-A2F9-2C82BC100E9D}"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39"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40"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D8356FDD-B6F7-467C-A88D-6B542130807A}" type="slidenum">
              <a:t>&lt;#&gt;</a:t>
            </a:fld>
          </a:p>
        </p:txBody>
      </p:sp>
      <p:sp>
        <p:nvSpPr>
          <p:cNvPr id="7" name="PlaceHolder 6"/>
          <p:cNvSpPr>
            <a:spLocks noGrp="1"/>
          </p:cNvSpPr>
          <p:nvPr>
            <p:ph type="dt" idx="9"/>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4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4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4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4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6D069414-CB73-40D8-BE69-9E46BAAC3AF3}" type="slidenum">
              <a:t>&lt;#&gt;</a:t>
            </a:fld>
          </a:p>
        </p:txBody>
      </p:sp>
      <p:sp>
        <p:nvSpPr>
          <p:cNvPr id="9" name="PlaceHolder 8"/>
          <p:cNvSpPr>
            <a:spLocks noGrp="1"/>
          </p:cNvSpPr>
          <p:nvPr>
            <p:ph type="dt" idx="9"/>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47"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48"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49"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50"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51"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52"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D9A6DCAB-973A-4F8F-8145-D1A93286FB50}" type="slidenum">
              <a:t>&lt;#&gt;</a:t>
            </a:fld>
          </a:p>
        </p:txBody>
      </p:sp>
      <p:sp>
        <p:nvSpPr>
          <p:cNvPr id="11" name="PlaceHolder 10"/>
          <p:cNvSpPr>
            <a:spLocks noGrp="1"/>
          </p:cNvSpPr>
          <p:nvPr>
            <p:ph type="dt" idx="9"/>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2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4F5C2888-1E17-45DC-8E84-76E0CDDA0C90}"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A2285C92-ADF9-475F-BFB3-E8CDD52E883E}"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F5DCACF7-4602-4D7C-ADCE-BEF4FAE7B399}"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2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0B6CBA9F-3189-4EB0-ABC4-803E278719BE}"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3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5BE75C37-611D-4D01-B23A-B95965275932}"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50D19D6D-1D8C-4AD4-A3EE-B625FB198702}" type="slidenum">
              <a:t>&lt;#&gt;</a:t>
            </a:fld>
          </a:p>
        </p:txBody>
      </p:sp>
      <p:sp>
        <p:nvSpPr>
          <p:cNvPr id="8" name="PlaceHolder 7"/>
          <p:cNvSpPr>
            <a:spLocks noGrp="1"/>
          </p:cNvSpPr>
          <p:nvPr>
            <p:ph type="dt" idx="3"/>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bg object 16"/>
          <p:cNvSpPr/>
          <p:nvPr/>
        </p:nvSpPr>
        <p:spPr>
          <a:xfrm>
            <a:off x="9377280" y="4680"/>
            <a:ext cx="1217880" cy="6852960"/>
          </a:xfrm>
          <a:custGeom>
            <a:avLst/>
            <a:gdLst/>
            <a:ahLst/>
            <a:rect l="l" t="t" r="r" b="b"/>
            <a:pathLst>
              <a:path w="1218565" h="6853555">
                <a:moveTo>
                  <a:pt x="0" y="0"/>
                </a:moveTo>
                <a:lnTo>
                  <a:pt x="1218352" y="6853171"/>
                </a:lnTo>
              </a:path>
            </a:pathLst>
          </a:custGeom>
          <a:noFill/>
          <a:ln w="9525">
            <a:solidFill>
              <a:srgbClr val="5fcaee"/>
            </a:solidFill>
            <a:round/>
          </a:ln>
        </p:spPr>
        <p:style>
          <a:lnRef idx="0"/>
          <a:fillRef idx="0"/>
          <a:effectRef idx="0"/>
          <a:fontRef idx="minor"/>
        </p:style>
      </p:sp>
      <p:sp>
        <p:nvSpPr>
          <p:cNvPr id="1" name="bg object 17"/>
          <p:cNvSpPr/>
          <p:nvPr/>
        </p:nvSpPr>
        <p:spPr>
          <a:xfrm>
            <a:off x="7448760" y="3695040"/>
            <a:ext cx="4742640" cy="3162960"/>
          </a:xfrm>
          <a:custGeom>
            <a:avLst/>
            <a:gdLst/>
            <a:ahLst/>
            <a:rect l="l" t="t" r="r" b="b"/>
            <a:pathLst>
              <a:path w="4743450" h="3163570">
                <a:moveTo>
                  <a:pt x="4743387" y="0"/>
                </a:moveTo>
                <a:lnTo>
                  <a:pt x="0" y="3163101"/>
                </a:lnTo>
              </a:path>
            </a:pathLst>
          </a:custGeom>
          <a:noFill/>
          <a:ln w="9525">
            <a:solidFill>
              <a:srgbClr val="5fcaee"/>
            </a:solidFill>
            <a:round/>
          </a:ln>
        </p:spPr>
        <p:style>
          <a:lnRef idx="0"/>
          <a:fillRef idx="0"/>
          <a:effectRef idx="0"/>
          <a:fontRef idx="minor"/>
        </p:style>
      </p:sp>
      <p:sp>
        <p:nvSpPr>
          <p:cNvPr id="2" name="bg object 18"/>
          <p:cNvSpPr/>
          <p:nvPr/>
        </p:nvSpPr>
        <p:spPr>
          <a:xfrm>
            <a:off x="9182160" y="0"/>
            <a:ext cx="3009240" cy="6857280"/>
          </a:xfrm>
          <a:custGeom>
            <a:avLst/>
            <a:gd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sp>
      <p:sp>
        <p:nvSpPr>
          <p:cNvPr id="3" name="bg object 19"/>
          <p:cNvSpPr/>
          <p:nvPr/>
        </p:nvSpPr>
        <p:spPr>
          <a:xfrm>
            <a:off x="9603000" y="0"/>
            <a:ext cx="2588760" cy="6857280"/>
          </a:xfrm>
          <a:custGeom>
            <a:avLst/>
            <a:gd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sp>
      <p:sp>
        <p:nvSpPr>
          <p:cNvPr id="4" name="bg object 20"/>
          <p:cNvSpPr/>
          <p:nvPr/>
        </p:nvSpPr>
        <p:spPr>
          <a:xfrm>
            <a:off x="8934480" y="3048120"/>
            <a:ext cx="3256920" cy="3809160"/>
          </a:xfrm>
          <a:custGeom>
            <a:avLst/>
            <a:gdLst/>
            <a:ahLst/>
            <a:rect l="l" t="t" r="r" b="b"/>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sp>
      <p:sp>
        <p:nvSpPr>
          <p:cNvPr id="5" name="bg object 21"/>
          <p:cNvSpPr/>
          <p:nvPr/>
        </p:nvSpPr>
        <p:spPr>
          <a:xfrm>
            <a:off x="9338040" y="0"/>
            <a:ext cx="2853720" cy="6857280"/>
          </a:xfrm>
          <a:custGeom>
            <a:avLst/>
            <a:gd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sp>
      <p:sp>
        <p:nvSpPr>
          <p:cNvPr id="6" name="bg object 22"/>
          <p:cNvSpPr/>
          <p:nvPr/>
        </p:nvSpPr>
        <p:spPr>
          <a:xfrm>
            <a:off x="10896480" y="0"/>
            <a:ext cx="1294560" cy="6857280"/>
          </a:xfrm>
          <a:custGeom>
            <a:avLst/>
            <a:gd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sp>
      <p:sp>
        <p:nvSpPr>
          <p:cNvPr id="7" name="bg object 23"/>
          <p:cNvSpPr/>
          <p:nvPr/>
        </p:nvSpPr>
        <p:spPr>
          <a:xfrm>
            <a:off x="10936080" y="0"/>
            <a:ext cx="1255320" cy="6857280"/>
          </a:xfrm>
          <a:custGeom>
            <a:avLst/>
            <a:gd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sp>
      <p:sp>
        <p:nvSpPr>
          <p:cNvPr id="8" name="bg object 24"/>
          <p:cNvSpPr/>
          <p:nvPr/>
        </p:nvSpPr>
        <p:spPr>
          <a:xfrm>
            <a:off x="10372680" y="3591000"/>
            <a:ext cx="1818720" cy="3266280"/>
          </a:xfrm>
          <a:custGeom>
            <a:avLst/>
            <a:gdLst/>
            <a:ahLst/>
            <a:rect l="l" t="t" r="r" b="b"/>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sp>
      <p:sp>
        <p:nvSpPr>
          <p:cNvPr id="9" name="bg object 25"/>
          <p:cNvSpPr/>
          <p:nvPr/>
        </p:nvSpPr>
        <p:spPr>
          <a:xfrm>
            <a:off x="0" y="4010040"/>
            <a:ext cx="447120" cy="2847240"/>
          </a:xfrm>
          <a:custGeom>
            <a:avLst/>
            <a:gdLst/>
            <a:ahLst/>
            <a:rect l="l" t="t" r="r" b="b"/>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sp>
      <p:sp>
        <p:nvSpPr>
          <p:cNvPr id="10" name="PlaceHolder 1"/>
          <p:cNvSpPr>
            <a:spLocks noGrp="1"/>
          </p:cNvSpPr>
          <p:nvPr>
            <p:ph type="ftr" idx="1"/>
          </p:nvPr>
        </p:nvSpPr>
        <p:spPr>
          <a:xfrm>
            <a:off x="4145400" y="6378120"/>
            <a:ext cx="3900600" cy="342360"/>
          </a:xfrm>
          <a:prstGeom prst="rect">
            <a:avLst/>
          </a:prstGeom>
          <a:noFill/>
          <a:ln w="0">
            <a:noFill/>
          </a:ln>
        </p:spPr>
        <p:txBody>
          <a:bodyPr lIns="0" rIns="0" tIns="0" bIns="0" anchor="t">
            <a:noAutofit/>
          </a:bodyPr>
          <a:lstStyle>
            <a:lvl1pPr algn="ctr">
              <a:lnSpc>
                <a:spcPct val="100000"/>
              </a:lnSpc>
              <a:buNone/>
              <a:defRPr b="0" lang="en-IN" sz="1400" spc="-1" strike="noStrike">
                <a:latin typeface="Times New Roman"/>
              </a:defRPr>
            </a:lvl1pPr>
          </a:lstStyle>
          <a:p>
            <a:pPr algn="ctr">
              <a:lnSpc>
                <a:spcPct val="100000"/>
              </a:lnSpc>
              <a:buNone/>
            </a:pPr>
            <a:r>
              <a:rPr b="0" lang="en-IN" sz="1400" spc="-1" strike="noStrike">
                <a:latin typeface="Times New Roman"/>
              </a:rPr>
              <a:t>&lt;footer&gt;</a:t>
            </a:r>
            <a:endParaRPr b="0" lang="en-IN" sz="1400" spc="-1" strike="noStrike">
              <a:latin typeface="Times New Roman"/>
            </a:endParaRPr>
          </a:p>
        </p:txBody>
      </p:sp>
      <p:sp>
        <p:nvSpPr>
          <p:cNvPr id="11" name="PlaceHolder 2"/>
          <p:cNvSpPr>
            <a:spLocks noGrp="1"/>
          </p:cNvSpPr>
          <p:nvPr>
            <p:ph type="sldNum" idx="2"/>
          </p:nvPr>
        </p:nvSpPr>
        <p:spPr>
          <a:xfrm>
            <a:off x="11277360" y="6473160"/>
            <a:ext cx="240480" cy="191160"/>
          </a:xfrm>
          <a:prstGeom prst="rect">
            <a:avLst/>
          </a:prstGeom>
          <a:noFill/>
          <a:ln w="0">
            <a:noFill/>
          </a:ln>
        </p:spPr>
        <p:txBody>
          <a:bodyPr lIns="0" rIns="0" tIns="0" bIns="0" anchor="t">
            <a:noAutofit/>
          </a:bodyPr>
          <a:lstStyle>
            <a:lvl1pPr>
              <a:lnSpc>
                <a:spcPct val="100000"/>
              </a:lnSpc>
              <a:buNone/>
              <a:defRPr b="0" lang="en-IN" sz="2400" spc="-1" strike="noStrike">
                <a:latin typeface="Times New Roman"/>
              </a:defRPr>
            </a:lvl1pPr>
          </a:lstStyle>
          <a:p>
            <a:pPr>
              <a:lnSpc>
                <a:spcPct val="100000"/>
              </a:lnSpc>
              <a:buNone/>
            </a:pPr>
            <a:fld id="{6DCE0DBE-FDD6-4075-B0AA-E5BE81626F17}" type="slidenum">
              <a:rPr b="0" lang="en-IN" sz="2400" spc="-1" strike="noStrike">
                <a:latin typeface="Times New Roman"/>
              </a:rPr>
              <a:t>&lt;number&gt;</a:t>
            </a:fld>
            <a:endParaRPr b="0" lang="en-IN" sz="2400" spc="-1" strike="noStrike">
              <a:latin typeface="Times New Roman"/>
            </a:endParaRPr>
          </a:p>
        </p:txBody>
      </p:sp>
      <p:sp>
        <p:nvSpPr>
          <p:cNvPr id="12" name="PlaceHolder 3"/>
          <p:cNvSpPr>
            <a:spLocks noGrp="1"/>
          </p:cNvSpPr>
          <p:nvPr>
            <p:ph type="dt" idx="3"/>
          </p:nvPr>
        </p:nvSpPr>
        <p:spPr>
          <a:xfrm>
            <a:off x="609480" y="6378120"/>
            <a:ext cx="2803320" cy="342360"/>
          </a:xfrm>
          <a:prstGeom prst="rect">
            <a:avLst/>
          </a:prstGeom>
          <a:noFill/>
          <a:ln w="0">
            <a:noFill/>
          </a:ln>
        </p:spPr>
        <p:txBody>
          <a:bodyPr lIns="0" rIns="0" tIns="0" bIns="0" anchor="t">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13"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1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1" name="bg object 16"/>
          <p:cNvSpPr/>
          <p:nvPr/>
        </p:nvSpPr>
        <p:spPr>
          <a:xfrm>
            <a:off x="9377280" y="4680"/>
            <a:ext cx="1217880" cy="6852960"/>
          </a:xfrm>
          <a:custGeom>
            <a:avLst/>
            <a:gdLst/>
            <a:ahLst/>
            <a:rect l="l" t="t" r="r" b="b"/>
            <a:pathLst>
              <a:path w="1218565" h="6853555">
                <a:moveTo>
                  <a:pt x="0" y="0"/>
                </a:moveTo>
                <a:lnTo>
                  <a:pt x="1218352" y="6853171"/>
                </a:lnTo>
              </a:path>
            </a:pathLst>
          </a:custGeom>
          <a:noFill/>
          <a:ln w="9525">
            <a:solidFill>
              <a:srgbClr val="5fcaee"/>
            </a:solidFill>
            <a:round/>
          </a:ln>
        </p:spPr>
        <p:style>
          <a:lnRef idx="0"/>
          <a:fillRef idx="0"/>
          <a:effectRef idx="0"/>
          <a:fontRef idx="minor"/>
        </p:style>
      </p:sp>
      <p:sp>
        <p:nvSpPr>
          <p:cNvPr id="52" name="bg object 17"/>
          <p:cNvSpPr/>
          <p:nvPr/>
        </p:nvSpPr>
        <p:spPr>
          <a:xfrm>
            <a:off x="7448760" y="3695040"/>
            <a:ext cx="4742640" cy="3162960"/>
          </a:xfrm>
          <a:custGeom>
            <a:avLst/>
            <a:gdLst/>
            <a:ahLst/>
            <a:rect l="l" t="t" r="r" b="b"/>
            <a:pathLst>
              <a:path w="4743450" h="3163570">
                <a:moveTo>
                  <a:pt x="4743387" y="0"/>
                </a:moveTo>
                <a:lnTo>
                  <a:pt x="0" y="3163101"/>
                </a:lnTo>
              </a:path>
            </a:pathLst>
          </a:custGeom>
          <a:noFill/>
          <a:ln w="9525">
            <a:solidFill>
              <a:srgbClr val="5fcaee"/>
            </a:solidFill>
            <a:round/>
          </a:ln>
        </p:spPr>
        <p:style>
          <a:lnRef idx="0"/>
          <a:fillRef idx="0"/>
          <a:effectRef idx="0"/>
          <a:fontRef idx="minor"/>
        </p:style>
      </p:sp>
      <p:sp>
        <p:nvSpPr>
          <p:cNvPr id="53" name="bg object 18"/>
          <p:cNvSpPr/>
          <p:nvPr/>
        </p:nvSpPr>
        <p:spPr>
          <a:xfrm>
            <a:off x="9182160" y="0"/>
            <a:ext cx="3009240" cy="6857280"/>
          </a:xfrm>
          <a:custGeom>
            <a:avLst/>
            <a:gd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sp>
      <p:sp>
        <p:nvSpPr>
          <p:cNvPr id="54" name="bg object 19"/>
          <p:cNvSpPr/>
          <p:nvPr/>
        </p:nvSpPr>
        <p:spPr>
          <a:xfrm>
            <a:off x="9603000" y="0"/>
            <a:ext cx="2588760" cy="6857280"/>
          </a:xfrm>
          <a:custGeom>
            <a:avLst/>
            <a:gd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sp>
      <p:sp>
        <p:nvSpPr>
          <p:cNvPr id="55" name="bg object 20"/>
          <p:cNvSpPr/>
          <p:nvPr/>
        </p:nvSpPr>
        <p:spPr>
          <a:xfrm>
            <a:off x="8934480" y="3048120"/>
            <a:ext cx="3256920" cy="3809160"/>
          </a:xfrm>
          <a:custGeom>
            <a:avLst/>
            <a:gdLst/>
            <a:ahLst/>
            <a:rect l="l" t="t" r="r" b="b"/>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sp>
      <p:sp>
        <p:nvSpPr>
          <p:cNvPr id="56" name="bg object 21"/>
          <p:cNvSpPr/>
          <p:nvPr/>
        </p:nvSpPr>
        <p:spPr>
          <a:xfrm>
            <a:off x="9338040" y="0"/>
            <a:ext cx="2853720" cy="6857280"/>
          </a:xfrm>
          <a:custGeom>
            <a:avLst/>
            <a:gd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sp>
      <p:sp>
        <p:nvSpPr>
          <p:cNvPr id="57" name="bg object 22"/>
          <p:cNvSpPr/>
          <p:nvPr/>
        </p:nvSpPr>
        <p:spPr>
          <a:xfrm>
            <a:off x="10896480" y="0"/>
            <a:ext cx="1294560" cy="6857280"/>
          </a:xfrm>
          <a:custGeom>
            <a:avLst/>
            <a:gd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sp>
      <p:sp>
        <p:nvSpPr>
          <p:cNvPr id="58" name="bg object 23"/>
          <p:cNvSpPr/>
          <p:nvPr/>
        </p:nvSpPr>
        <p:spPr>
          <a:xfrm>
            <a:off x="10936080" y="0"/>
            <a:ext cx="1255320" cy="6857280"/>
          </a:xfrm>
          <a:custGeom>
            <a:avLst/>
            <a:gd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sp>
      <p:sp>
        <p:nvSpPr>
          <p:cNvPr id="59" name="bg object 24"/>
          <p:cNvSpPr/>
          <p:nvPr/>
        </p:nvSpPr>
        <p:spPr>
          <a:xfrm>
            <a:off x="10372680" y="3591000"/>
            <a:ext cx="1818720" cy="3266280"/>
          </a:xfrm>
          <a:custGeom>
            <a:avLst/>
            <a:gdLst/>
            <a:ahLst/>
            <a:rect l="l" t="t" r="r" b="b"/>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sp>
      <p:sp>
        <p:nvSpPr>
          <p:cNvPr id="60" name="bg object 25"/>
          <p:cNvSpPr/>
          <p:nvPr/>
        </p:nvSpPr>
        <p:spPr>
          <a:xfrm>
            <a:off x="0" y="4010040"/>
            <a:ext cx="447120" cy="2847240"/>
          </a:xfrm>
          <a:custGeom>
            <a:avLst/>
            <a:gdLst/>
            <a:ahLst/>
            <a:rect l="l" t="t" r="r" b="b"/>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sp>
      <p:sp>
        <p:nvSpPr>
          <p:cNvPr id="61" name="PlaceHolder 1"/>
          <p:cNvSpPr>
            <a:spLocks noGrp="1"/>
          </p:cNvSpPr>
          <p:nvPr>
            <p:ph type="ftr" idx="4"/>
          </p:nvPr>
        </p:nvSpPr>
        <p:spPr>
          <a:xfrm>
            <a:off x="4145400" y="6378120"/>
            <a:ext cx="3900600" cy="342360"/>
          </a:xfrm>
          <a:prstGeom prst="rect">
            <a:avLst/>
          </a:prstGeom>
          <a:noFill/>
          <a:ln w="0">
            <a:noFill/>
          </a:ln>
        </p:spPr>
        <p:txBody>
          <a:bodyPr lIns="0" rIns="0" tIns="0" bIns="0" anchor="t">
            <a:noAutofit/>
          </a:bodyPr>
          <a:lstStyle>
            <a:lvl1pPr algn="ctr">
              <a:lnSpc>
                <a:spcPct val="100000"/>
              </a:lnSpc>
              <a:buNone/>
              <a:defRPr b="0" lang="en-IN" sz="1400" spc="-1" strike="noStrike">
                <a:latin typeface="Times New Roman"/>
              </a:defRPr>
            </a:lvl1pPr>
          </a:lstStyle>
          <a:p>
            <a:pPr algn="ctr">
              <a:lnSpc>
                <a:spcPct val="100000"/>
              </a:lnSpc>
              <a:buNone/>
            </a:pPr>
            <a:r>
              <a:rPr b="0" lang="en-IN" sz="1400" spc="-1" strike="noStrike">
                <a:latin typeface="Times New Roman"/>
              </a:rPr>
              <a:t>&lt;footer&gt;</a:t>
            </a:r>
            <a:endParaRPr b="0" lang="en-IN" sz="1400" spc="-1" strike="noStrike">
              <a:latin typeface="Times New Roman"/>
            </a:endParaRPr>
          </a:p>
        </p:txBody>
      </p:sp>
      <p:sp>
        <p:nvSpPr>
          <p:cNvPr id="62" name="PlaceHolder 2"/>
          <p:cNvSpPr>
            <a:spLocks noGrp="1"/>
          </p:cNvSpPr>
          <p:nvPr>
            <p:ph type="sldNum" idx="5"/>
          </p:nvPr>
        </p:nvSpPr>
        <p:spPr>
          <a:xfrm>
            <a:off x="11277360" y="6473160"/>
            <a:ext cx="240480" cy="191160"/>
          </a:xfrm>
          <a:prstGeom prst="rect">
            <a:avLst/>
          </a:prstGeom>
          <a:noFill/>
          <a:ln w="0">
            <a:noFill/>
          </a:ln>
        </p:spPr>
        <p:txBody>
          <a:bodyPr lIns="0" rIns="0" tIns="0" bIns="0" anchor="t">
            <a:noAutofit/>
          </a:bodyPr>
          <a:lstStyle>
            <a:lvl1pPr>
              <a:lnSpc>
                <a:spcPct val="100000"/>
              </a:lnSpc>
              <a:buNone/>
              <a:defRPr b="0" lang="en-IN" sz="2400" spc="-1" strike="noStrike">
                <a:latin typeface="Times New Roman"/>
              </a:defRPr>
            </a:lvl1pPr>
          </a:lstStyle>
          <a:p>
            <a:pPr>
              <a:lnSpc>
                <a:spcPct val="100000"/>
              </a:lnSpc>
              <a:buNone/>
            </a:pPr>
            <a:fld id="{D47086E9-5523-47F1-9306-2CB77FB061EA}" type="slidenum">
              <a:rPr b="0" lang="en-IN" sz="2400" spc="-1" strike="noStrike">
                <a:latin typeface="Times New Roman"/>
              </a:rPr>
              <a:t>&lt;number&gt;</a:t>
            </a:fld>
            <a:endParaRPr b="0" lang="en-IN" sz="2400" spc="-1" strike="noStrike">
              <a:latin typeface="Times New Roman"/>
            </a:endParaRPr>
          </a:p>
        </p:txBody>
      </p:sp>
      <p:sp>
        <p:nvSpPr>
          <p:cNvPr id="63" name="PlaceHolder 3"/>
          <p:cNvSpPr>
            <a:spLocks noGrp="1"/>
          </p:cNvSpPr>
          <p:nvPr>
            <p:ph type="dt" idx="6"/>
          </p:nvPr>
        </p:nvSpPr>
        <p:spPr>
          <a:xfrm>
            <a:off x="609480" y="6378120"/>
            <a:ext cx="2803320" cy="342360"/>
          </a:xfrm>
          <a:prstGeom prst="rect">
            <a:avLst/>
          </a:prstGeom>
          <a:noFill/>
          <a:ln w="0">
            <a:noFill/>
          </a:ln>
        </p:spPr>
        <p:txBody>
          <a:bodyPr lIns="0" rIns="0" tIns="0" bIns="0" anchor="t">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64"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6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2" name="bg object 16"/>
          <p:cNvSpPr/>
          <p:nvPr/>
        </p:nvSpPr>
        <p:spPr>
          <a:xfrm>
            <a:off x="9377280" y="4680"/>
            <a:ext cx="1217880" cy="6852960"/>
          </a:xfrm>
          <a:custGeom>
            <a:avLst/>
            <a:gdLst/>
            <a:ahLst/>
            <a:rect l="l" t="t" r="r" b="b"/>
            <a:pathLst>
              <a:path w="1218565" h="6853555">
                <a:moveTo>
                  <a:pt x="0" y="0"/>
                </a:moveTo>
                <a:lnTo>
                  <a:pt x="1218352" y="6853171"/>
                </a:lnTo>
              </a:path>
            </a:pathLst>
          </a:custGeom>
          <a:noFill/>
          <a:ln w="9525">
            <a:solidFill>
              <a:srgbClr val="5fcaee"/>
            </a:solidFill>
            <a:round/>
          </a:ln>
        </p:spPr>
        <p:style>
          <a:lnRef idx="0"/>
          <a:fillRef idx="0"/>
          <a:effectRef idx="0"/>
          <a:fontRef idx="minor"/>
        </p:style>
      </p:sp>
      <p:sp>
        <p:nvSpPr>
          <p:cNvPr id="103" name="bg object 17"/>
          <p:cNvSpPr/>
          <p:nvPr/>
        </p:nvSpPr>
        <p:spPr>
          <a:xfrm>
            <a:off x="7448760" y="3695040"/>
            <a:ext cx="4742640" cy="3162960"/>
          </a:xfrm>
          <a:custGeom>
            <a:avLst/>
            <a:gdLst/>
            <a:ahLst/>
            <a:rect l="l" t="t" r="r" b="b"/>
            <a:pathLst>
              <a:path w="4743450" h="3163570">
                <a:moveTo>
                  <a:pt x="4743387" y="0"/>
                </a:moveTo>
                <a:lnTo>
                  <a:pt x="0" y="3163101"/>
                </a:lnTo>
              </a:path>
            </a:pathLst>
          </a:custGeom>
          <a:noFill/>
          <a:ln w="9525">
            <a:solidFill>
              <a:srgbClr val="5fcaee"/>
            </a:solidFill>
            <a:round/>
          </a:ln>
        </p:spPr>
        <p:style>
          <a:lnRef idx="0"/>
          <a:fillRef idx="0"/>
          <a:effectRef idx="0"/>
          <a:fontRef idx="minor"/>
        </p:style>
      </p:sp>
      <p:sp>
        <p:nvSpPr>
          <p:cNvPr id="104" name="bg object 18"/>
          <p:cNvSpPr/>
          <p:nvPr/>
        </p:nvSpPr>
        <p:spPr>
          <a:xfrm>
            <a:off x="9182160" y="0"/>
            <a:ext cx="3009240" cy="6857280"/>
          </a:xfrm>
          <a:custGeom>
            <a:avLst/>
            <a:gd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sp>
      <p:sp>
        <p:nvSpPr>
          <p:cNvPr id="105" name="bg object 19"/>
          <p:cNvSpPr/>
          <p:nvPr/>
        </p:nvSpPr>
        <p:spPr>
          <a:xfrm>
            <a:off x="9603000" y="0"/>
            <a:ext cx="2588760" cy="6857280"/>
          </a:xfrm>
          <a:custGeom>
            <a:avLst/>
            <a:gd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sp>
      <p:sp>
        <p:nvSpPr>
          <p:cNvPr id="106" name="bg object 20"/>
          <p:cNvSpPr/>
          <p:nvPr/>
        </p:nvSpPr>
        <p:spPr>
          <a:xfrm>
            <a:off x="8934480" y="3048120"/>
            <a:ext cx="3256920" cy="3809160"/>
          </a:xfrm>
          <a:custGeom>
            <a:avLst/>
            <a:gdLst/>
            <a:ahLst/>
            <a:rect l="l" t="t" r="r" b="b"/>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sp>
      <p:sp>
        <p:nvSpPr>
          <p:cNvPr id="107" name="bg object 21"/>
          <p:cNvSpPr/>
          <p:nvPr/>
        </p:nvSpPr>
        <p:spPr>
          <a:xfrm>
            <a:off x="9338040" y="0"/>
            <a:ext cx="2853720" cy="6857280"/>
          </a:xfrm>
          <a:custGeom>
            <a:avLst/>
            <a:gd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sp>
      <p:sp>
        <p:nvSpPr>
          <p:cNvPr id="108" name="bg object 22"/>
          <p:cNvSpPr/>
          <p:nvPr/>
        </p:nvSpPr>
        <p:spPr>
          <a:xfrm>
            <a:off x="10896480" y="0"/>
            <a:ext cx="1294560" cy="6857280"/>
          </a:xfrm>
          <a:custGeom>
            <a:avLst/>
            <a:gd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sp>
      <p:sp>
        <p:nvSpPr>
          <p:cNvPr id="109" name="bg object 23"/>
          <p:cNvSpPr/>
          <p:nvPr/>
        </p:nvSpPr>
        <p:spPr>
          <a:xfrm>
            <a:off x="10936080" y="0"/>
            <a:ext cx="1255320" cy="6857280"/>
          </a:xfrm>
          <a:custGeom>
            <a:avLst/>
            <a:gd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sp>
      <p:sp>
        <p:nvSpPr>
          <p:cNvPr id="110" name="bg object 24"/>
          <p:cNvSpPr/>
          <p:nvPr/>
        </p:nvSpPr>
        <p:spPr>
          <a:xfrm>
            <a:off x="10372680" y="3591000"/>
            <a:ext cx="1818720" cy="3266280"/>
          </a:xfrm>
          <a:custGeom>
            <a:avLst/>
            <a:gdLst/>
            <a:ahLst/>
            <a:rect l="l" t="t" r="r" b="b"/>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sp>
      <p:sp>
        <p:nvSpPr>
          <p:cNvPr id="111" name="bg object 25"/>
          <p:cNvSpPr/>
          <p:nvPr/>
        </p:nvSpPr>
        <p:spPr>
          <a:xfrm>
            <a:off x="0" y="4010040"/>
            <a:ext cx="447120" cy="2847240"/>
          </a:xfrm>
          <a:custGeom>
            <a:avLst/>
            <a:gdLst/>
            <a:ahLst/>
            <a:rect l="l" t="t" r="r" b="b"/>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sp>
      <p:sp>
        <p:nvSpPr>
          <p:cNvPr id="112" name="PlaceHolder 1"/>
          <p:cNvSpPr>
            <a:spLocks noGrp="1"/>
          </p:cNvSpPr>
          <p:nvPr>
            <p:ph type="ftr" idx="7"/>
          </p:nvPr>
        </p:nvSpPr>
        <p:spPr>
          <a:xfrm>
            <a:off x="4145400" y="6378120"/>
            <a:ext cx="3900600" cy="342360"/>
          </a:xfrm>
          <a:prstGeom prst="rect">
            <a:avLst/>
          </a:prstGeom>
          <a:noFill/>
          <a:ln w="0">
            <a:noFill/>
          </a:ln>
        </p:spPr>
        <p:txBody>
          <a:bodyPr lIns="0" rIns="0" tIns="0" bIns="0" anchor="t">
            <a:noAutofit/>
          </a:bodyPr>
          <a:lstStyle>
            <a:lvl1pPr algn="ctr">
              <a:lnSpc>
                <a:spcPct val="100000"/>
              </a:lnSpc>
              <a:buNone/>
              <a:defRPr b="0" lang="en-IN" sz="1400" spc="-1" strike="noStrike">
                <a:latin typeface="Times New Roman"/>
              </a:defRPr>
            </a:lvl1pPr>
          </a:lstStyle>
          <a:p>
            <a:pPr algn="ctr">
              <a:lnSpc>
                <a:spcPct val="100000"/>
              </a:lnSpc>
              <a:buNone/>
            </a:pPr>
            <a:r>
              <a:rPr b="0" lang="en-IN" sz="1400" spc="-1" strike="noStrike">
                <a:latin typeface="Times New Roman"/>
              </a:rPr>
              <a:t>&lt;footer&gt;</a:t>
            </a:r>
            <a:endParaRPr b="0" lang="en-IN" sz="1400" spc="-1" strike="noStrike">
              <a:latin typeface="Times New Roman"/>
            </a:endParaRPr>
          </a:p>
        </p:txBody>
      </p:sp>
      <p:sp>
        <p:nvSpPr>
          <p:cNvPr id="113" name="PlaceHolder 2"/>
          <p:cNvSpPr>
            <a:spLocks noGrp="1"/>
          </p:cNvSpPr>
          <p:nvPr>
            <p:ph type="sldNum" idx="8"/>
          </p:nvPr>
        </p:nvSpPr>
        <p:spPr>
          <a:xfrm>
            <a:off x="11277360" y="6473160"/>
            <a:ext cx="240480" cy="191160"/>
          </a:xfrm>
          <a:prstGeom prst="rect">
            <a:avLst/>
          </a:prstGeom>
          <a:noFill/>
          <a:ln w="0">
            <a:noFill/>
          </a:ln>
        </p:spPr>
        <p:txBody>
          <a:bodyPr lIns="0" rIns="0" tIns="0" bIns="0" anchor="t">
            <a:noAutofit/>
          </a:bodyPr>
          <a:lstStyle>
            <a:lvl1pPr>
              <a:lnSpc>
                <a:spcPct val="100000"/>
              </a:lnSpc>
              <a:buNone/>
              <a:defRPr b="0" lang="en-IN" sz="2400" spc="-1" strike="noStrike">
                <a:latin typeface="Times New Roman"/>
              </a:defRPr>
            </a:lvl1pPr>
          </a:lstStyle>
          <a:p>
            <a:pPr>
              <a:lnSpc>
                <a:spcPct val="100000"/>
              </a:lnSpc>
              <a:buNone/>
            </a:pPr>
            <a:fld id="{FC005A16-9E0C-411E-9B69-74EF13FDA160}" type="slidenum">
              <a:rPr b="0" lang="en-IN" sz="2400" spc="-1" strike="noStrike">
                <a:latin typeface="Times New Roman"/>
              </a:rPr>
              <a:t>&lt;number&gt;</a:t>
            </a:fld>
            <a:endParaRPr b="0" lang="en-IN" sz="2400" spc="-1" strike="noStrike">
              <a:latin typeface="Times New Roman"/>
            </a:endParaRPr>
          </a:p>
        </p:txBody>
      </p:sp>
      <p:sp>
        <p:nvSpPr>
          <p:cNvPr id="114" name="PlaceHolder 3"/>
          <p:cNvSpPr>
            <a:spLocks noGrp="1"/>
          </p:cNvSpPr>
          <p:nvPr>
            <p:ph type="dt" idx="9"/>
          </p:nvPr>
        </p:nvSpPr>
        <p:spPr>
          <a:xfrm>
            <a:off x="609480" y="6378120"/>
            <a:ext cx="2803320" cy="342360"/>
          </a:xfrm>
          <a:prstGeom prst="rect">
            <a:avLst/>
          </a:prstGeom>
          <a:noFill/>
          <a:ln w="0">
            <a:noFill/>
          </a:ln>
        </p:spPr>
        <p:txBody>
          <a:bodyPr lIns="0" rIns="0" tIns="0" bIns="0" anchor="t">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115"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11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hyperlink" Target="https://github.com/Dhanasekaran005/Next-Word-Predictor.git" TargetMode="External"/><Relationship Id="rId4"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jpeg"/><Relationship Id="rId4"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image" Target="../media/image13.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53" name="object 2"/>
          <p:cNvGrpSpPr/>
          <p:nvPr/>
        </p:nvGrpSpPr>
        <p:grpSpPr>
          <a:xfrm>
            <a:off x="743040" y="1104840"/>
            <a:ext cx="1742040" cy="1332720"/>
            <a:chOff x="743040" y="1104840"/>
            <a:chExt cx="1742040" cy="1332720"/>
          </a:xfrm>
        </p:grpSpPr>
        <p:sp>
          <p:nvSpPr>
            <p:cNvPr id="154" name="object 3"/>
            <p:cNvSpPr/>
            <p:nvPr/>
          </p:nvSpPr>
          <p:spPr>
            <a:xfrm>
              <a:off x="743040" y="1380960"/>
              <a:ext cx="1227960" cy="1056600"/>
            </a:xfrm>
            <a:custGeom>
              <a:avLst/>
              <a:gd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w="0">
              <a:noFill/>
            </a:ln>
          </p:spPr>
          <p:style>
            <a:lnRef idx="0"/>
            <a:fillRef idx="0"/>
            <a:effectRef idx="0"/>
            <a:fontRef idx="minor"/>
          </p:style>
        </p:sp>
        <p:sp>
          <p:nvSpPr>
            <p:cNvPr id="155" name="object 4"/>
            <p:cNvSpPr/>
            <p:nvPr/>
          </p:nvSpPr>
          <p:spPr>
            <a:xfrm>
              <a:off x="1838160" y="1104840"/>
              <a:ext cx="646920" cy="561240"/>
            </a:xfrm>
            <a:custGeom>
              <a:avLst/>
              <a:gd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w="0">
              <a:noFill/>
            </a:ln>
          </p:spPr>
          <p:style>
            <a:lnRef idx="0"/>
            <a:fillRef idx="0"/>
            <a:effectRef idx="0"/>
            <a:fontRef idx="minor"/>
          </p:style>
        </p:sp>
      </p:grpSp>
      <p:sp>
        <p:nvSpPr>
          <p:cNvPr id="156" name="object 6"/>
          <p:cNvSpPr/>
          <p:nvPr/>
        </p:nvSpPr>
        <p:spPr>
          <a:xfrm>
            <a:off x="3800520" y="5229360"/>
            <a:ext cx="723240" cy="618480"/>
          </a:xfrm>
          <a:custGeom>
            <a:avLst/>
            <a:gd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w="0">
            <a:noFill/>
          </a:ln>
        </p:spPr>
        <p:style>
          <a:lnRef idx="0"/>
          <a:fillRef idx="0"/>
          <a:effectRef idx="0"/>
          <a:fontRef idx="minor"/>
        </p:style>
      </p:sp>
      <p:pic>
        <p:nvPicPr>
          <p:cNvPr id="157" name="object 9" descr=""/>
          <p:cNvPicPr/>
          <p:nvPr/>
        </p:nvPicPr>
        <p:blipFill>
          <a:blip r:embed="rId1"/>
          <a:stretch/>
        </p:blipFill>
        <p:spPr>
          <a:xfrm>
            <a:off x="676440" y="6467400"/>
            <a:ext cx="2142360" cy="199440"/>
          </a:xfrm>
          <a:prstGeom prst="rect">
            <a:avLst/>
          </a:prstGeom>
          <a:ln w="0">
            <a:noFill/>
          </a:ln>
        </p:spPr>
      </p:pic>
      <p:sp>
        <p:nvSpPr>
          <p:cNvPr id="158" name="PlaceHolder 1"/>
          <p:cNvSpPr>
            <a:spLocks noGrp="1"/>
          </p:cNvSpPr>
          <p:nvPr>
            <p:ph type="sldNum" idx="10"/>
          </p:nvPr>
        </p:nvSpPr>
        <p:spPr>
          <a:xfrm>
            <a:off x="11277360" y="6473160"/>
            <a:ext cx="240480" cy="3984120"/>
          </a:xfrm>
          <a:prstGeom prst="rect">
            <a:avLst/>
          </a:prstGeom>
          <a:noFill/>
          <a:ln w="0">
            <a:noFill/>
          </a:ln>
        </p:spPr>
        <p:txBody>
          <a:bodyPr lIns="0" rIns="0" tIns="6840" bIns="0" anchor="t">
            <a:noAutofit/>
          </a:bodyPr>
          <a:lstStyle>
            <a:lvl1pPr>
              <a:defRPr b="0" lang="en-IN" sz="2400" spc="-1" strike="noStrike">
                <a:latin typeface="Times New Roman"/>
              </a:defRPr>
            </a:lvl1pPr>
          </a:lstStyle>
          <a:p>
            <a:endParaRPr b="0" lang="en-IN" sz="2400" spc="-1" strike="noStrike">
              <a:latin typeface="Times New Roman"/>
            </a:endParaRPr>
          </a:p>
        </p:txBody>
      </p:sp>
      <p:sp>
        <p:nvSpPr>
          <p:cNvPr id="159" name="Text Box 12"/>
          <p:cNvSpPr/>
          <p:nvPr/>
        </p:nvSpPr>
        <p:spPr>
          <a:xfrm>
            <a:off x="2286000" y="1447920"/>
            <a:ext cx="7542360" cy="10311840"/>
          </a:xfrm>
          <a:prstGeom prst="rect">
            <a:avLst/>
          </a:prstGeom>
          <a:noFill/>
          <a:ln w="0">
            <a:noFill/>
          </a:ln>
        </p:spPr>
        <p:style>
          <a:lnRef idx="0"/>
          <a:fillRef idx="0"/>
          <a:effectRef idx="0"/>
          <a:fontRef idx="minor"/>
        </p:style>
        <p:txBody>
          <a:bodyPr lIns="90000" rIns="90000" tIns="45000" bIns="45000" anchor="t">
            <a:noAutofit/>
          </a:bodyPr>
          <a:p>
            <a:pPr>
              <a:lnSpc>
                <a:spcPct val="175000"/>
              </a:lnSpc>
              <a:buNone/>
              <a:tabLst>
                <a:tab algn="l" pos="0"/>
              </a:tabLst>
            </a:pPr>
            <a:r>
              <a:rPr b="1" lang="en-US" sz="2000" spc="-1" strike="noStrike">
                <a:solidFill>
                  <a:srgbClr val="00002e"/>
                </a:solidFill>
                <a:latin typeface="Nunito"/>
                <a:ea typeface="Nunito"/>
              </a:rPr>
              <a:t> </a:t>
            </a:r>
            <a:r>
              <a:rPr b="1" lang="en-GB" sz="2000" spc="-1" strike="noStrike">
                <a:solidFill>
                  <a:srgbClr val="00002e"/>
                </a:solidFill>
                <a:latin typeface="Nunito"/>
                <a:ea typeface="Nunito"/>
              </a:rPr>
              <a:t>       </a:t>
            </a:r>
            <a:r>
              <a:rPr b="1" lang="en-US" sz="2000" spc="-1" strike="noStrike">
                <a:solidFill>
                  <a:srgbClr val="00002e"/>
                </a:solidFill>
                <a:latin typeface="Nunito"/>
                <a:ea typeface="Nunito"/>
              </a:rPr>
              <a:t>Name     </a:t>
            </a:r>
            <a:r>
              <a:rPr b="1" lang="en-GB" sz="2000" spc="-1" strike="noStrike">
                <a:solidFill>
                  <a:srgbClr val="00002e"/>
                </a:solidFill>
                <a:latin typeface="Nunito"/>
                <a:ea typeface="Nunito"/>
              </a:rPr>
              <a:t>      </a:t>
            </a:r>
            <a:r>
              <a:rPr b="1" lang="en-US" sz="2000" spc="-1" strike="noStrike">
                <a:solidFill>
                  <a:srgbClr val="00002e"/>
                </a:solidFill>
                <a:latin typeface="Nunito"/>
                <a:ea typeface="Nunito"/>
              </a:rPr>
              <a:t>: </a:t>
            </a:r>
            <a:r>
              <a:rPr b="1" lang="en-GB" sz="2000" spc="-1" strike="noStrike">
                <a:solidFill>
                  <a:srgbClr val="00002e"/>
                </a:solidFill>
                <a:latin typeface="Nunito"/>
                <a:ea typeface="Nunito"/>
              </a:rPr>
              <a:t>Dhanasekaran S A</a:t>
            </a:r>
            <a:endParaRPr b="0" lang="en-IN" sz="2000" spc="-1" strike="noStrike">
              <a:latin typeface="Arial"/>
            </a:endParaRPr>
          </a:p>
          <a:p>
            <a:pPr>
              <a:lnSpc>
                <a:spcPct val="175000"/>
              </a:lnSpc>
              <a:buNone/>
              <a:tabLst>
                <a:tab algn="l" pos="0"/>
              </a:tabLst>
            </a:pPr>
            <a:r>
              <a:rPr b="1" lang="en-US" sz="2000" spc="-1" strike="noStrike">
                <a:solidFill>
                  <a:srgbClr val="00002e"/>
                </a:solidFill>
                <a:latin typeface="Nunito"/>
                <a:ea typeface="Nunito"/>
              </a:rPr>
              <a:t>        </a:t>
            </a:r>
            <a:r>
              <a:rPr b="1" lang="en-US" sz="2000" spc="-1" strike="noStrike">
                <a:solidFill>
                  <a:srgbClr val="00002e"/>
                </a:solidFill>
                <a:latin typeface="Nunito"/>
                <a:ea typeface="Nunito"/>
              </a:rPr>
              <a:t>NM.ID    </a:t>
            </a:r>
            <a:r>
              <a:rPr b="1" lang="en-GB" sz="2000" spc="-1" strike="noStrike">
                <a:solidFill>
                  <a:srgbClr val="00002e"/>
                </a:solidFill>
                <a:latin typeface="Nunito"/>
                <a:ea typeface="Nunito"/>
              </a:rPr>
              <a:t>      </a:t>
            </a:r>
            <a:r>
              <a:rPr b="1" lang="en-US" sz="2000" spc="-1" strike="noStrike">
                <a:solidFill>
                  <a:srgbClr val="00002e"/>
                </a:solidFill>
                <a:latin typeface="Nunito"/>
                <a:ea typeface="Nunito"/>
              </a:rPr>
              <a:t>: au7303212430</a:t>
            </a:r>
            <a:r>
              <a:rPr b="1" lang="en-GB" sz="2000" spc="-1" strike="noStrike">
                <a:solidFill>
                  <a:srgbClr val="00002e"/>
                </a:solidFill>
                <a:latin typeface="Nunito"/>
                <a:ea typeface="Nunito"/>
              </a:rPr>
              <a:t>04</a:t>
            </a:r>
            <a:endParaRPr b="0" lang="en-IN" sz="2000" spc="-1" strike="noStrike">
              <a:latin typeface="Arial"/>
            </a:endParaRPr>
          </a:p>
          <a:p>
            <a:pPr>
              <a:lnSpc>
                <a:spcPct val="175000"/>
              </a:lnSpc>
              <a:buNone/>
              <a:tabLst>
                <a:tab algn="l" pos="0"/>
              </a:tabLst>
            </a:pPr>
            <a:r>
              <a:rPr b="1" lang="en-US" sz="2000" spc="-1" strike="noStrike">
                <a:solidFill>
                  <a:srgbClr val="00002e"/>
                </a:solidFill>
                <a:latin typeface="Nunito"/>
                <a:ea typeface="Nunito"/>
              </a:rPr>
              <a:t>        </a:t>
            </a:r>
            <a:r>
              <a:rPr b="1" lang="en-US" sz="2000" spc="-1" strike="noStrike">
                <a:solidFill>
                  <a:srgbClr val="00002e"/>
                </a:solidFill>
                <a:latin typeface="Nunito"/>
                <a:ea typeface="Nunito"/>
              </a:rPr>
              <a:t>RegNo    </a:t>
            </a:r>
            <a:r>
              <a:rPr b="1" lang="en-GB" sz="2000" spc="-1" strike="noStrike">
                <a:solidFill>
                  <a:srgbClr val="00002e"/>
                </a:solidFill>
                <a:latin typeface="Nunito"/>
                <a:ea typeface="Nunito"/>
              </a:rPr>
              <a:t>     </a:t>
            </a:r>
            <a:r>
              <a:rPr b="1" lang="en-US" sz="2000" spc="-1" strike="noStrike">
                <a:solidFill>
                  <a:srgbClr val="00002e"/>
                </a:solidFill>
                <a:latin typeface="Nunito"/>
                <a:ea typeface="Nunito"/>
              </a:rPr>
              <a:t>: 7303212430</a:t>
            </a:r>
            <a:r>
              <a:rPr b="1" lang="en-GB" sz="2000" spc="-1" strike="noStrike">
                <a:solidFill>
                  <a:srgbClr val="00002e"/>
                </a:solidFill>
                <a:latin typeface="Nunito"/>
                <a:ea typeface="Nunito"/>
              </a:rPr>
              <a:t>04</a:t>
            </a:r>
            <a:endParaRPr b="0" lang="en-IN" sz="2000" spc="-1" strike="noStrike">
              <a:latin typeface="Arial"/>
            </a:endParaRPr>
          </a:p>
          <a:p>
            <a:pPr>
              <a:lnSpc>
                <a:spcPct val="175000"/>
              </a:lnSpc>
              <a:buNone/>
              <a:tabLst>
                <a:tab algn="l" pos="0"/>
              </a:tabLst>
            </a:pPr>
            <a:r>
              <a:rPr b="1" lang="en-US" sz="2000" spc="-1" strike="noStrike">
                <a:solidFill>
                  <a:srgbClr val="00002e"/>
                </a:solidFill>
                <a:latin typeface="Nunito"/>
                <a:ea typeface="Nunito"/>
              </a:rPr>
              <a:t>        </a:t>
            </a:r>
            <a:r>
              <a:rPr b="1" lang="en-US" sz="2000" spc="-1" strike="noStrike">
                <a:solidFill>
                  <a:srgbClr val="00002e"/>
                </a:solidFill>
                <a:latin typeface="Nunito"/>
                <a:ea typeface="Nunito"/>
              </a:rPr>
              <a:t>Dept       </a:t>
            </a:r>
            <a:r>
              <a:rPr b="1" lang="en-GB" sz="2000" spc="-1" strike="noStrike">
                <a:solidFill>
                  <a:srgbClr val="00002e"/>
                </a:solidFill>
                <a:latin typeface="Nunito"/>
                <a:ea typeface="Nunito"/>
              </a:rPr>
              <a:t>     </a:t>
            </a:r>
            <a:r>
              <a:rPr b="1" lang="en-US" sz="2000" spc="-1" strike="noStrike">
                <a:solidFill>
                  <a:srgbClr val="00002e"/>
                </a:solidFill>
                <a:latin typeface="Nunito"/>
                <a:ea typeface="Nunito"/>
              </a:rPr>
              <a:t>: B.Tech AI and DS </a:t>
            </a:r>
            <a:endParaRPr b="0" lang="en-IN" sz="2000" spc="-1" strike="noStrike">
              <a:latin typeface="Arial"/>
            </a:endParaRPr>
          </a:p>
          <a:p>
            <a:pPr>
              <a:lnSpc>
                <a:spcPct val="175000"/>
              </a:lnSpc>
              <a:buNone/>
              <a:tabLst>
                <a:tab algn="l" pos="0"/>
              </a:tabLst>
            </a:pPr>
            <a:r>
              <a:rPr b="1" lang="en-US" sz="2000" spc="-1" strike="noStrike">
                <a:solidFill>
                  <a:srgbClr val="00002e"/>
                </a:solidFill>
                <a:latin typeface="Nunito"/>
                <a:ea typeface="Nunito"/>
              </a:rPr>
              <a:t>        </a:t>
            </a:r>
            <a:r>
              <a:rPr b="1" lang="en-US" sz="2000" spc="-1" strike="noStrike">
                <a:solidFill>
                  <a:srgbClr val="00002e"/>
                </a:solidFill>
                <a:latin typeface="Nunito"/>
                <a:ea typeface="Nunito"/>
              </a:rPr>
              <a:t>Year            : 3rd-year</a:t>
            </a:r>
            <a:endParaRPr b="0" lang="en-IN" sz="2000" spc="-1" strike="noStrike">
              <a:latin typeface="Arial"/>
            </a:endParaRPr>
          </a:p>
          <a:p>
            <a:pPr>
              <a:lnSpc>
                <a:spcPct val="175000"/>
              </a:lnSpc>
              <a:buNone/>
              <a:tabLst>
                <a:tab algn="l" pos="0"/>
              </a:tabLst>
            </a:pPr>
            <a:r>
              <a:rPr b="1" lang="en-US" sz="2000" spc="-1" strike="noStrike">
                <a:solidFill>
                  <a:srgbClr val="00002e"/>
                </a:solidFill>
                <a:latin typeface="Nunito"/>
                <a:ea typeface="Nunito"/>
              </a:rPr>
              <a:t>        </a:t>
            </a:r>
            <a:r>
              <a:rPr b="1" lang="en-US" sz="2000" spc="-1" strike="noStrike">
                <a:solidFill>
                  <a:srgbClr val="00002e"/>
                </a:solidFill>
                <a:latin typeface="Nunito"/>
                <a:ea typeface="Nunito"/>
              </a:rPr>
              <a:t>College </a:t>
            </a:r>
            <a:r>
              <a:rPr b="1" lang="en-GB" sz="2000" spc="-1" strike="noStrike">
                <a:solidFill>
                  <a:srgbClr val="00002e"/>
                </a:solidFill>
                <a:latin typeface="Nunito"/>
                <a:ea typeface="Nunito"/>
              </a:rPr>
              <a:t>      </a:t>
            </a:r>
            <a:r>
              <a:rPr b="1" lang="en-US" sz="2000" spc="-1" strike="noStrike">
                <a:solidFill>
                  <a:srgbClr val="00002e"/>
                </a:solidFill>
                <a:latin typeface="Nunito"/>
                <a:ea typeface="Nunito"/>
              </a:rPr>
              <a:t>: Builders Engineering College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0" name="object 6" descr=""/>
          <p:cNvPicPr/>
          <p:nvPr/>
        </p:nvPicPr>
        <p:blipFill>
          <a:blip r:embed="rId1"/>
          <a:stretch/>
        </p:blipFill>
        <p:spPr>
          <a:xfrm>
            <a:off x="1666800" y="6467400"/>
            <a:ext cx="75600" cy="177120"/>
          </a:xfrm>
          <a:prstGeom prst="rect">
            <a:avLst/>
          </a:prstGeom>
          <a:ln w="0">
            <a:noFill/>
          </a:ln>
        </p:spPr>
      </p:pic>
      <p:sp>
        <p:nvSpPr>
          <p:cNvPr id="241" name="PlaceHolder 1"/>
          <p:cNvSpPr>
            <a:spLocks noGrp="1"/>
          </p:cNvSpPr>
          <p:nvPr>
            <p:ph type="title"/>
          </p:nvPr>
        </p:nvSpPr>
        <p:spPr>
          <a:xfrm>
            <a:off x="558000" y="385560"/>
            <a:ext cx="9763560" cy="1158120"/>
          </a:xfrm>
          <a:prstGeom prst="rect">
            <a:avLst/>
          </a:prstGeom>
          <a:noFill/>
          <a:ln w="0">
            <a:noFill/>
          </a:ln>
        </p:spPr>
        <p:txBody>
          <a:bodyPr lIns="0" rIns="0" tIns="13320" bIns="0" anchor="t">
            <a:noAutofit/>
          </a:bodyPr>
          <a:p>
            <a:pPr marL="209520">
              <a:lnSpc>
                <a:spcPct val="100000"/>
              </a:lnSpc>
              <a:spcBef>
                <a:spcPts val="105"/>
              </a:spcBef>
              <a:buNone/>
            </a:pPr>
            <a:r>
              <a:rPr b="1" lang="en-IN" sz="4800" spc="-60" strike="noStrike">
                <a:solidFill>
                  <a:srgbClr val="000000"/>
                </a:solidFill>
                <a:latin typeface="Trebuchet MS"/>
              </a:rPr>
              <a:t>RESULTS</a:t>
            </a:r>
            <a:endParaRPr b="0" lang="en-IN" sz="4800" spc="-1" strike="noStrike">
              <a:latin typeface="Arial"/>
            </a:endParaRPr>
          </a:p>
        </p:txBody>
      </p:sp>
      <p:sp>
        <p:nvSpPr>
          <p:cNvPr id="242" name="PlaceHolder 2"/>
          <p:cNvSpPr>
            <a:spLocks noGrp="1"/>
          </p:cNvSpPr>
          <p:nvPr>
            <p:ph type="sldNum" idx="19"/>
          </p:nvPr>
        </p:nvSpPr>
        <p:spPr>
          <a:xfrm>
            <a:off x="11277360" y="6473160"/>
            <a:ext cx="240480" cy="3984120"/>
          </a:xfrm>
          <a:prstGeom prst="rect">
            <a:avLst/>
          </a:prstGeom>
          <a:noFill/>
          <a:ln w="0">
            <a:noFill/>
          </a:ln>
        </p:spPr>
        <p:txBody>
          <a:bodyPr lIns="0" rIns="0" tIns="6840" bIns="0" anchor="t">
            <a:noAutofit/>
          </a:bodyPr>
          <a:lstStyle>
            <a:lvl1pPr>
              <a:defRPr b="0" lang="en-IN" sz="2400" spc="-1" strike="noStrike">
                <a:latin typeface="Times New Roman"/>
              </a:defRPr>
            </a:lvl1pPr>
          </a:lstStyle>
          <a:p>
            <a:endParaRPr b="0" lang="en-IN" sz="2400" spc="-1" strike="noStrike">
              <a:latin typeface="Times New Roman"/>
            </a:endParaRPr>
          </a:p>
        </p:txBody>
      </p:sp>
      <p:pic>
        <p:nvPicPr>
          <p:cNvPr id="243" name="Content Placeholder 9" descr="Screenshot (12)"/>
          <p:cNvPicPr/>
          <p:nvPr/>
        </p:nvPicPr>
        <p:blipFill>
          <a:blip r:embed="rId2"/>
          <a:srcRect l="25856" t="46422" r="26720" b="20335"/>
          <a:stretch/>
        </p:blipFill>
        <p:spPr>
          <a:xfrm>
            <a:off x="685800" y="1676520"/>
            <a:ext cx="9302040" cy="3663720"/>
          </a:xfrm>
          <a:prstGeom prst="rect">
            <a:avLst/>
          </a:prstGeom>
          <a:ln w="0">
            <a:noFill/>
          </a:ln>
        </p:spPr>
      </p:pic>
      <p:sp>
        <p:nvSpPr>
          <p:cNvPr id="244" name="Text Box 11">
            <a:hlinkClick r:id="rId3"/>
          </p:cNvPr>
          <p:cNvSpPr/>
          <p:nvPr/>
        </p:nvSpPr>
        <p:spPr>
          <a:xfrm>
            <a:off x="609480" y="6036840"/>
            <a:ext cx="40633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GB" sz="1800" spc="-1" strike="noStrike">
                <a:solidFill>
                  <a:srgbClr val="000000"/>
                </a:solidFill>
                <a:latin typeface="Arial"/>
                <a:ea typeface="DejaVu Sans"/>
              </a:rPr>
              <a:t>Project Link</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60" name="object 2"/>
          <p:cNvSpPr/>
          <p:nvPr/>
        </p:nvSpPr>
        <p:spPr>
          <a:xfrm>
            <a:off x="0" y="0"/>
            <a:ext cx="12191400" cy="6857280"/>
          </a:xfrm>
          <a:custGeom>
            <a:avLst/>
            <a:gd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a:ln w="0">
            <a:noFill/>
          </a:ln>
        </p:spPr>
        <p:style>
          <a:lnRef idx="0"/>
          <a:fillRef idx="0"/>
          <a:effectRef idx="0"/>
          <a:fontRef idx="minor"/>
        </p:style>
      </p:sp>
      <p:grpSp>
        <p:nvGrpSpPr>
          <p:cNvPr id="161" name="object 3"/>
          <p:cNvGrpSpPr/>
          <p:nvPr/>
        </p:nvGrpSpPr>
        <p:grpSpPr>
          <a:xfrm>
            <a:off x="7448760" y="0"/>
            <a:ext cx="4743000" cy="6858000"/>
            <a:chOff x="7448760" y="0"/>
            <a:chExt cx="4743000" cy="6858000"/>
          </a:xfrm>
        </p:grpSpPr>
        <p:sp>
          <p:nvSpPr>
            <p:cNvPr id="162" name="object 4"/>
            <p:cNvSpPr/>
            <p:nvPr/>
          </p:nvSpPr>
          <p:spPr>
            <a:xfrm>
              <a:off x="9377280" y="4680"/>
              <a:ext cx="1217880" cy="6852960"/>
            </a:xfrm>
            <a:custGeom>
              <a:avLst/>
              <a:gdLst/>
              <a:ahLst/>
              <a:rect l="l" t="t" r="r" b="b"/>
              <a:pathLst>
                <a:path w="1218565" h="6853555">
                  <a:moveTo>
                    <a:pt x="0" y="0"/>
                  </a:moveTo>
                  <a:lnTo>
                    <a:pt x="1218352" y="6853171"/>
                  </a:lnTo>
                </a:path>
              </a:pathLst>
            </a:custGeom>
            <a:noFill/>
            <a:ln w="9525">
              <a:solidFill>
                <a:srgbClr val="5fcaee"/>
              </a:solidFill>
              <a:round/>
            </a:ln>
          </p:spPr>
          <p:style>
            <a:lnRef idx="0"/>
            <a:fillRef idx="0"/>
            <a:effectRef idx="0"/>
            <a:fontRef idx="minor"/>
          </p:style>
        </p:sp>
        <p:sp>
          <p:nvSpPr>
            <p:cNvPr id="163" name="object 5"/>
            <p:cNvSpPr/>
            <p:nvPr/>
          </p:nvSpPr>
          <p:spPr>
            <a:xfrm>
              <a:off x="7448760" y="3695040"/>
              <a:ext cx="4742640" cy="3162960"/>
            </a:xfrm>
            <a:custGeom>
              <a:avLst/>
              <a:gdLst/>
              <a:ahLst/>
              <a:rect l="l" t="t" r="r" b="b"/>
              <a:pathLst>
                <a:path w="4743450" h="3163570">
                  <a:moveTo>
                    <a:pt x="4743387" y="0"/>
                  </a:moveTo>
                  <a:lnTo>
                    <a:pt x="0" y="3163101"/>
                  </a:lnTo>
                </a:path>
              </a:pathLst>
            </a:custGeom>
            <a:noFill/>
            <a:ln w="9525">
              <a:solidFill>
                <a:srgbClr val="5fcaee"/>
              </a:solidFill>
              <a:round/>
            </a:ln>
          </p:spPr>
          <p:style>
            <a:lnRef idx="0"/>
            <a:fillRef idx="0"/>
            <a:effectRef idx="0"/>
            <a:fontRef idx="minor"/>
          </p:style>
        </p:sp>
        <p:sp>
          <p:nvSpPr>
            <p:cNvPr id="164" name="object 6"/>
            <p:cNvSpPr/>
            <p:nvPr/>
          </p:nvSpPr>
          <p:spPr>
            <a:xfrm>
              <a:off x="9182160" y="0"/>
              <a:ext cx="3009240" cy="6857280"/>
            </a:xfrm>
            <a:custGeom>
              <a:avLst/>
              <a:gd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sp>
        <p:sp>
          <p:nvSpPr>
            <p:cNvPr id="165" name="object 7"/>
            <p:cNvSpPr/>
            <p:nvPr/>
          </p:nvSpPr>
          <p:spPr>
            <a:xfrm>
              <a:off x="9603000" y="0"/>
              <a:ext cx="2588760" cy="6857280"/>
            </a:xfrm>
            <a:custGeom>
              <a:avLst/>
              <a:gd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sp>
        <p:sp>
          <p:nvSpPr>
            <p:cNvPr id="166" name="object 8"/>
            <p:cNvSpPr/>
            <p:nvPr/>
          </p:nvSpPr>
          <p:spPr>
            <a:xfrm>
              <a:off x="8934480" y="3048120"/>
              <a:ext cx="3256920" cy="3809160"/>
            </a:xfrm>
            <a:custGeom>
              <a:avLst/>
              <a:gdLst/>
              <a:ahLst/>
              <a:rect l="l" t="t" r="r" b="b"/>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sp>
        <p:sp>
          <p:nvSpPr>
            <p:cNvPr id="167" name="object 9"/>
            <p:cNvSpPr/>
            <p:nvPr/>
          </p:nvSpPr>
          <p:spPr>
            <a:xfrm>
              <a:off x="9338040" y="0"/>
              <a:ext cx="2853720" cy="6857280"/>
            </a:xfrm>
            <a:custGeom>
              <a:avLst/>
              <a:gd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sp>
        <p:sp>
          <p:nvSpPr>
            <p:cNvPr id="168" name="object 10"/>
            <p:cNvSpPr/>
            <p:nvPr/>
          </p:nvSpPr>
          <p:spPr>
            <a:xfrm>
              <a:off x="10896480" y="0"/>
              <a:ext cx="1294560" cy="6857280"/>
            </a:xfrm>
            <a:custGeom>
              <a:avLst/>
              <a:gd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sp>
        <p:sp>
          <p:nvSpPr>
            <p:cNvPr id="169" name="object 11"/>
            <p:cNvSpPr/>
            <p:nvPr/>
          </p:nvSpPr>
          <p:spPr>
            <a:xfrm>
              <a:off x="10936080" y="0"/>
              <a:ext cx="1255320" cy="6857280"/>
            </a:xfrm>
            <a:custGeom>
              <a:avLst/>
              <a:gd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sp>
        <p:sp>
          <p:nvSpPr>
            <p:cNvPr id="170" name="object 12"/>
            <p:cNvSpPr/>
            <p:nvPr/>
          </p:nvSpPr>
          <p:spPr>
            <a:xfrm>
              <a:off x="10372680" y="3591000"/>
              <a:ext cx="1818720" cy="3266280"/>
            </a:xfrm>
            <a:custGeom>
              <a:avLst/>
              <a:gdLst/>
              <a:ahLst/>
              <a:rect l="l" t="t" r="r" b="b"/>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sp>
      </p:grpSp>
      <p:sp>
        <p:nvSpPr>
          <p:cNvPr id="171" name="object 13"/>
          <p:cNvSpPr/>
          <p:nvPr/>
        </p:nvSpPr>
        <p:spPr>
          <a:xfrm>
            <a:off x="0" y="4010040"/>
            <a:ext cx="447120" cy="2847240"/>
          </a:xfrm>
          <a:custGeom>
            <a:avLst/>
            <a:gdLst/>
            <a:ahLst/>
            <a:rect l="l" t="t" r="r" b="b"/>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sp>
      <p:sp>
        <p:nvSpPr>
          <p:cNvPr id="172" name="object 14"/>
          <p:cNvSpPr/>
          <p:nvPr/>
        </p:nvSpPr>
        <p:spPr>
          <a:xfrm>
            <a:off x="9353520" y="5362560"/>
            <a:ext cx="456480" cy="456480"/>
          </a:xfrm>
          <a:custGeom>
            <a:avLst/>
            <a:gdLst/>
            <a:ahLst/>
            <a:rect l="l" t="t" r="r" b="b"/>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sp>
      <p:sp>
        <p:nvSpPr>
          <p:cNvPr id="173" name="object 16"/>
          <p:cNvSpPr/>
          <p:nvPr/>
        </p:nvSpPr>
        <p:spPr>
          <a:xfrm>
            <a:off x="9353520" y="5896080"/>
            <a:ext cx="180360" cy="180360"/>
          </a:xfrm>
          <a:custGeom>
            <a:avLst/>
            <a:gdLst/>
            <a:ahLst/>
            <a:rect l="l" t="t" r="r" b="b"/>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sp>
      <p:sp>
        <p:nvSpPr>
          <p:cNvPr id="174" name="PlaceHolder 1"/>
          <p:cNvSpPr>
            <a:spLocks noGrp="1"/>
          </p:cNvSpPr>
          <p:nvPr>
            <p:ph type="title"/>
          </p:nvPr>
        </p:nvSpPr>
        <p:spPr>
          <a:xfrm>
            <a:off x="558000" y="385560"/>
            <a:ext cx="9763560" cy="1605600"/>
          </a:xfrm>
          <a:prstGeom prst="rect">
            <a:avLst/>
          </a:prstGeom>
          <a:noFill/>
          <a:ln w="0">
            <a:noFill/>
          </a:ln>
        </p:spPr>
        <p:txBody>
          <a:bodyPr lIns="0" rIns="0" tIns="460800" bIns="0" anchor="t">
            <a:noAutofit/>
          </a:bodyPr>
          <a:p>
            <a:pPr marL="193680">
              <a:lnSpc>
                <a:spcPct val="100000"/>
              </a:lnSpc>
              <a:spcBef>
                <a:spcPts val="130"/>
              </a:spcBef>
              <a:buNone/>
            </a:pPr>
            <a:r>
              <a:rPr b="1" lang="en-GB" sz="4250" spc="-12" strike="noStrike">
                <a:solidFill>
                  <a:srgbClr val="000000"/>
                </a:solidFill>
                <a:latin typeface="Trebuchet MS"/>
              </a:rPr>
              <a:t>NEXT WORD PREDICTOR</a:t>
            </a:r>
            <a:endParaRPr b="0" lang="en-IN" sz="4250" spc="-1" strike="noStrike">
              <a:latin typeface="Arial"/>
            </a:endParaRPr>
          </a:p>
        </p:txBody>
      </p:sp>
      <p:grpSp>
        <p:nvGrpSpPr>
          <p:cNvPr id="175" name="object 18"/>
          <p:cNvGrpSpPr/>
          <p:nvPr/>
        </p:nvGrpSpPr>
        <p:grpSpPr>
          <a:xfrm>
            <a:off x="466560" y="6410160"/>
            <a:ext cx="3704400" cy="294480"/>
            <a:chOff x="466560" y="6410160"/>
            <a:chExt cx="3704400" cy="294480"/>
          </a:xfrm>
        </p:grpSpPr>
        <p:pic>
          <p:nvPicPr>
            <p:cNvPr id="176" name="object 19" descr=""/>
            <p:cNvPicPr/>
            <p:nvPr/>
          </p:nvPicPr>
          <p:blipFill>
            <a:blip r:embed="rId1"/>
            <a:stretch/>
          </p:blipFill>
          <p:spPr>
            <a:xfrm>
              <a:off x="676440" y="6467400"/>
              <a:ext cx="2142360" cy="199440"/>
            </a:xfrm>
            <a:prstGeom prst="rect">
              <a:avLst/>
            </a:prstGeom>
            <a:ln w="0">
              <a:noFill/>
            </a:ln>
          </p:spPr>
        </p:pic>
        <p:pic>
          <p:nvPicPr>
            <p:cNvPr id="177" name="object 20" descr=""/>
            <p:cNvPicPr/>
            <p:nvPr/>
          </p:nvPicPr>
          <p:blipFill>
            <a:blip r:embed="rId2"/>
            <a:stretch/>
          </p:blipFill>
          <p:spPr>
            <a:xfrm>
              <a:off x="466560" y="6410160"/>
              <a:ext cx="3704400" cy="294480"/>
            </a:xfrm>
            <a:prstGeom prst="rect">
              <a:avLst/>
            </a:prstGeom>
            <a:ln w="0">
              <a:noFill/>
            </a:ln>
          </p:spPr>
        </p:pic>
      </p:grpSp>
      <p:sp>
        <p:nvSpPr>
          <p:cNvPr id="178" name="PlaceHolder 2"/>
          <p:cNvSpPr>
            <a:spLocks noGrp="1"/>
          </p:cNvSpPr>
          <p:nvPr>
            <p:ph type="sldNum" idx="11"/>
          </p:nvPr>
        </p:nvSpPr>
        <p:spPr>
          <a:xfrm>
            <a:off x="11277360" y="6473160"/>
            <a:ext cx="240480" cy="3984120"/>
          </a:xfrm>
          <a:prstGeom prst="rect">
            <a:avLst/>
          </a:prstGeom>
          <a:noFill/>
          <a:ln w="0">
            <a:noFill/>
          </a:ln>
        </p:spPr>
        <p:txBody>
          <a:bodyPr lIns="0" rIns="0" tIns="6840" bIns="0" anchor="t">
            <a:noAutofit/>
          </a:bodyPr>
          <a:lstStyle>
            <a:lvl1pPr>
              <a:defRPr b="0" lang="en-IN" sz="2400" spc="-1" strike="noStrike">
                <a:latin typeface="Times New Roman"/>
              </a:defRPr>
            </a:lvl1pPr>
          </a:lstStyle>
          <a:p>
            <a:endParaRPr b="0" lang="en-IN" sz="2400" spc="-1" strike="noStrike">
              <a:latin typeface="Times New Roman"/>
            </a:endParaRPr>
          </a:p>
        </p:txBody>
      </p:sp>
      <p:sp>
        <p:nvSpPr>
          <p:cNvPr id="179" name="Text Box 22"/>
          <p:cNvSpPr/>
          <p:nvPr/>
        </p:nvSpPr>
        <p:spPr>
          <a:xfrm>
            <a:off x="1232640" y="2511360"/>
            <a:ext cx="7217280" cy="26758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3200" spc="-1" strike="noStrike">
                <a:solidFill>
                  <a:srgbClr val="000000"/>
                </a:solidFill>
                <a:latin typeface="Arial"/>
                <a:ea typeface="DejaVu Sans"/>
              </a:rPr>
              <a:t>A Introduction to the next word predictor aiming to develop a predictive algorithm based on models and natural language processing tecniques</a:t>
            </a:r>
            <a:r>
              <a:rPr b="0" lang="en-GB" sz="1800" spc="-1" strike="noStrike">
                <a:solidFill>
                  <a:srgbClr val="000000"/>
                </a:solidFill>
                <a:latin typeface="Arial"/>
                <a:ea typeface="DejaVu Sans"/>
              </a:rPr>
              <a:t>. </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80" name="object 2"/>
          <p:cNvSpPr/>
          <p:nvPr/>
        </p:nvSpPr>
        <p:spPr>
          <a:xfrm>
            <a:off x="0" y="0"/>
            <a:ext cx="12191400" cy="6857280"/>
          </a:xfrm>
          <a:custGeom>
            <a:avLst/>
            <a:gd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a:ln w="0">
            <a:noFill/>
          </a:ln>
        </p:spPr>
        <p:style>
          <a:lnRef idx="0"/>
          <a:fillRef idx="0"/>
          <a:effectRef idx="0"/>
          <a:fontRef idx="minor"/>
        </p:style>
      </p:sp>
      <p:grpSp>
        <p:nvGrpSpPr>
          <p:cNvPr id="181" name="object 3"/>
          <p:cNvGrpSpPr/>
          <p:nvPr/>
        </p:nvGrpSpPr>
        <p:grpSpPr>
          <a:xfrm>
            <a:off x="7448760" y="0"/>
            <a:ext cx="4743000" cy="6858000"/>
            <a:chOff x="7448760" y="0"/>
            <a:chExt cx="4743000" cy="6858000"/>
          </a:xfrm>
        </p:grpSpPr>
        <p:sp>
          <p:nvSpPr>
            <p:cNvPr id="182" name="object 4"/>
            <p:cNvSpPr/>
            <p:nvPr/>
          </p:nvSpPr>
          <p:spPr>
            <a:xfrm>
              <a:off x="9377280" y="4680"/>
              <a:ext cx="1217880" cy="6852960"/>
            </a:xfrm>
            <a:custGeom>
              <a:avLst/>
              <a:gdLst/>
              <a:ahLst/>
              <a:rect l="l" t="t" r="r" b="b"/>
              <a:pathLst>
                <a:path w="1218565" h="6853555">
                  <a:moveTo>
                    <a:pt x="0" y="0"/>
                  </a:moveTo>
                  <a:lnTo>
                    <a:pt x="1218352" y="6853171"/>
                  </a:lnTo>
                </a:path>
              </a:pathLst>
            </a:custGeom>
            <a:noFill/>
            <a:ln w="9525">
              <a:solidFill>
                <a:srgbClr val="5fcaee"/>
              </a:solidFill>
              <a:round/>
            </a:ln>
          </p:spPr>
          <p:style>
            <a:lnRef idx="0"/>
            <a:fillRef idx="0"/>
            <a:effectRef idx="0"/>
            <a:fontRef idx="minor"/>
          </p:style>
        </p:sp>
        <p:sp>
          <p:nvSpPr>
            <p:cNvPr id="183" name="object 5"/>
            <p:cNvSpPr/>
            <p:nvPr/>
          </p:nvSpPr>
          <p:spPr>
            <a:xfrm>
              <a:off x="7448760" y="3695040"/>
              <a:ext cx="4742640" cy="3162960"/>
            </a:xfrm>
            <a:custGeom>
              <a:avLst/>
              <a:gdLst/>
              <a:ahLst/>
              <a:rect l="l" t="t" r="r" b="b"/>
              <a:pathLst>
                <a:path w="4743450" h="3163570">
                  <a:moveTo>
                    <a:pt x="4743387" y="0"/>
                  </a:moveTo>
                  <a:lnTo>
                    <a:pt x="0" y="3163101"/>
                  </a:lnTo>
                </a:path>
              </a:pathLst>
            </a:custGeom>
            <a:noFill/>
            <a:ln w="9525">
              <a:solidFill>
                <a:srgbClr val="5fcaee"/>
              </a:solidFill>
              <a:round/>
            </a:ln>
          </p:spPr>
          <p:style>
            <a:lnRef idx="0"/>
            <a:fillRef idx="0"/>
            <a:effectRef idx="0"/>
            <a:fontRef idx="minor"/>
          </p:style>
        </p:sp>
        <p:sp>
          <p:nvSpPr>
            <p:cNvPr id="184" name="object 6"/>
            <p:cNvSpPr/>
            <p:nvPr/>
          </p:nvSpPr>
          <p:spPr>
            <a:xfrm>
              <a:off x="9182160" y="0"/>
              <a:ext cx="3009240" cy="6857280"/>
            </a:xfrm>
            <a:custGeom>
              <a:avLst/>
              <a:gd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sp>
        <p:sp>
          <p:nvSpPr>
            <p:cNvPr id="185" name="object 7"/>
            <p:cNvSpPr/>
            <p:nvPr/>
          </p:nvSpPr>
          <p:spPr>
            <a:xfrm>
              <a:off x="9603000" y="0"/>
              <a:ext cx="2588760" cy="6857280"/>
            </a:xfrm>
            <a:custGeom>
              <a:avLst/>
              <a:gd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sp>
        <p:sp>
          <p:nvSpPr>
            <p:cNvPr id="186" name="object 8"/>
            <p:cNvSpPr/>
            <p:nvPr/>
          </p:nvSpPr>
          <p:spPr>
            <a:xfrm>
              <a:off x="8934480" y="3048120"/>
              <a:ext cx="3256920" cy="3809160"/>
            </a:xfrm>
            <a:custGeom>
              <a:avLst/>
              <a:gdLst/>
              <a:ahLst/>
              <a:rect l="l" t="t" r="r" b="b"/>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sp>
        <p:sp>
          <p:nvSpPr>
            <p:cNvPr id="187" name="object 9"/>
            <p:cNvSpPr/>
            <p:nvPr/>
          </p:nvSpPr>
          <p:spPr>
            <a:xfrm>
              <a:off x="9338040" y="0"/>
              <a:ext cx="2853720" cy="6857280"/>
            </a:xfrm>
            <a:custGeom>
              <a:avLst/>
              <a:gd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sp>
        <p:sp>
          <p:nvSpPr>
            <p:cNvPr id="188" name="object 10"/>
            <p:cNvSpPr/>
            <p:nvPr/>
          </p:nvSpPr>
          <p:spPr>
            <a:xfrm>
              <a:off x="10896480" y="0"/>
              <a:ext cx="1294560" cy="6857280"/>
            </a:xfrm>
            <a:custGeom>
              <a:avLst/>
              <a:gd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sp>
        <p:sp>
          <p:nvSpPr>
            <p:cNvPr id="189" name="object 11"/>
            <p:cNvSpPr/>
            <p:nvPr/>
          </p:nvSpPr>
          <p:spPr>
            <a:xfrm>
              <a:off x="10936080" y="0"/>
              <a:ext cx="1255320" cy="6857280"/>
            </a:xfrm>
            <a:custGeom>
              <a:avLst/>
              <a:gd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sp>
        <p:sp>
          <p:nvSpPr>
            <p:cNvPr id="190" name="object 12"/>
            <p:cNvSpPr/>
            <p:nvPr/>
          </p:nvSpPr>
          <p:spPr>
            <a:xfrm>
              <a:off x="10372680" y="3591000"/>
              <a:ext cx="1818720" cy="3266280"/>
            </a:xfrm>
            <a:custGeom>
              <a:avLst/>
              <a:gdLst/>
              <a:ahLst/>
              <a:rect l="l" t="t" r="r" b="b"/>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sp>
      </p:grpSp>
      <p:sp>
        <p:nvSpPr>
          <p:cNvPr id="191" name="object 13"/>
          <p:cNvSpPr/>
          <p:nvPr/>
        </p:nvSpPr>
        <p:spPr>
          <a:xfrm>
            <a:off x="0" y="4010040"/>
            <a:ext cx="447120" cy="2847240"/>
          </a:xfrm>
          <a:custGeom>
            <a:avLst/>
            <a:gdLst/>
            <a:ahLst/>
            <a:rect l="l" t="t" r="r" b="b"/>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sp>
      <p:sp>
        <p:nvSpPr>
          <p:cNvPr id="192" name="object 14"/>
          <p:cNvSpPr/>
          <p:nvPr/>
        </p:nvSpPr>
        <p:spPr>
          <a:xfrm>
            <a:off x="752400" y="6486120"/>
            <a:ext cx="1773000" cy="323640"/>
          </a:xfrm>
          <a:prstGeom prst="rect">
            <a:avLst/>
          </a:prstGeom>
          <a:noFill/>
          <a:ln w="0">
            <a:noFill/>
          </a:ln>
        </p:spPr>
        <p:style>
          <a:lnRef idx="0"/>
          <a:fillRef idx="0"/>
          <a:effectRef idx="0"/>
          <a:fontRef idx="minor"/>
        </p:style>
        <p:txBody>
          <a:bodyPr lIns="0" rIns="0" tIns="0" bIns="0" anchor="t">
            <a:spAutoFit/>
          </a:bodyPr>
          <a:p>
            <a:pPr>
              <a:lnSpc>
                <a:spcPts val="1276"/>
              </a:lnSpc>
              <a:buNone/>
            </a:pPr>
            <a:r>
              <a:rPr b="0" lang="en-IN" sz="1100" spc="-1" strike="noStrike">
                <a:solidFill>
                  <a:srgbClr val="2d83c3"/>
                </a:solidFill>
                <a:latin typeface="Trebuchet MS"/>
                <a:ea typeface="DejaVu Sans"/>
              </a:rPr>
              <a:t>3/21/2024</a:t>
            </a:r>
            <a:r>
              <a:rPr b="0" lang="en-IN" sz="1100" spc="180" strike="noStrike">
                <a:solidFill>
                  <a:srgbClr val="2d83c3"/>
                </a:solidFill>
                <a:latin typeface="Trebuchet MS"/>
                <a:ea typeface="DejaVu Sans"/>
              </a:rPr>
              <a:t>  </a:t>
            </a:r>
            <a:r>
              <a:rPr b="1" lang="en-IN" sz="1100" spc="-1" strike="noStrike">
                <a:solidFill>
                  <a:srgbClr val="2d83c3"/>
                </a:solidFill>
                <a:latin typeface="Trebuchet MS"/>
                <a:ea typeface="DejaVu Sans"/>
              </a:rPr>
              <a:t>Annual</a:t>
            </a:r>
            <a:r>
              <a:rPr b="1" lang="en-IN" sz="1100" spc="-75" strike="noStrike">
                <a:solidFill>
                  <a:srgbClr val="2d83c3"/>
                </a:solidFill>
                <a:latin typeface="Trebuchet MS"/>
                <a:ea typeface="DejaVu Sans"/>
              </a:rPr>
              <a:t> </a:t>
            </a:r>
            <a:r>
              <a:rPr b="1" lang="en-IN" sz="1100" spc="-12" strike="noStrike">
                <a:solidFill>
                  <a:srgbClr val="2d83c3"/>
                </a:solidFill>
                <a:latin typeface="Trebuchet MS"/>
                <a:ea typeface="DejaVu Sans"/>
              </a:rPr>
              <a:t>Review</a:t>
            </a:r>
            <a:endParaRPr b="0" lang="en-IN" sz="1100" spc="-1" strike="noStrike">
              <a:latin typeface="Arial"/>
            </a:endParaRPr>
          </a:p>
        </p:txBody>
      </p:sp>
      <p:sp>
        <p:nvSpPr>
          <p:cNvPr id="193" name="object 15"/>
          <p:cNvSpPr/>
          <p:nvPr/>
        </p:nvSpPr>
        <p:spPr>
          <a:xfrm>
            <a:off x="7362720" y="447840"/>
            <a:ext cx="361080" cy="361080"/>
          </a:xfrm>
          <a:custGeom>
            <a:avLst/>
            <a:gd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w="0">
            <a:noFill/>
          </a:ln>
        </p:spPr>
        <p:style>
          <a:lnRef idx="0"/>
          <a:fillRef idx="0"/>
          <a:effectRef idx="0"/>
          <a:fontRef idx="minor"/>
        </p:style>
      </p:sp>
      <p:sp>
        <p:nvSpPr>
          <p:cNvPr id="194" name="object 16"/>
          <p:cNvSpPr/>
          <p:nvPr/>
        </p:nvSpPr>
        <p:spPr>
          <a:xfrm>
            <a:off x="11010960" y="5610240"/>
            <a:ext cx="646920" cy="646920"/>
          </a:xfrm>
          <a:custGeom>
            <a:avLst/>
            <a:gd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w="0">
            <a:noFill/>
          </a:ln>
        </p:spPr>
        <p:style>
          <a:lnRef idx="0"/>
          <a:fillRef idx="0"/>
          <a:effectRef idx="0"/>
          <a:fontRef idx="minor"/>
        </p:style>
      </p:sp>
      <p:pic>
        <p:nvPicPr>
          <p:cNvPr id="195" name="object 17" descr=""/>
          <p:cNvPicPr/>
          <p:nvPr/>
        </p:nvPicPr>
        <p:blipFill>
          <a:blip r:embed="rId1"/>
          <a:stretch/>
        </p:blipFill>
        <p:spPr>
          <a:xfrm>
            <a:off x="10686960" y="6134040"/>
            <a:ext cx="246960" cy="246960"/>
          </a:xfrm>
          <a:prstGeom prst="rect">
            <a:avLst/>
          </a:prstGeom>
          <a:ln w="0">
            <a:noFill/>
          </a:ln>
        </p:spPr>
      </p:pic>
      <p:grpSp>
        <p:nvGrpSpPr>
          <p:cNvPr id="196" name="object 18"/>
          <p:cNvGrpSpPr/>
          <p:nvPr/>
        </p:nvGrpSpPr>
        <p:grpSpPr>
          <a:xfrm>
            <a:off x="47520" y="3819600"/>
            <a:ext cx="4123440" cy="3009240"/>
            <a:chOff x="47520" y="3819600"/>
            <a:chExt cx="4123440" cy="3009240"/>
          </a:xfrm>
        </p:grpSpPr>
        <p:pic>
          <p:nvPicPr>
            <p:cNvPr id="197" name="object 19" descr=""/>
            <p:cNvPicPr/>
            <p:nvPr/>
          </p:nvPicPr>
          <p:blipFill>
            <a:blip r:embed="rId2"/>
            <a:stretch/>
          </p:blipFill>
          <p:spPr>
            <a:xfrm>
              <a:off x="466560" y="6410160"/>
              <a:ext cx="3704400" cy="294480"/>
            </a:xfrm>
            <a:prstGeom prst="rect">
              <a:avLst/>
            </a:prstGeom>
            <a:ln w="0">
              <a:noFill/>
            </a:ln>
          </p:spPr>
        </p:pic>
        <p:pic>
          <p:nvPicPr>
            <p:cNvPr id="198" name="object 20" descr=""/>
            <p:cNvPicPr/>
            <p:nvPr/>
          </p:nvPicPr>
          <p:blipFill>
            <a:blip r:embed="rId3"/>
            <a:stretch/>
          </p:blipFill>
          <p:spPr>
            <a:xfrm>
              <a:off x="47520" y="3819600"/>
              <a:ext cx="1732680" cy="3009240"/>
            </a:xfrm>
            <a:prstGeom prst="rect">
              <a:avLst/>
            </a:prstGeom>
            <a:ln w="0">
              <a:noFill/>
            </a:ln>
          </p:spPr>
        </p:pic>
      </p:grpSp>
      <p:sp>
        <p:nvSpPr>
          <p:cNvPr id="199" name="PlaceHolder 1"/>
          <p:cNvSpPr>
            <a:spLocks noGrp="1"/>
          </p:cNvSpPr>
          <p:nvPr>
            <p:ph type="title"/>
          </p:nvPr>
        </p:nvSpPr>
        <p:spPr>
          <a:xfrm>
            <a:off x="558000" y="385560"/>
            <a:ext cx="9763560" cy="1218240"/>
          </a:xfrm>
          <a:prstGeom prst="rect">
            <a:avLst/>
          </a:prstGeom>
          <a:noFill/>
          <a:ln w="0">
            <a:noFill/>
          </a:ln>
        </p:spPr>
        <p:txBody>
          <a:bodyPr lIns="0" rIns="0" tIns="73440" bIns="0" anchor="t">
            <a:noAutofit/>
          </a:bodyPr>
          <a:p>
            <a:pPr marL="193680">
              <a:lnSpc>
                <a:spcPct val="100000"/>
              </a:lnSpc>
              <a:spcBef>
                <a:spcPts val="105"/>
              </a:spcBef>
              <a:buNone/>
            </a:pPr>
            <a:r>
              <a:rPr b="1" lang="en-IN" sz="4800" spc="-12" strike="noStrike">
                <a:solidFill>
                  <a:srgbClr val="000000"/>
                </a:solidFill>
                <a:latin typeface="Trebuchet MS"/>
              </a:rPr>
              <a:t>AGENDA</a:t>
            </a:r>
            <a:endParaRPr b="0" lang="en-IN" sz="4800" spc="-1" strike="noStrike">
              <a:latin typeface="Arial"/>
            </a:endParaRPr>
          </a:p>
        </p:txBody>
      </p:sp>
      <p:sp>
        <p:nvSpPr>
          <p:cNvPr id="200" name="PlaceHolder 2"/>
          <p:cNvSpPr>
            <a:spLocks noGrp="1"/>
          </p:cNvSpPr>
          <p:nvPr>
            <p:ph type="sldNum" idx="12"/>
          </p:nvPr>
        </p:nvSpPr>
        <p:spPr>
          <a:xfrm>
            <a:off x="11277360" y="6473160"/>
            <a:ext cx="240480" cy="3984120"/>
          </a:xfrm>
          <a:prstGeom prst="rect">
            <a:avLst/>
          </a:prstGeom>
          <a:noFill/>
          <a:ln w="0">
            <a:noFill/>
          </a:ln>
        </p:spPr>
        <p:txBody>
          <a:bodyPr lIns="0" rIns="0" tIns="6840" bIns="0" anchor="t">
            <a:noAutofit/>
          </a:bodyPr>
          <a:lstStyle>
            <a:lvl1pPr>
              <a:defRPr b="0" lang="en-IN" sz="2400" spc="-1" strike="noStrike">
                <a:latin typeface="Times New Roman"/>
              </a:defRPr>
            </a:lvl1pPr>
          </a:lstStyle>
          <a:p>
            <a:endParaRPr b="0" lang="en-IN" sz="2400" spc="-1" strike="noStrike">
              <a:latin typeface="Times New Roman"/>
            </a:endParaRPr>
          </a:p>
        </p:txBody>
      </p:sp>
      <p:sp>
        <p:nvSpPr>
          <p:cNvPr id="201" name="Text Box 22"/>
          <p:cNvSpPr/>
          <p:nvPr/>
        </p:nvSpPr>
        <p:spPr>
          <a:xfrm>
            <a:off x="2782440" y="1447920"/>
            <a:ext cx="6558120" cy="486756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60000"/>
              </a:lnSpc>
              <a:buClr>
                <a:srgbClr val="000000"/>
              </a:buClr>
              <a:buFont typeface="Arial"/>
              <a:buChar char="•"/>
            </a:pPr>
            <a:r>
              <a:rPr b="0" lang="en-US" sz="2800" spc="-1" strike="noStrike">
                <a:solidFill>
                  <a:srgbClr val="000000"/>
                </a:solidFill>
                <a:latin typeface="Arial"/>
                <a:ea typeface="DejaVu Sans"/>
              </a:rPr>
              <a:t>Introduction and Overview</a:t>
            </a:r>
            <a:endParaRPr b="0" lang="en-IN" sz="2800" spc="-1" strike="noStrike">
              <a:latin typeface="Arial"/>
            </a:endParaRPr>
          </a:p>
          <a:p>
            <a:pPr marL="285840" indent="-285840">
              <a:lnSpc>
                <a:spcPct val="160000"/>
              </a:lnSpc>
              <a:buClr>
                <a:srgbClr val="000000"/>
              </a:buClr>
              <a:buFont typeface="Arial"/>
              <a:buChar char="•"/>
            </a:pPr>
            <a:r>
              <a:rPr b="0" lang="en-US" sz="2800" spc="-1" strike="noStrike">
                <a:solidFill>
                  <a:srgbClr val="000000"/>
                </a:solidFill>
                <a:latin typeface="Arial"/>
                <a:ea typeface="DejaVu Sans"/>
              </a:rPr>
              <a:t>Project Scope and Requirement</a:t>
            </a:r>
            <a:r>
              <a:rPr b="0" lang="en-GB" sz="2800" spc="-1" strike="noStrike">
                <a:solidFill>
                  <a:srgbClr val="000000"/>
                </a:solidFill>
                <a:latin typeface="Arial"/>
                <a:ea typeface="DejaVu Sans"/>
              </a:rPr>
              <a:t>	</a:t>
            </a:r>
            <a:endParaRPr b="0" lang="en-IN" sz="2800" spc="-1" strike="noStrike">
              <a:latin typeface="Arial"/>
            </a:endParaRPr>
          </a:p>
          <a:p>
            <a:pPr marL="285840" indent="-285840">
              <a:lnSpc>
                <a:spcPct val="160000"/>
              </a:lnSpc>
              <a:buClr>
                <a:srgbClr val="000000"/>
              </a:buClr>
              <a:buFont typeface="Arial"/>
              <a:buChar char="•"/>
            </a:pPr>
            <a:r>
              <a:rPr b="0" lang="en-GB" sz="2800" spc="-1" strike="noStrike">
                <a:solidFill>
                  <a:srgbClr val="000000"/>
                </a:solidFill>
                <a:latin typeface="Arial"/>
                <a:ea typeface="DejaVu Sans"/>
              </a:rPr>
              <a:t>Data Collection and Preprocessing</a:t>
            </a:r>
            <a:endParaRPr b="0" lang="en-IN" sz="2800" spc="-1" strike="noStrike">
              <a:latin typeface="Arial"/>
            </a:endParaRPr>
          </a:p>
          <a:p>
            <a:pPr marL="285840" indent="-285840">
              <a:lnSpc>
                <a:spcPct val="160000"/>
              </a:lnSpc>
              <a:buClr>
                <a:srgbClr val="000000"/>
              </a:buClr>
              <a:buFont typeface="Arial"/>
              <a:buChar char="•"/>
            </a:pPr>
            <a:r>
              <a:rPr b="0" lang="en-GB" sz="2800" spc="-1" strike="noStrike">
                <a:solidFill>
                  <a:srgbClr val="000000"/>
                </a:solidFill>
                <a:latin typeface="Arial"/>
                <a:ea typeface="DejaVu Sans"/>
              </a:rPr>
              <a:t>Model Selection and Development</a:t>
            </a:r>
            <a:endParaRPr b="0" lang="en-IN" sz="2800" spc="-1" strike="noStrike">
              <a:latin typeface="Arial"/>
            </a:endParaRPr>
          </a:p>
          <a:p>
            <a:pPr marL="285840" indent="-285840">
              <a:lnSpc>
                <a:spcPct val="160000"/>
              </a:lnSpc>
              <a:buClr>
                <a:srgbClr val="000000"/>
              </a:buClr>
              <a:buFont typeface="Arial"/>
              <a:buChar char="•"/>
            </a:pPr>
            <a:r>
              <a:rPr b="0" lang="en-GB" sz="2800" spc="-1" strike="noStrike">
                <a:solidFill>
                  <a:srgbClr val="000000"/>
                </a:solidFill>
                <a:latin typeface="Arial"/>
                <a:ea typeface="DejaVu Sans"/>
              </a:rPr>
              <a:t>Integration and Deployment</a:t>
            </a:r>
            <a:endParaRPr b="0" lang="en-IN" sz="2800" spc="-1" strike="noStrike">
              <a:latin typeface="Arial"/>
            </a:endParaRPr>
          </a:p>
          <a:p>
            <a:pPr marL="285840" indent="-285840">
              <a:lnSpc>
                <a:spcPct val="160000"/>
              </a:lnSpc>
              <a:buClr>
                <a:srgbClr val="000000"/>
              </a:buClr>
              <a:buFont typeface="Arial"/>
              <a:buChar char="•"/>
            </a:pPr>
            <a:r>
              <a:rPr b="0" lang="en-GB" sz="2800" spc="-1" strike="noStrike">
                <a:solidFill>
                  <a:srgbClr val="000000"/>
                </a:solidFill>
                <a:latin typeface="Arial"/>
                <a:ea typeface="DejaVu Sans"/>
              </a:rPr>
              <a:t>Testing and Evaluation</a:t>
            </a:r>
            <a:endParaRPr b="0" lang="en-IN" sz="2800" spc="-1" strike="noStrike">
              <a:latin typeface="Arial"/>
            </a:endParaRPr>
          </a:p>
          <a:p>
            <a:pPr marL="285840" indent="-285840">
              <a:lnSpc>
                <a:spcPct val="160000"/>
              </a:lnSpc>
              <a:buClr>
                <a:srgbClr val="000000"/>
              </a:buClr>
              <a:buFont typeface="Arial"/>
              <a:buChar char="•"/>
            </a:pPr>
            <a:r>
              <a:rPr b="0" lang="en-GB" sz="2800" spc="-1" strike="noStrike">
                <a:solidFill>
                  <a:srgbClr val="000000"/>
                </a:solidFill>
                <a:latin typeface="Arial"/>
                <a:ea typeface="DejaVu Sans"/>
              </a:rPr>
              <a:t>Documentation and User Support</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02" name="object 2"/>
          <p:cNvGrpSpPr/>
          <p:nvPr/>
        </p:nvGrpSpPr>
        <p:grpSpPr>
          <a:xfrm>
            <a:off x="7991640" y="2933640"/>
            <a:ext cx="2761560" cy="3256920"/>
            <a:chOff x="7991640" y="2933640"/>
            <a:chExt cx="2761560" cy="3256920"/>
          </a:xfrm>
        </p:grpSpPr>
        <p:sp>
          <p:nvSpPr>
            <p:cNvPr id="203" name="object 3"/>
            <p:cNvSpPr/>
            <p:nvPr/>
          </p:nvSpPr>
          <p:spPr>
            <a:xfrm>
              <a:off x="9353520" y="5362560"/>
              <a:ext cx="456480" cy="456480"/>
            </a:xfrm>
            <a:custGeom>
              <a:avLst/>
              <a:gdLst/>
              <a:ahLst/>
              <a:rect l="l" t="t" r="r" b="b"/>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sp>
        <p:sp>
          <p:nvSpPr>
            <p:cNvPr id="204" name="object 4"/>
            <p:cNvSpPr/>
            <p:nvPr/>
          </p:nvSpPr>
          <p:spPr>
            <a:xfrm>
              <a:off x="9353520" y="5896080"/>
              <a:ext cx="180360" cy="180360"/>
            </a:xfrm>
            <a:custGeom>
              <a:avLst/>
              <a:gdLst/>
              <a:ahLst/>
              <a:rect l="l" t="t" r="r" b="b"/>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sp>
        <p:pic>
          <p:nvPicPr>
            <p:cNvPr id="205" name="object 5" descr=""/>
            <p:cNvPicPr/>
            <p:nvPr/>
          </p:nvPicPr>
          <p:blipFill>
            <a:blip r:embed="rId1"/>
            <a:stretch/>
          </p:blipFill>
          <p:spPr>
            <a:xfrm>
              <a:off x="7991640" y="2933640"/>
              <a:ext cx="2761560" cy="3256920"/>
            </a:xfrm>
            <a:prstGeom prst="rect">
              <a:avLst/>
            </a:prstGeom>
            <a:ln w="0">
              <a:noFill/>
            </a:ln>
          </p:spPr>
        </p:pic>
      </p:grpSp>
      <p:sp>
        <p:nvSpPr>
          <p:cNvPr id="206" name="PlaceHolder 1"/>
          <p:cNvSpPr>
            <a:spLocks noGrp="1"/>
          </p:cNvSpPr>
          <p:nvPr>
            <p:ph type="title"/>
          </p:nvPr>
        </p:nvSpPr>
        <p:spPr>
          <a:xfrm>
            <a:off x="834120" y="574920"/>
            <a:ext cx="8525520" cy="1311120"/>
          </a:xfrm>
          <a:prstGeom prst="rect">
            <a:avLst/>
          </a:prstGeom>
          <a:noFill/>
          <a:ln w="0">
            <a:noFill/>
          </a:ln>
        </p:spPr>
        <p:txBody>
          <a:bodyPr lIns="0" rIns="0" tIns="16560" bIns="0" anchor="t">
            <a:noAutofit/>
          </a:bodyPr>
          <a:p>
            <a:pPr marL="12600">
              <a:lnSpc>
                <a:spcPct val="100000"/>
              </a:lnSpc>
              <a:spcBef>
                <a:spcPts val="130"/>
              </a:spcBef>
              <a:buNone/>
              <a:tabLst>
                <a:tab algn="l" pos="2728080"/>
              </a:tabLst>
            </a:pPr>
            <a:r>
              <a:rPr b="1" lang="en-IN" sz="4250" spc="-12" strike="noStrike">
                <a:solidFill>
                  <a:srgbClr val="000000"/>
                </a:solidFill>
                <a:latin typeface="Trebuchet MS"/>
              </a:rPr>
              <a:t>PROBLEM</a:t>
            </a:r>
            <a:r>
              <a:rPr b="1" lang="en-IN" sz="4250" spc="-1" strike="noStrike">
                <a:solidFill>
                  <a:srgbClr val="000000"/>
                </a:solidFill>
                <a:latin typeface="Trebuchet MS"/>
              </a:rPr>
              <a:t> </a:t>
            </a:r>
            <a:r>
              <a:rPr b="1" lang="en-IN" sz="4250" spc="-75" strike="noStrike">
                <a:solidFill>
                  <a:srgbClr val="000000"/>
                </a:solidFill>
                <a:latin typeface="Trebuchet MS"/>
              </a:rPr>
              <a:t>STATEMENT</a:t>
            </a:r>
            <a:endParaRPr b="0" lang="en-IN" sz="4250" spc="-1" strike="noStrike">
              <a:latin typeface="Arial"/>
            </a:endParaRPr>
          </a:p>
        </p:txBody>
      </p:sp>
      <p:pic>
        <p:nvPicPr>
          <p:cNvPr id="207" name="object 8" descr=""/>
          <p:cNvPicPr/>
          <p:nvPr/>
        </p:nvPicPr>
        <p:blipFill>
          <a:blip r:embed="rId2"/>
          <a:stretch/>
        </p:blipFill>
        <p:spPr>
          <a:xfrm>
            <a:off x="676440" y="6467400"/>
            <a:ext cx="2142360" cy="199440"/>
          </a:xfrm>
          <a:prstGeom prst="rect">
            <a:avLst/>
          </a:prstGeom>
          <a:ln w="0">
            <a:noFill/>
          </a:ln>
        </p:spPr>
      </p:pic>
      <p:sp>
        <p:nvSpPr>
          <p:cNvPr id="208" name="PlaceHolder 2"/>
          <p:cNvSpPr>
            <a:spLocks noGrp="1"/>
          </p:cNvSpPr>
          <p:nvPr>
            <p:ph type="sldNum" idx="13"/>
          </p:nvPr>
        </p:nvSpPr>
        <p:spPr>
          <a:xfrm>
            <a:off x="11277360" y="6473160"/>
            <a:ext cx="240480" cy="3984120"/>
          </a:xfrm>
          <a:prstGeom prst="rect">
            <a:avLst/>
          </a:prstGeom>
          <a:noFill/>
          <a:ln w="0">
            <a:noFill/>
          </a:ln>
        </p:spPr>
        <p:txBody>
          <a:bodyPr lIns="0" rIns="0" tIns="6840" bIns="0" anchor="t">
            <a:noAutofit/>
          </a:bodyPr>
          <a:lstStyle>
            <a:lvl1pPr>
              <a:defRPr b="0" lang="en-IN" sz="2400" spc="-1" strike="noStrike">
                <a:latin typeface="Times New Roman"/>
              </a:defRPr>
            </a:lvl1pPr>
          </a:lstStyle>
          <a:p>
            <a:endParaRPr b="0" lang="en-IN" sz="2400" spc="-1" strike="noStrike">
              <a:latin typeface="Times New Roman"/>
            </a:endParaRPr>
          </a:p>
        </p:txBody>
      </p:sp>
      <p:sp>
        <p:nvSpPr>
          <p:cNvPr id="209" name="Text Box 10"/>
          <p:cNvSpPr/>
          <p:nvPr/>
        </p:nvSpPr>
        <p:spPr>
          <a:xfrm>
            <a:off x="859320" y="1509480"/>
            <a:ext cx="7748280" cy="46724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Arial"/>
                <a:ea typeface="DejaVu Sans"/>
              </a:rPr>
              <a:t>The objective of this project is to develop a robust and efficient next word predictor that accurately anticipates the next word or phrase based on user input. The predictor should seamlessly integrate into existing text-based applications and provide real-time suggestions to enhance user typing experience.</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1" lang="en-GB" sz="2800" spc="-1" strike="noStrike">
                <a:solidFill>
                  <a:srgbClr val="000000"/>
                </a:solidFill>
                <a:latin typeface="Arial"/>
                <a:ea typeface="DejaVu Sans"/>
              </a:rPr>
              <a:t>Key Challenges</a:t>
            </a:r>
            <a:endParaRPr b="0" lang="en-IN" sz="2800" spc="-1" strike="noStrike">
              <a:latin typeface="Arial"/>
            </a:endParaRPr>
          </a:p>
          <a:p>
            <a:pPr>
              <a:lnSpc>
                <a:spcPct val="100000"/>
              </a:lnSpc>
              <a:buNone/>
            </a:pPr>
            <a:endParaRPr b="0" lang="en-IN" sz="2800" spc="-1" strike="noStrike">
              <a:latin typeface="Arial"/>
            </a:endParaRPr>
          </a:p>
          <a:p>
            <a:pPr marL="285840" indent="-285840">
              <a:lnSpc>
                <a:spcPct val="100000"/>
              </a:lnSpc>
              <a:buClr>
                <a:srgbClr val="000000"/>
              </a:buClr>
              <a:buFont typeface="Arial"/>
              <a:buChar char="•"/>
            </a:pPr>
            <a:r>
              <a:rPr b="0" lang="en-GB" sz="1800" spc="-1" strike="noStrike">
                <a:solidFill>
                  <a:srgbClr val="000000"/>
                </a:solidFill>
                <a:latin typeface="Arial"/>
                <a:ea typeface="DejaVu Sans"/>
              </a:rPr>
              <a:t>Data Collection and Preprocessing</a:t>
            </a:r>
            <a:endParaRPr b="0" lang="en-IN" sz="1800" spc="-1" strike="noStrike">
              <a:latin typeface="Arial"/>
            </a:endParaRPr>
          </a:p>
          <a:p>
            <a:pPr marL="285840" indent="-285840">
              <a:lnSpc>
                <a:spcPct val="140000"/>
              </a:lnSpc>
              <a:buClr>
                <a:srgbClr val="000000"/>
              </a:buClr>
              <a:buFont typeface="Arial"/>
              <a:buChar char="•"/>
            </a:pPr>
            <a:r>
              <a:rPr b="0" lang="en-GB" sz="1800" spc="-1" strike="noStrike">
                <a:solidFill>
                  <a:srgbClr val="000000"/>
                </a:solidFill>
                <a:latin typeface="Arial"/>
                <a:ea typeface="DejaVu Sans"/>
              </a:rPr>
              <a:t>Model Selection and Training</a:t>
            </a:r>
            <a:endParaRPr b="0" lang="en-IN" sz="1800" spc="-1" strike="noStrike">
              <a:latin typeface="Arial"/>
            </a:endParaRPr>
          </a:p>
          <a:p>
            <a:pPr marL="285840" indent="-285840">
              <a:lnSpc>
                <a:spcPct val="140000"/>
              </a:lnSpc>
              <a:buClr>
                <a:srgbClr val="000000"/>
              </a:buClr>
              <a:buFont typeface="Arial"/>
              <a:buChar char="•"/>
            </a:pPr>
            <a:r>
              <a:rPr b="0" lang="en-GB" sz="1800" spc="-1" strike="noStrike">
                <a:solidFill>
                  <a:srgbClr val="000000"/>
                </a:solidFill>
                <a:latin typeface="Arial"/>
                <a:ea typeface="DejaVu Sans"/>
              </a:rPr>
              <a:t>Real-time Performance</a:t>
            </a:r>
            <a:endParaRPr b="0" lang="en-IN" sz="1800" spc="-1" strike="noStrike">
              <a:latin typeface="Arial"/>
            </a:endParaRPr>
          </a:p>
          <a:p>
            <a:pPr marL="285840" indent="-285840">
              <a:lnSpc>
                <a:spcPct val="140000"/>
              </a:lnSpc>
              <a:buClr>
                <a:srgbClr val="000000"/>
              </a:buClr>
              <a:buFont typeface="Arial"/>
              <a:buChar char="•"/>
            </a:pPr>
            <a:r>
              <a:rPr b="0" lang="en-GB" sz="1800" spc="-1" strike="noStrike">
                <a:solidFill>
                  <a:srgbClr val="000000"/>
                </a:solidFill>
                <a:latin typeface="Arial"/>
                <a:ea typeface="DejaVu Sans"/>
              </a:rPr>
              <a:t>Out-of-Vocabulary Handling</a:t>
            </a:r>
            <a:endParaRPr b="0" lang="en-IN" sz="1800" spc="-1" strike="noStrike">
              <a:latin typeface="Arial"/>
            </a:endParaRPr>
          </a:p>
          <a:p>
            <a:pPr marL="285840" indent="-285840">
              <a:lnSpc>
                <a:spcPct val="140000"/>
              </a:lnSpc>
              <a:buClr>
                <a:srgbClr val="000000"/>
              </a:buClr>
              <a:buFont typeface="Arial"/>
              <a:buChar char="•"/>
            </a:pPr>
            <a:r>
              <a:rPr b="0" lang="en-GB" sz="1800" spc="-1" strike="noStrike">
                <a:solidFill>
                  <a:srgbClr val="000000"/>
                </a:solidFill>
                <a:latin typeface="Arial"/>
                <a:ea typeface="DejaVu Sans"/>
              </a:rPr>
              <a:t>User Engagement and Feedback</a:t>
            </a:r>
            <a:endParaRPr b="0" lang="en-IN" sz="1800" spc="-1" strike="noStrike">
              <a:latin typeface="Arial"/>
            </a:endParaRPr>
          </a:p>
          <a:p>
            <a:pPr>
              <a:lnSpc>
                <a:spcPct val="100000"/>
              </a:lnSpc>
              <a:buNone/>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10" name="object 2"/>
          <p:cNvGrpSpPr/>
          <p:nvPr/>
        </p:nvGrpSpPr>
        <p:grpSpPr>
          <a:xfrm>
            <a:off x="8658360" y="2647800"/>
            <a:ext cx="3533040" cy="3809160"/>
            <a:chOff x="8658360" y="2647800"/>
            <a:chExt cx="3533040" cy="3809160"/>
          </a:xfrm>
        </p:grpSpPr>
        <p:sp>
          <p:nvSpPr>
            <p:cNvPr id="211" name="object 3"/>
            <p:cNvSpPr/>
            <p:nvPr/>
          </p:nvSpPr>
          <p:spPr>
            <a:xfrm>
              <a:off x="9353520" y="5362560"/>
              <a:ext cx="456480" cy="456480"/>
            </a:xfrm>
            <a:custGeom>
              <a:avLst/>
              <a:gdLst/>
              <a:ahLst/>
              <a:rect l="l" t="t" r="r" b="b"/>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sp>
        <p:sp>
          <p:nvSpPr>
            <p:cNvPr id="212" name="object 4"/>
            <p:cNvSpPr/>
            <p:nvPr/>
          </p:nvSpPr>
          <p:spPr>
            <a:xfrm>
              <a:off x="9353520" y="5896080"/>
              <a:ext cx="180360" cy="180360"/>
            </a:xfrm>
            <a:custGeom>
              <a:avLst/>
              <a:gdLst/>
              <a:ahLst/>
              <a:rect l="l" t="t" r="r" b="b"/>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sp>
        <p:pic>
          <p:nvPicPr>
            <p:cNvPr id="213" name="object 5" descr=""/>
            <p:cNvPicPr/>
            <p:nvPr/>
          </p:nvPicPr>
          <p:blipFill>
            <a:blip r:embed="rId1"/>
            <a:stretch/>
          </p:blipFill>
          <p:spPr>
            <a:xfrm>
              <a:off x="8658360" y="2647800"/>
              <a:ext cx="3533040" cy="3809160"/>
            </a:xfrm>
            <a:prstGeom prst="rect">
              <a:avLst/>
            </a:prstGeom>
            <a:ln w="0">
              <a:noFill/>
            </a:ln>
          </p:spPr>
        </p:pic>
      </p:grpSp>
      <p:sp>
        <p:nvSpPr>
          <p:cNvPr id="214" name="PlaceHolder 1"/>
          <p:cNvSpPr>
            <a:spLocks noGrp="1"/>
          </p:cNvSpPr>
          <p:nvPr>
            <p:ph type="title"/>
          </p:nvPr>
        </p:nvSpPr>
        <p:spPr>
          <a:xfrm>
            <a:off x="711360" y="848520"/>
            <a:ext cx="8639640" cy="1311120"/>
          </a:xfrm>
          <a:prstGeom prst="rect">
            <a:avLst/>
          </a:prstGeom>
          <a:noFill/>
          <a:ln w="0">
            <a:noFill/>
          </a:ln>
        </p:spPr>
        <p:txBody>
          <a:bodyPr lIns="0" rIns="0" tIns="16560" bIns="0" anchor="t">
            <a:noAutofit/>
          </a:bodyPr>
          <a:p>
            <a:pPr marL="12600">
              <a:lnSpc>
                <a:spcPct val="100000"/>
              </a:lnSpc>
              <a:spcBef>
                <a:spcPts val="130"/>
              </a:spcBef>
              <a:buNone/>
              <a:tabLst>
                <a:tab algn="l" pos="2643480"/>
              </a:tabLst>
            </a:pPr>
            <a:r>
              <a:rPr b="1" lang="en-IN" sz="4250" spc="-12" strike="noStrike">
                <a:solidFill>
                  <a:srgbClr val="000000"/>
                </a:solidFill>
                <a:latin typeface="Trebuchet MS"/>
              </a:rPr>
              <a:t>PROJECT</a:t>
            </a:r>
            <a:r>
              <a:rPr b="1" lang="en-IN" sz="4250" spc="-1" strike="noStrike">
                <a:solidFill>
                  <a:srgbClr val="000000"/>
                </a:solidFill>
                <a:latin typeface="Trebuchet MS"/>
              </a:rPr>
              <a:t> </a:t>
            </a:r>
            <a:r>
              <a:rPr b="1" lang="en-IN" sz="4250" spc="-12" strike="noStrike">
                <a:solidFill>
                  <a:srgbClr val="000000"/>
                </a:solidFill>
                <a:latin typeface="Trebuchet MS"/>
              </a:rPr>
              <a:t>OVERVIEW</a:t>
            </a:r>
            <a:endParaRPr b="0" lang="en-IN" sz="4250" spc="-1" strike="noStrike">
              <a:latin typeface="Arial"/>
            </a:endParaRPr>
          </a:p>
        </p:txBody>
      </p:sp>
      <p:pic>
        <p:nvPicPr>
          <p:cNvPr id="215" name="object 8" descr=""/>
          <p:cNvPicPr/>
          <p:nvPr/>
        </p:nvPicPr>
        <p:blipFill>
          <a:blip r:embed="rId2"/>
          <a:stretch/>
        </p:blipFill>
        <p:spPr>
          <a:xfrm>
            <a:off x="676440" y="6467400"/>
            <a:ext cx="2142360" cy="199440"/>
          </a:xfrm>
          <a:prstGeom prst="rect">
            <a:avLst/>
          </a:prstGeom>
          <a:ln w="0">
            <a:noFill/>
          </a:ln>
        </p:spPr>
      </p:pic>
      <p:sp>
        <p:nvSpPr>
          <p:cNvPr id="216" name="PlaceHolder 2"/>
          <p:cNvSpPr>
            <a:spLocks noGrp="1"/>
          </p:cNvSpPr>
          <p:nvPr>
            <p:ph type="sldNum" idx="14"/>
          </p:nvPr>
        </p:nvSpPr>
        <p:spPr>
          <a:xfrm>
            <a:off x="11277360" y="6473160"/>
            <a:ext cx="240480" cy="3984120"/>
          </a:xfrm>
          <a:prstGeom prst="rect">
            <a:avLst/>
          </a:prstGeom>
          <a:noFill/>
          <a:ln w="0">
            <a:noFill/>
          </a:ln>
        </p:spPr>
        <p:txBody>
          <a:bodyPr lIns="0" rIns="0" tIns="6840" bIns="0" anchor="t">
            <a:noAutofit/>
          </a:bodyPr>
          <a:lstStyle>
            <a:lvl1pPr>
              <a:defRPr b="0" lang="en-IN" sz="2400" spc="-1" strike="noStrike">
                <a:latin typeface="Times New Roman"/>
              </a:defRPr>
            </a:lvl1pPr>
          </a:lstStyle>
          <a:p>
            <a:endParaRPr b="0" lang="en-IN" sz="2400" spc="-1" strike="noStrike">
              <a:latin typeface="Times New Roman"/>
            </a:endParaRPr>
          </a:p>
        </p:txBody>
      </p:sp>
      <p:sp>
        <p:nvSpPr>
          <p:cNvPr id="217" name="Text Box 10"/>
          <p:cNvSpPr/>
          <p:nvPr/>
        </p:nvSpPr>
        <p:spPr>
          <a:xfrm>
            <a:off x="711360" y="1800720"/>
            <a:ext cx="8203320" cy="47833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Arial"/>
                <a:ea typeface="DejaVu Sans"/>
              </a:rPr>
              <a:t>Next Word Predictor aims to revolutionize text input experiences by accurately predicting the next word or phrase a user intends to type. Leveraging advanced natural language processing (NLP) techniques and machine learning algorithms, the project seeks to enhance typing efficiency, reduce cognitive load, and facilitate faster communication across various text-based applications.</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1" lang="en-US" sz="2800" spc="-1" strike="noStrike">
                <a:solidFill>
                  <a:srgbClr val="000000"/>
                </a:solidFill>
                <a:latin typeface="Arial"/>
                <a:ea typeface="DejaVu Sans"/>
              </a:rPr>
              <a:t> </a:t>
            </a:r>
            <a:r>
              <a:rPr b="1" lang="en-US" sz="2800" spc="-1" strike="noStrike">
                <a:solidFill>
                  <a:srgbClr val="000000"/>
                </a:solidFill>
                <a:latin typeface="Arial"/>
                <a:ea typeface="DejaVu Sans"/>
              </a:rPr>
              <a:t>Objectives:</a:t>
            </a:r>
            <a:endParaRPr b="0" lang="en-IN" sz="2800" spc="-1" strike="noStrike">
              <a:latin typeface="Arial"/>
            </a:endParaRPr>
          </a:p>
          <a:p>
            <a:pPr>
              <a:lnSpc>
                <a:spcPct val="100000"/>
              </a:lnSpc>
              <a:buNone/>
            </a:pPr>
            <a:endParaRPr b="0" lang="en-IN" sz="2800" spc="-1" strike="noStrike">
              <a:latin typeface="Arial"/>
            </a:endParaRPr>
          </a:p>
          <a:p>
            <a:pPr>
              <a:lnSpc>
                <a:spcPct val="100000"/>
              </a:lnSpc>
              <a:buNone/>
            </a:pPr>
            <a:r>
              <a:rPr b="0" lang="en-GB" sz="1800" spc="-1" strike="noStrike">
                <a:solidFill>
                  <a:srgbClr val="000000"/>
                </a:solidFill>
                <a:latin typeface="Arial"/>
                <a:ea typeface="DejaVu Sans"/>
              </a:rPr>
              <a:t>1.</a:t>
            </a:r>
            <a:r>
              <a:rPr b="0" lang="en-US" sz="1800" spc="-1" strike="noStrike">
                <a:solidFill>
                  <a:srgbClr val="000000"/>
                </a:solidFill>
                <a:latin typeface="Arial"/>
                <a:ea typeface="DejaVu Sans"/>
              </a:rPr>
              <a:t>Develop a robust next word prediction system capable of accurately </a:t>
            </a:r>
            <a:r>
              <a:rPr b="0" lang="en-GB" sz="1800" spc="-1" strike="noStrike">
                <a:solidFill>
                  <a:srgbClr val="000000"/>
                </a:solidFill>
                <a:latin typeface="Arial"/>
                <a:ea typeface="DejaVu Sans"/>
              </a:rPr>
              <a:t>   </a:t>
            </a:r>
            <a:r>
              <a:rPr b="0" lang="en-US" sz="1800" spc="-1" strike="noStrike">
                <a:solidFill>
                  <a:srgbClr val="000000"/>
                </a:solidFill>
                <a:latin typeface="Arial"/>
                <a:ea typeface="DejaVu Sans"/>
              </a:rPr>
              <a:t>anticipating the next word or phrase based on user input.</a:t>
            </a:r>
            <a:endParaRPr b="0" lang="en-IN" sz="1800" spc="-1" strike="noStrike">
              <a:latin typeface="Arial"/>
            </a:endParaRPr>
          </a:p>
          <a:p>
            <a:pPr>
              <a:lnSpc>
                <a:spcPct val="100000"/>
              </a:lnSpc>
              <a:buNone/>
            </a:pPr>
            <a:r>
              <a:rPr b="0" lang="en-GB" sz="1800" spc="-1" strike="noStrike">
                <a:solidFill>
                  <a:srgbClr val="000000"/>
                </a:solidFill>
                <a:latin typeface="Arial"/>
                <a:ea typeface="DejaVu Sans"/>
              </a:rPr>
              <a:t>2.</a:t>
            </a:r>
            <a:r>
              <a:rPr b="0" lang="en-US" sz="1800" spc="-1" strike="noStrike">
                <a:solidFill>
                  <a:srgbClr val="000000"/>
                </a:solidFill>
                <a:latin typeface="Arial"/>
                <a:ea typeface="DejaVu Sans"/>
              </a:rPr>
              <a:t>Optimize prediction models for real-time performance and efficient resource </a:t>
            </a:r>
            <a:r>
              <a:rPr b="0" lang="en-GB" sz="1800" spc="-1" strike="noStrike">
                <a:solidFill>
                  <a:srgbClr val="000000"/>
                </a:solidFill>
                <a:latin typeface="Arial"/>
                <a:ea typeface="DejaVu Sans"/>
              </a:rPr>
              <a:t>        </a:t>
            </a:r>
            <a:r>
              <a:rPr b="0" lang="en-US" sz="1800" spc="-1" strike="noStrike">
                <a:solidFill>
                  <a:srgbClr val="000000"/>
                </a:solidFill>
                <a:latin typeface="Arial"/>
                <a:ea typeface="DejaVu Sans"/>
              </a:rPr>
              <a:t>utilization across different platforms (e.g., mobile devices, web browsers).</a:t>
            </a:r>
            <a:endParaRPr b="0" lang="en-IN" sz="1800" spc="-1" strike="noStrike">
              <a:latin typeface="Arial"/>
            </a:endParaRPr>
          </a:p>
          <a:p>
            <a:pPr>
              <a:lnSpc>
                <a:spcPct val="100000"/>
              </a:lnSpc>
              <a:buNone/>
            </a:pPr>
            <a:r>
              <a:rPr b="0" lang="en-GB" sz="1800" spc="-1" strike="noStrike">
                <a:solidFill>
                  <a:srgbClr val="000000"/>
                </a:solidFill>
                <a:latin typeface="Arial"/>
                <a:ea typeface="DejaVu Sans"/>
              </a:rPr>
              <a:t>3.</a:t>
            </a:r>
            <a:r>
              <a:rPr b="0" lang="en-US" sz="1800" spc="-1" strike="noStrike">
                <a:solidFill>
                  <a:srgbClr val="000000"/>
                </a:solidFill>
                <a:latin typeface="Arial"/>
                <a:ea typeface="DejaVu Sans"/>
              </a:rPr>
              <a:t>Implement strategies for handling out-of-vocabulary words and continuously improving prediction accuracy through user feedback and data-driven approaches.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object 2"/>
          <p:cNvSpPr/>
          <p:nvPr/>
        </p:nvSpPr>
        <p:spPr>
          <a:xfrm>
            <a:off x="9353520" y="5362560"/>
            <a:ext cx="456480" cy="456480"/>
          </a:xfrm>
          <a:custGeom>
            <a:avLst/>
            <a:gdLst/>
            <a:ahLst/>
            <a:rect l="l" t="t" r="r" b="b"/>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sp>
      <p:sp>
        <p:nvSpPr>
          <p:cNvPr id="219" name="object 4"/>
          <p:cNvSpPr/>
          <p:nvPr/>
        </p:nvSpPr>
        <p:spPr>
          <a:xfrm>
            <a:off x="9353520" y="5896080"/>
            <a:ext cx="180360" cy="180360"/>
          </a:xfrm>
          <a:custGeom>
            <a:avLst/>
            <a:gdLst/>
            <a:ahLst/>
            <a:rect l="l" t="t" r="r" b="b"/>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sp>
      <p:sp>
        <p:nvSpPr>
          <p:cNvPr id="220" name="PlaceHolder 1"/>
          <p:cNvSpPr>
            <a:spLocks noGrp="1"/>
          </p:cNvSpPr>
          <p:nvPr>
            <p:ph type="title"/>
          </p:nvPr>
        </p:nvSpPr>
        <p:spPr>
          <a:xfrm>
            <a:off x="558000" y="385560"/>
            <a:ext cx="9763560" cy="1667520"/>
          </a:xfrm>
          <a:prstGeom prst="rect">
            <a:avLst/>
          </a:prstGeom>
          <a:noFill/>
          <a:ln w="0">
            <a:noFill/>
          </a:ln>
        </p:spPr>
        <p:txBody>
          <a:bodyPr lIns="0" rIns="0" tIns="522720" bIns="0" anchor="t">
            <a:noAutofit/>
          </a:bodyPr>
          <a:p>
            <a:pPr marL="153720">
              <a:lnSpc>
                <a:spcPct val="100000"/>
              </a:lnSpc>
              <a:spcBef>
                <a:spcPts val="130"/>
              </a:spcBef>
              <a:buNone/>
            </a:pPr>
            <a:r>
              <a:rPr b="1" lang="en-IN" sz="3200" spc="-1" strike="noStrike">
                <a:solidFill>
                  <a:srgbClr val="000000"/>
                </a:solidFill>
                <a:latin typeface="Trebuchet MS"/>
              </a:rPr>
              <a:t>WHO</a:t>
            </a:r>
            <a:r>
              <a:rPr b="1" lang="en-IN" sz="3200" spc="-245" strike="noStrike">
                <a:solidFill>
                  <a:srgbClr val="000000"/>
                </a:solidFill>
                <a:latin typeface="Trebuchet MS"/>
              </a:rPr>
              <a:t> </a:t>
            </a:r>
            <a:r>
              <a:rPr b="1" lang="en-IN" sz="3200" spc="-1" strike="noStrike">
                <a:solidFill>
                  <a:srgbClr val="000000"/>
                </a:solidFill>
                <a:latin typeface="Trebuchet MS"/>
              </a:rPr>
              <a:t>ARE</a:t>
            </a:r>
            <a:r>
              <a:rPr b="1" lang="en-IN" sz="3200" spc="-72" strike="noStrike">
                <a:solidFill>
                  <a:srgbClr val="000000"/>
                </a:solidFill>
                <a:latin typeface="Trebuchet MS"/>
              </a:rPr>
              <a:t> </a:t>
            </a:r>
            <a:r>
              <a:rPr b="1" lang="en-IN" sz="3200" spc="-1" strike="noStrike">
                <a:solidFill>
                  <a:srgbClr val="000000"/>
                </a:solidFill>
                <a:latin typeface="Trebuchet MS"/>
              </a:rPr>
              <a:t>THE</a:t>
            </a:r>
            <a:r>
              <a:rPr b="1" lang="en-IN" sz="3200" spc="-55" strike="noStrike">
                <a:solidFill>
                  <a:srgbClr val="000000"/>
                </a:solidFill>
                <a:latin typeface="Trebuchet MS"/>
              </a:rPr>
              <a:t> </a:t>
            </a:r>
            <a:r>
              <a:rPr b="1" lang="en-IN" sz="3200" spc="-1" strike="noStrike">
                <a:solidFill>
                  <a:srgbClr val="000000"/>
                </a:solidFill>
                <a:latin typeface="Trebuchet MS"/>
              </a:rPr>
              <a:t>END</a:t>
            </a:r>
            <a:r>
              <a:rPr b="1" lang="en-IN" sz="3200" spc="-72" strike="noStrike">
                <a:solidFill>
                  <a:srgbClr val="000000"/>
                </a:solidFill>
                <a:latin typeface="Trebuchet MS"/>
              </a:rPr>
              <a:t> </a:t>
            </a:r>
            <a:r>
              <a:rPr b="1" lang="en-IN" sz="3200" spc="-12" strike="noStrike">
                <a:solidFill>
                  <a:srgbClr val="000000"/>
                </a:solidFill>
                <a:latin typeface="Trebuchet MS"/>
              </a:rPr>
              <a:t>USERS?</a:t>
            </a:r>
            <a:endParaRPr b="0" lang="en-IN" sz="3200" spc="-1" strike="noStrike">
              <a:latin typeface="Arial"/>
            </a:endParaRPr>
          </a:p>
        </p:txBody>
      </p:sp>
      <p:pic>
        <p:nvPicPr>
          <p:cNvPr id="221" name="object 6" descr=""/>
          <p:cNvPicPr/>
          <p:nvPr/>
        </p:nvPicPr>
        <p:blipFill>
          <a:blip r:embed="rId1"/>
          <a:stretch/>
        </p:blipFill>
        <p:spPr>
          <a:xfrm>
            <a:off x="723960" y="6172200"/>
            <a:ext cx="2180520" cy="484920"/>
          </a:xfrm>
          <a:prstGeom prst="rect">
            <a:avLst/>
          </a:prstGeom>
          <a:ln w="0">
            <a:noFill/>
          </a:ln>
        </p:spPr>
      </p:pic>
      <p:sp>
        <p:nvSpPr>
          <p:cNvPr id="222" name="PlaceHolder 2"/>
          <p:cNvSpPr>
            <a:spLocks noGrp="1"/>
          </p:cNvSpPr>
          <p:nvPr>
            <p:ph type="sldNum" idx="15"/>
          </p:nvPr>
        </p:nvSpPr>
        <p:spPr>
          <a:xfrm>
            <a:off x="11277360" y="6473160"/>
            <a:ext cx="240480" cy="3984120"/>
          </a:xfrm>
          <a:prstGeom prst="rect">
            <a:avLst/>
          </a:prstGeom>
          <a:noFill/>
          <a:ln w="0">
            <a:noFill/>
          </a:ln>
        </p:spPr>
        <p:txBody>
          <a:bodyPr lIns="0" rIns="0" tIns="6840" bIns="0" anchor="t">
            <a:noAutofit/>
          </a:bodyPr>
          <a:lstStyle>
            <a:lvl1pPr>
              <a:defRPr b="0" lang="en-IN" sz="2400" spc="-1" strike="noStrike">
                <a:latin typeface="Times New Roman"/>
              </a:defRPr>
            </a:lvl1pPr>
          </a:lstStyle>
          <a:p>
            <a:endParaRPr b="0" lang="en-IN" sz="2400" spc="-1" strike="noStrike">
              <a:latin typeface="Times New Roman"/>
            </a:endParaRPr>
          </a:p>
        </p:txBody>
      </p:sp>
      <p:sp>
        <p:nvSpPr>
          <p:cNvPr id="223" name="Text Box 8"/>
          <p:cNvSpPr/>
          <p:nvPr/>
        </p:nvSpPr>
        <p:spPr>
          <a:xfrm>
            <a:off x="1034280" y="1643400"/>
            <a:ext cx="7342560" cy="43153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2400" spc="-1" strike="noStrike">
                <a:solidFill>
                  <a:srgbClr val="000000"/>
                </a:solidFill>
                <a:latin typeface="Arial"/>
                <a:ea typeface="DejaVu Sans"/>
              </a:rPr>
              <a:t>The end users of the Next Word Predictor can vary across different contexts and applications. Here are some examples of potential end users:</a:t>
            </a:r>
            <a:endParaRPr b="0" lang="en-IN" sz="2400" spc="-1" strike="noStrike">
              <a:latin typeface="Arial"/>
            </a:endParaRPr>
          </a:p>
          <a:p>
            <a:pPr>
              <a:lnSpc>
                <a:spcPct val="100000"/>
              </a:lnSpc>
              <a:buNone/>
            </a:pPr>
            <a:endParaRPr b="0" lang="en-IN" sz="2400" spc="-1" strike="noStrike">
              <a:latin typeface="Arial"/>
            </a:endParaRPr>
          </a:p>
          <a:p>
            <a:pPr marL="285840" indent="-285840">
              <a:lnSpc>
                <a:spcPct val="130000"/>
              </a:lnSpc>
              <a:buClr>
                <a:srgbClr val="000000"/>
              </a:buClr>
              <a:buFont typeface="Arial"/>
              <a:buChar char="•"/>
            </a:pPr>
            <a:r>
              <a:rPr b="0" lang="en-US" sz="2400" spc="-1" strike="noStrike">
                <a:solidFill>
                  <a:srgbClr val="000000"/>
                </a:solidFill>
                <a:latin typeface="Arial"/>
                <a:ea typeface="DejaVu Sans"/>
              </a:rPr>
              <a:t>Mobile Device Users</a:t>
            </a:r>
            <a:endParaRPr b="0" lang="en-IN" sz="2400" spc="-1" strike="noStrike">
              <a:latin typeface="Arial"/>
            </a:endParaRPr>
          </a:p>
          <a:p>
            <a:pPr marL="285840" indent="-285840">
              <a:lnSpc>
                <a:spcPct val="130000"/>
              </a:lnSpc>
              <a:buClr>
                <a:srgbClr val="000000"/>
              </a:buClr>
              <a:buFont typeface="Arial"/>
              <a:buChar char="•"/>
            </a:pPr>
            <a:r>
              <a:rPr b="0" lang="en-US" sz="2400" spc="-1" strike="noStrike">
                <a:solidFill>
                  <a:srgbClr val="000000"/>
                </a:solidFill>
                <a:latin typeface="Arial"/>
                <a:ea typeface="DejaVu Sans"/>
              </a:rPr>
              <a:t>Desktop Software Users</a:t>
            </a:r>
            <a:endParaRPr b="0" lang="en-IN" sz="2400" spc="-1" strike="noStrike">
              <a:latin typeface="Arial"/>
            </a:endParaRPr>
          </a:p>
          <a:p>
            <a:pPr marL="285840" indent="-285840">
              <a:lnSpc>
                <a:spcPct val="130000"/>
              </a:lnSpc>
              <a:buClr>
                <a:srgbClr val="000000"/>
              </a:buClr>
              <a:buFont typeface="Arial"/>
              <a:buChar char="•"/>
            </a:pPr>
            <a:r>
              <a:rPr b="0" lang="en-US" sz="2400" spc="-1" strike="noStrike">
                <a:solidFill>
                  <a:srgbClr val="000000"/>
                </a:solidFill>
                <a:latin typeface="Arial"/>
                <a:ea typeface="DejaVu Sans"/>
              </a:rPr>
              <a:t>People with Disabilities</a:t>
            </a:r>
            <a:endParaRPr b="0" lang="en-IN" sz="2400" spc="-1" strike="noStrike">
              <a:latin typeface="Arial"/>
            </a:endParaRPr>
          </a:p>
          <a:p>
            <a:pPr marL="285840" indent="-285840">
              <a:lnSpc>
                <a:spcPct val="130000"/>
              </a:lnSpc>
              <a:buClr>
                <a:srgbClr val="000000"/>
              </a:buClr>
              <a:buFont typeface="Arial"/>
              <a:buChar char="•"/>
            </a:pPr>
            <a:r>
              <a:rPr b="0" lang="en-US" sz="2400" spc="-1" strike="noStrike">
                <a:solidFill>
                  <a:srgbClr val="000000"/>
                </a:solidFill>
                <a:latin typeface="Arial"/>
                <a:ea typeface="DejaVu Sans"/>
              </a:rPr>
              <a:t>Language Learners</a:t>
            </a:r>
            <a:endParaRPr b="0" lang="en-IN" sz="2400" spc="-1" strike="noStrike">
              <a:latin typeface="Arial"/>
            </a:endParaRPr>
          </a:p>
          <a:p>
            <a:pPr marL="285840" indent="-285840">
              <a:lnSpc>
                <a:spcPct val="130000"/>
              </a:lnSpc>
              <a:buClr>
                <a:srgbClr val="000000"/>
              </a:buClr>
              <a:buFont typeface="Arial"/>
              <a:buChar char="•"/>
            </a:pPr>
            <a:r>
              <a:rPr b="0" lang="en-US" sz="2400" spc="-1" strike="noStrike">
                <a:solidFill>
                  <a:srgbClr val="000000"/>
                </a:solidFill>
                <a:latin typeface="Arial"/>
                <a:ea typeface="DejaVu Sans"/>
              </a:rPr>
              <a:t>Professionals</a:t>
            </a:r>
            <a:endParaRPr b="0" lang="en-IN" sz="2400" spc="-1" strike="noStrike">
              <a:latin typeface="Arial"/>
            </a:endParaRPr>
          </a:p>
          <a:p>
            <a:pPr marL="285840" indent="-285840">
              <a:lnSpc>
                <a:spcPct val="130000"/>
              </a:lnSpc>
              <a:buClr>
                <a:srgbClr val="000000"/>
              </a:buClr>
              <a:buFont typeface="Arial"/>
              <a:buChar char="•"/>
            </a:pPr>
            <a:r>
              <a:rPr b="0" lang="en-US" sz="2400" spc="-1" strike="noStrike">
                <a:solidFill>
                  <a:srgbClr val="000000"/>
                </a:solidFill>
                <a:latin typeface="Arial"/>
                <a:ea typeface="DejaVu Sans"/>
              </a:rPr>
              <a:t>Elderly Users</a:t>
            </a:r>
            <a:endParaRPr b="0" lang="en-IN" sz="2400" spc="-1" strike="noStrike">
              <a:latin typeface="Arial"/>
            </a:endParaRPr>
          </a:p>
          <a:p>
            <a:pPr marL="285840" indent="-285840">
              <a:lnSpc>
                <a:spcPct val="130000"/>
              </a:lnSpc>
              <a:buClr>
                <a:srgbClr val="000000"/>
              </a:buClr>
              <a:buFont typeface="Arial"/>
              <a:buChar char="•"/>
            </a:pPr>
            <a:r>
              <a:rPr b="0" lang="en-GB" sz="2400" spc="-1" strike="noStrike">
                <a:solidFill>
                  <a:srgbClr val="000000"/>
                </a:solidFill>
                <a:latin typeface="Arial"/>
                <a:ea typeface="DejaVu Sans"/>
              </a:rPr>
              <a:t>Students</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4" name="object 2" descr=""/>
          <p:cNvPicPr/>
          <p:nvPr/>
        </p:nvPicPr>
        <p:blipFill>
          <a:blip r:embed="rId1"/>
          <a:stretch/>
        </p:blipFill>
        <p:spPr>
          <a:xfrm>
            <a:off x="0" y="1476360"/>
            <a:ext cx="2694960" cy="3247200"/>
          </a:xfrm>
          <a:prstGeom prst="rect">
            <a:avLst/>
          </a:prstGeom>
          <a:ln w="0">
            <a:noFill/>
          </a:ln>
        </p:spPr>
      </p:pic>
      <p:sp>
        <p:nvSpPr>
          <p:cNvPr id="225" name="object 3"/>
          <p:cNvSpPr/>
          <p:nvPr/>
        </p:nvSpPr>
        <p:spPr>
          <a:xfrm>
            <a:off x="9353520" y="5362560"/>
            <a:ext cx="456480" cy="456480"/>
          </a:xfrm>
          <a:custGeom>
            <a:avLst/>
            <a:gdLst/>
            <a:ahLst/>
            <a:rect l="l" t="t" r="r" b="b"/>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sp>
      <p:sp>
        <p:nvSpPr>
          <p:cNvPr id="226" name="object 5"/>
          <p:cNvSpPr/>
          <p:nvPr/>
        </p:nvSpPr>
        <p:spPr>
          <a:xfrm>
            <a:off x="9353520" y="5896080"/>
            <a:ext cx="180360" cy="180360"/>
          </a:xfrm>
          <a:custGeom>
            <a:avLst/>
            <a:gdLst/>
            <a:ahLst/>
            <a:rect l="l" t="t" r="r" b="b"/>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sp>
      <p:sp>
        <p:nvSpPr>
          <p:cNvPr id="227" name="PlaceHolder 1"/>
          <p:cNvSpPr>
            <a:spLocks noGrp="1"/>
          </p:cNvSpPr>
          <p:nvPr>
            <p:ph type="title"/>
          </p:nvPr>
        </p:nvSpPr>
        <p:spPr>
          <a:xfrm>
            <a:off x="360000" y="169560"/>
            <a:ext cx="11203560" cy="1630440"/>
          </a:xfrm>
          <a:prstGeom prst="rect">
            <a:avLst/>
          </a:prstGeom>
          <a:noFill/>
          <a:ln w="0">
            <a:noFill/>
          </a:ln>
        </p:spPr>
        <p:txBody>
          <a:bodyPr lIns="0" rIns="0" tIns="485640" bIns="0" anchor="t">
            <a:noAutofit/>
          </a:bodyPr>
          <a:p>
            <a:pPr marL="12600">
              <a:lnSpc>
                <a:spcPct val="100000"/>
              </a:lnSpc>
              <a:spcBef>
                <a:spcPts val="105"/>
              </a:spcBef>
              <a:buNone/>
            </a:pPr>
            <a:r>
              <a:rPr b="1" lang="en-IN" sz="3600" spc="-12" strike="noStrike">
                <a:solidFill>
                  <a:srgbClr val="000000"/>
                </a:solidFill>
                <a:latin typeface="Trebuchet MS"/>
              </a:rPr>
              <a:t>SOLUTION</a:t>
            </a:r>
            <a:r>
              <a:rPr b="1" lang="en-IN" sz="3600" spc="-347" strike="noStrike">
                <a:solidFill>
                  <a:srgbClr val="000000"/>
                </a:solidFill>
                <a:latin typeface="Trebuchet MS"/>
              </a:rPr>
              <a:t> </a:t>
            </a:r>
            <a:r>
              <a:rPr b="1" lang="en-IN" sz="3600" spc="-1" strike="noStrike">
                <a:solidFill>
                  <a:srgbClr val="000000"/>
                </a:solidFill>
                <a:latin typeface="Trebuchet MS"/>
              </a:rPr>
              <a:t>AND</a:t>
            </a:r>
            <a:r>
              <a:rPr b="1" lang="en-IN" sz="3600" spc="-21" strike="noStrike">
                <a:solidFill>
                  <a:srgbClr val="000000"/>
                </a:solidFill>
                <a:latin typeface="Trebuchet MS"/>
              </a:rPr>
              <a:t> </a:t>
            </a:r>
            <a:r>
              <a:rPr b="1" lang="en-IN" sz="3600" spc="-1" strike="noStrike">
                <a:solidFill>
                  <a:srgbClr val="000000"/>
                </a:solidFill>
                <a:latin typeface="Trebuchet MS"/>
              </a:rPr>
              <a:t>ITS </a:t>
            </a:r>
            <a:r>
              <a:rPr b="1" lang="en-IN" sz="3600" spc="-21" strike="noStrike">
                <a:solidFill>
                  <a:srgbClr val="000000"/>
                </a:solidFill>
                <a:latin typeface="Trebuchet MS"/>
              </a:rPr>
              <a:t>VALUE</a:t>
            </a:r>
            <a:r>
              <a:rPr b="1" lang="en-IN" sz="3600" spc="-120" strike="noStrike">
                <a:solidFill>
                  <a:srgbClr val="000000"/>
                </a:solidFill>
                <a:latin typeface="Trebuchet MS"/>
              </a:rPr>
              <a:t> </a:t>
            </a:r>
            <a:r>
              <a:rPr b="1" lang="en-IN" sz="3600" spc="-12" strike="noStrike">
                <a:solidFill>
                  <a:srgbClr val="000000"/>
                </a:solidFill>
                <a:latin typeface="Trebuchet MS"/>
              </a:rPr>
              <a:t>PROPOSITION</a:t>
            </a:r>
            <a:endParaRPr b="0" lang="en-IN" sz="3600" spc="-1" strike="noStrike">
              <a:latin typeface="Arial"/>
            </a:endParaRPr>
          </a:p>
        </p:txBody>
      </p:sp>
      <p:pic>
        <p:nvPicPr>
          <p:cNvPr id="228" name="object 7" descr=""/>
          <p:cNvPicPr/>
          <p:nvPr/>
        </p:nvPicPr>
        <p:blipFill>
          <a:blip r:embed="rId2"/>
          <a:stretch/>
        </p:blipFill>
        <p:spPr>
          <a:xfrm>
            <a:off x="676440" y="6467400"/>
            <a:ext cx="2142360" cy="199440"/>
          </a:xfrm>
          <a:prstGeom prst="rect">
            <a:avLst/>
          </a:prstGeom>
          <a:ln w="0">
            <a:noFill/>
          </a:ln>
        </p:spPr>
      </p:pic>
      <p:sp>
        <p:nvSpPr>
          <p:cNvPr id="229" name="PlaceHolder 2"/>
          <p:cNvSpPr>
            <a:spLocks noGrp="1"/>
          </p:cNvSpPr>
          <p:nvPr>
            <p:ph type="sldNum" idx="16"/>
          </p:nvPr>
        </p:nvSpPr>
        <p:spPr>
          <a:xfrm>
            <a:off x="11277360" y="6473160"/>
            <a:ext cx="240480" cy="3984120"/>
          </a:xfrm>
          <a:prstGeom prst="rect">
            <a:avLst/>
          </a:prstGeom>
          <a:noFill/>
          <a:ln w="0">
            <a:noFill/>
          </a:ln>
        </p:spPr>
        <p:txBody>
          <a:bodyPr lIns="0" rIns="0" tIns="6840" bIns="0" anchor="t">
            <a:noAutofit/>
          </a:bodyPr>
          <a:lstStyle>
            <a:lvl1pPr>
              <a:defRPr b="0" lang="en-IN" sz="2400" spc="-1" strike="noStrike">
                <a:latin typeface="Times New Roman"/>
              </a:defRPr>
            </a:lvl1pPr>
          </a:lstStyle>
          <a:p>
            <a:endParaRPr b="0" lang="en-IN" sz="2400" spc="-1" strike="noStrike">
              <a:latin typeface="Times New Roman"/>
            </a:endParaRPr>
          </a:p>
        </p:txBody>
      </p:sp>
      <p:sp>
        <p:nvSpPr>
          <p:cNvPr id="230" name="Text Box 9"/>
          <p:cNvSpPr/>
          <p:nvPr/>
        </p:nvSpPr>
        <p:spPr>
          <a:xfrm>
            <a:off x="2971800" y="1371600"/>
            <a:ext cx="7181280" cy="53226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800" spc="-1" strike="noStrike">
                <a:solidFill>
                  <a:srgbClr val="000000"/>
                </a:solidFill>
                <a:latin typeface="Arial"/>
                <a:ea typeface="DejaVu Sans"/>
              </a:rPr>
              <a:t>T</a:t>
            </a:r>
            <a:r>
              <a:rPr b="0" lang="en-US" sz="1800" spc="-1" strike="noStrike">
                <a:solidFill>
                  <a:srgbClr val="000000"/>
                </a:solidFill>
                <a:latin typeface="Arial"/>
                <a:ea typeface="DejaVu Sans"/>
              </a:rPr>
              <a:t>he Next Word Predictor is a cutting-edge predictive text technology designed to anticipate and suggest the next word or phrase as users type. Leveraging advanced natural language processing (NLP) algorithms and machine learning models, our solution revolutionizes text input experiences across various platforms and applications.</a:t>
            </a:r>
            <a:r>
              <a:rPr b="0" lang="en-GB" sz="1800" spc="-1" strike="noStrike">
                <a:solidFill>
                  <a:srgbClr val="000000"/>
                </a:solidFill>
                <a:latin typeface="Arial"/>
                <a:ea typeface="DejaVu Sans"/>
              </a:rPr>
              <a:t> </a:t>
            </a:r>
            <a:endParaRPr b="0" lang="en-IN" sz="1800" spc="-1" strike="noStrike">
              <a:latin typeface="Arial"/>
            </a:endParaRPr>
          </a:p>
          <a:p>
            <a:pPr>
              <a:lnSpc>
                <a:spcPct val="100000"/>
              </a:lnSpc>
              <a:buNone/>
            </a:pPr>
            <a:endParaRPr b="0" lang="en-IN" sz="1800" spc="-1" strike="noStrike">
              <a:latin typeface="Arial"/>
            </a:endParaRPr>
          </a:p>
          <a:p>
            <a:pPr>
              <a:lnSpc>
                <a:spcPct val="130000"/>
              </a:lnSpc>
              <a:buNone/>
            </a:pPr>
            <a:r>
              <a:rPr b="1" lang="en-GB" sz="2400" spc="-1" strike="noStrike">
                <a:solidFill>
                  <a:srgbClr val="000000"/>
                </a:solidFill>
                <a:latin typeface="Arial"/>
                <a:ea typeface="DejaVu Sans"/>
              </a:rPr>
              <a:t>Key components:</a:t>
            </a:r>
            <a:endParaRPr b="0" lang="en-IN" sz="2400" spc="-1" strike="noStrike">
              <a:latin typeface="Arial"/>
            </a:endParaRPr>
          </a:p>
          <a:p>
            <a:pPr>
              <a:lnSpc>
                <a:spcPct val="130000"/>
              </a:lnSpc>
              <a:buNone/>
            </a:pPr>
            <a:r>
              <a:rPr b="0" lang="en-GB" sz="2000" spc="-1" strike="noStrike">
                <a:solidFill>
                  <a:srgbClr val="000000"/>
                </a:solidFill>
                <a:latin typeface="Arial"/>
                <a:ea typeface="DejaVu Sans"/>
              </a:rPr>
              <a:t>   </a:t>
            </a:r>
            <a:r>
              <a:rPr b="0" lang="en-GB" sz="2000" spc="-1" strike="noStrike">
                <a:solidFill>
                  <a:srgbClr val="000000"/>
                </a:solidFill>
                <a:latin typeface="Arial"/>
                <a:ea typeface="DejaVu Sans"/>
              </a:rPr>
              <a:t>1.Real-Time Predictive Engine</a:t>
            </a:r>
            <a:endParaRPr b="0" lang="en-IN" sz="2000" spc="-1" strike="noStrike">
              <a:latin typeface="Arial"/>
            </a:endParaRPr>
          </a:p>
          <a:p>
            <a:pPr>
              <a:lnSpc>
                <a:spcPct val="100000"/>
              </a:lnSpc>
              <a:buNone/>
            </a:pPr>
            <a:r>
              <a:rPr b="0" lang="en-GB" sz="2000" spc="-1" strike="noStrike">
                <a:solidFill>
                  <a:srgbClr val="000000"/>
                </a:solidFill>
                <a:latin typeface="Arial"/>
                <a:ea typeface="DejaVu Sans"/>
              </a:rPr>
              <a:t>   </a:t>
            </a:r>
            <a:r>
              <a:rPr b="0" lang="en-GB" sz="2000" spc="-1" strike="noStrike">
                <a:solidFill>
                  <a:srgbClr val="000000"/>
                </a:solidFill>
                <a:latin typeface="Arial"/>
                <a:ea typeface="DejaVu Sans"/>
              </a:rPr>
              <a:t>2.Adaptive Learning Macanism</a:t>
            </a:r>
            <a:endParaRPr b="0" lang="en-IN" sz="2000" spc="-1" strike="noStrike">
              <a:latin typeface="Arial"/>
            </a:endParaRPr>
          </a:p>
          <a:p>
            <a:pPr>
              <a:lnSpc>
                <a:spcPct val="100000"/>
              </a:lnSpc>
              <a:buNone/>
            </a:pPr>
            <a:r>
              <a:rPr b="0" lang="en-GB" sz="2000" spc="-1" strike="noStrike">
                <a:solidFill>
                  <a:srgbClr val="000000"/>
                </a:solidFill>
                <a:latin typeface="Arial"/>
                <a:ea typeface="DejaVu Sans"/>
              </a:rPr>
              <a:t>   </a:t>
            </a:r>
            <a:r>
              <a:rPr b="0" lang="en-GB" sz="2000" spc="-1" strike="noStrike">
                <a:solidFill>
                  <a:srgbClr val="000000"/>
                </a:solidFill>
                <a:latin typeface="Arial"/>
                <a:ea typeface="DejaVu Sans"/>
              </a:rPr>
              <a:t>3.Out-of-vocabulary andling</a:t>
            </a:r>
            <a:endParaRPr b="0" lang="en-IN" sz="2000" spc="-1" strike="noStrike">
              <a:latin typeface="Arial"/>
            </a:endParaRPr>
          </a:p>
          <a:p>
            <a:pPr>
              <a:lnSpc>
                <a:spcPct val="100000"/>
              </a:lnSpc>
              <a:buNone/>
            </a:pPr>
            <a:endParaRPr b="0" lang="en-IN" sz="2000" spc="-1" strike="noStrike">
              <a:latin typeface="Arial"/>
            </a:endParaRPr>
          </a:p>
          <a:p>
            <a:pPr>
              <a:lnSpc>
                <a:spcPct val="130000"/>
              </a:lnSpc>
              <a:buNone/>
              <a:tabLst>
                <a:tab algn="l" pos="0"/>
              </a:tabLst>
            </a:pPr>
            <a:r>
              <a:rPr b="1" lang="en-GB" sz="2400" spc="-1" strike="noStrike">
                <a:solidFill>
                  <a:srgbClr val="000000"/>
                </a:solidFill>
                <a:latin typeface="Arial"/>
                <a:ea typeface="DejaVu Sans"/>
              </a:rPr>
              <a:t>Value Proposition:</a:t>
            </a:r>
            <a:endParaRPr b="0" lang="en-IN" sz="2400" spc="-1" strike="noStrike">
              <a:latin typeface="Arial"/>
            </a:endParaRPr>
          </a:p>
          <a:p>
            <a:pPr marL="343080" indent="-343080">
              <a:lnSpc>
                <a:spcPct val="130000"/>
              </a:lnSpc>
              <a:buClr>
                <a:srgbClr val="000000"/>
              </a:buClr>
              <a:buFont typeface="Arial"/>
              <a:buChar char="•"/>
              <a:tabLst>
                <a:tab algn="l" pos="0"/>
              </a:tabLst>
            </a:pPr>
            <a:r>
              <a:rPr b="0" lang="en-GB" sz="2000" spc="-1" strike="noStrike">
                <a:solidFill>
                  <a:srgbClr val="000000"/>
                </a:solidFill>
                <a:latin typeface="Arial"/>
                <a:ea typeface="DejaVu Sans"/>
              </a:rPr>
              <a:t>  </a:t>
            </a:r>
            <a:r>
              <a:rPr b="0" lang="en-GB" sz="2000" spc="-1" strike="noStrike">
                <a:solidFill>
                  <a:srgbClr val="000000"/>
                </a:solidFill>
                <a:latin typeface="Arial"/>
                <a:ea typeface="DejaVu Sans"/>
              </a:rPr>
              <a:t>Enhanced Typing Efficiency</a:t>
            </a:r>
            <a:endParaRPr b="0" lang="en-IN" sz="2000" spc="-1" strike="noStrike">
              <a:latin typeface="Arial"/>
            </a:endParaRPr>
          </a:p>
          <a:p>
            <a:pPr marL="343080" indent="-343080">
              <a:lnSpc>
                <a:spcPct val="100000"/>
              </a:lnSpc>
              <a:buClr>
                <a:srgbClr val="000000"/>
              </a:buClr>
              <a:buFont typeface="Arial"/>
              <a:buChar char="•"/>
              <a:tabLst>
                <a:tab algn="l" pos="0"/>
              </a:tabLst>
            </a:pPr>
            <a:r>
              <a:rPr b="0" lang="en-GB" sz="2000" spc="-1" strike="noStrike">
                <a:solidFill>
                  <a:srgbClr val="000000"/>
                </a:solidFill>
                <a:latin typeface="Arial"/>
                <a:ea typeface="DejaVu Sans"/>
              </a:rPr>
              <a:t>  </a:t>
            </a:r>
            <a:r>
              <a:rPr b="0" lang="en-GB" sz="2000" spc="-1" strike="noStrike">
                <a:solidFill>
                  <a:srgbClr val="000000"/>
                </a:solidFill>
                <a:latin typeface="Arial"/>
                <a:ea typeface="DejaVu Sans"/>
              </a:rPr>
              <a:t>Improved User Experience</a:t>
            </a:r>
            <a:endParaRPr b="0" lang="en-IN" sz="2000" spc="-1" strike="noStrike">
              <a:latin typeface="Arial"/>
            </a:endParaRPr>
          </a:p>
          <a:p>
            <a:pPr marL="343080" indent="-343080">
              <a:lnSpc>
                <a:spcPct val="100000"/>
              </a:lnSpc>
              <a:buClr>
                <a:srgbClr val="000000"/>
              </a:buClr>
              <a:buFont typeface="Arial"/>
              <a:buChar char="•"/>
              <a:tabLst>
                <a:tab algn="l" pos="0"/>
              </a:tabLst>
            </a:pPr>
            <a:r>
              <a:rPr b="0" lang="en-GB" sz="2000" spc="-1" strike="noStrike">
                <a:solidFill>
                  <a:srgbClr val="000000"/>
                </a:solidFill>
                <a:latin typeface="Arial"/>
                <a:ea typeface="DejaVu Sans"/>
              </a:rPr>
              <a:t>  </a:t>
            </a:r>
            <a:r>
              <a:rPr b="0" lang="en-GB" sz="2000" spc="-1" strike="noStrike">
                <a:solidFill>
                  <a:srgbClr val="000000"/>
                </a:solidFill>
                <a:latin typeface="Arial"/>
                <a:ea typeface="DejaVu Sans"/>
              </a:rPr>
              <a:t>Increased Productivity</a:t>
            </a:r>
            <a:endParaRPr b="0" lang="en-IN" sz="2000" spc="-1" strike="noStrike">
              <a:latin typeface="Arial"/>
            </a:endParaRPr>
          </a:p>
          <a:p>
            <a:pPr marL="343080" indent="-343080">
              <a:lnSpc>
                <a:spcPct val="100000"/>
              </a:lnSpc>
              <a:buClr>
                <a:srgbClr val="000000"/>
              </a:buClr>
              <a:buFont typeface="Arial"/>
              <a:buChar char="•"/>
              <a:tabLst>
                <a:tab algn="l" pos="0"/>
              </a:tabLst>
            </a:pPr>
            <a:r>
              <a:rPr b="0" lang="en-GB" sz="2000" spc="-1" strike="noStrike">
                <a:solidFill>
                  <a:srgbClr val="000000"/>
                </a:solidFill>
                <a:latin typeface="Arial"/>
                <a:ea typeface="DejaVu Sans"/>
              </a:rPr>
              <a:t>  </a:t>
            </a:r>
            <a:r>
              <a:rPr b="0" lang="en-GB" sz="2000" spc="-1" strike="noStrike">
                <a:solidFill>
                  <a:srgbClr val="000000"/>
                </a:solidFill>
                <a:latin typeface="Arial"/>
                <a:ea typeface="DejaVu Sans"/>
              </a:rPr>
              <a:t>Accessibility and Inclusivity</a:t>
            </a:r>
            <a:endParaRPr b="0" lang="en-IN" sz="2000" spc="-1" strike="noStrike">
              <a:latin typeface="Arial"/>
            </a:endParaRPr>
          </a:p>
          <a:p>
            <a:pPr>
              <a:lnSpc>
                <a:spcPct val="100000"/>
              </a:lnSpc>
              <a:buNone/>
              <a:tabLst>
                <a:tab algn="l" pos="0"/>
              </a:tabLst>
            </a:pPr>
            <a:endParaRPr b="0" lang="en-IN" sz="2400" spc="-1" strike="noStrike">
              <a:latin typeface="Arial"/>
            </a:endParaRPr>
          </a:p>
          <a:p>
            <a:pPr>
              <a:lnSpc>
                <a:spcPct val="100000"/>
              </a:lnSpc>
              <a:buNone/>
              <a:tabLst>
                <a:tab algn="l" pos="0"/>
              </a:tabLst>
            </a:pPr>
            <a:endParaRPr b="0" lang="en-IN" sz="2400" spc="-1" strike="noStrike">
              <a:latin typeface="Arial"/>
            </a:endParaRPr>
          </a:p>
          <a:p>
            <a:pPr>
              <a:lnSpc>
                <a:spcPct val="100000"/>
              </a:lnSpc>
              <a:buNone/>
              <a:tabLst>
                <a:tab algn="l" pos="0"/>
              </a:tabLst>
            </a:pPr>
            <a:endParaRPr b="0" lang="en-IN" sz="2400" spc="-1" strike="noStrike">
              <a:latin typeface="Arial"/>
            </a:endParaRPr>
          </a:p>
          <a:p>
            <a:pPr>
              <a:lnSpc>
                <a:spcPct val="100000"/>
              </a:lnSpc>
              <a:buNone/>
              <a:tabLst>
                <a:tab algn="l" pos="0"/>
              </a:tabLst>
            </a:pP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object 2"/>
          <p:cNvSpPr/>
          <p:nvPr/>
        </p:nvSpPr>
        <p:spPr>
          <a:xfrm>
            <a:off x="752400" y="6486120"/>
            <a:ext cx="1773000" cy="162000"/>
          </a:xfrm>
          <a:prstGeom prst="rect">
            <a:avLst/>
          </a:prstGeom>
          <a:noFill/>
          <a:ln w="0">
            <a:noFill/>
          </a:ln>
        </p:spPr>
        <p:style>
          <a:lnRef idx="0"/>
          <a:fillRef idx="0"/>
          <a:effectRef idx="0"/>
          <a:fontRef idx="minor"/>
        </p:style>
        <p:txBody>
          <a:bodyPr lIns="0" rIns="0" tIns="0" bIns="0" anchor="t">
            <a:spAutoFit/>
          </a:bodyPr>
          <a:p>
            <a:pPr>
              <a:lnSpc>
                <a:spcPts val="1276"/>
              </a:lnSpc>
              <a:buNone/>
            </a:pPr>
            <a:r>
              <a:rPr b="0" lang="en-IN" sz="1100" spc="-1" strike="noStrike">
                <a:solidFill>
                  <a:srgbClr val="2d83c3"/>
                </a:solidFill>
                <a:latin typeface="Trebuchet MS"/>
                <a:ea typeface="DejaVu Sans"/>
              </a:rPr>
              <a:t>3/21/20</a:t>
            </a:r>
            <a:endParaRPr b="0" lang="en-IN" sz="1100" spc="-1" strike="noStrike">
              <a:latin typeface="Arial"/>
            </a:endParaRPr>
          </a:p>
        </p:txBody>
      </p:sp>
      <p:pic>
        <p:nvPicPr>
          <p:cNvPr id="232" name="object 6" descr=""/>
          <p:cNvPicPr/>
          <p:nvPr/>
        </p:nvPicPr>
        <p:blipFill>
          <a:blip r:embed="rId1"/>
          <a:stretch/>
        </p:blipFill>
        <p:spPr>
          <a:xfrm>
            <a:off x="0" y="4267080"/>
            <a:ext cx="1351080" cy="2437560"/>
          </a:xfrm>
          <a:prstGeom prst="rect">
            <a:avLst/>
          </a:prstGeom>
          <a:ln w="0">
            <a:noFill/>
          </a:ln>
        </p:spPr>
      </p:pic>
      <p:sp>
        <p:nvSpPr>
          <p:cNvPr id="233" name="PlaceHolder 1"/>
          <p:cNvSpPr>
            <a:spLocks noGrp="1"/>
          </p:cNvSpPr>
          <p:nvPr>
            <p:ph type="title"/>
          </p:nvPr>
        </p:nvSpPr>
        <p:spPr>
          <a:xfrm>
            <a:off x="558000" y="385560"/>
            <a:ext cx="9763560" cy="1430640"/>
          </a:xfrm>
          <a:prstGeom prst="rect">
            <a:avLst/>
          </a:prstGeom>
          <a:noFill/>
          <a:ln w="0">
            <a:noFill/>
          </a:ln>
        </p:spPr>
        <p:txBody>
          <a:bodyPr lIns="0" rIns="0" tIns="285840" bIns="0" anchor="t">
            <a:noAutofit/>
          </a:bodyPr>
          <a:p>
            <a:pPr marL="193680">
              <a:lnSpc>
                <a:spcPct val="100000"/>
              </a:lnSpc>
              <a:spcBef>
                <a:spcPts val="130"/>
              </a:spcBef>
              <a:buNone/>
            </a:pPr>
            <a:r>
              <a:rPr b="1" lang="en-IN" sz="4250" spc="-1" strike="noStrike">
                <a:solidFill>
                  <a:srgbClr val="000000"/>
                </a:solidFill>
                <a:latin typeface="Trebuchet MS"/>
              </a:rPr>
              <a:t>THE</a:t>
            </a:r>
            <a:r>
              <a:rPr b="1" lang="en-IN" sz="4250" spc="15" strike="noStrike">
                <a:solidFill>
                  <a:srgbClr val="000000"/>
                </a:solidFill>
                <a:latin typeface="Trebuchet MS"/>
              </a:rPr>
              <a:t> </a:t>
            </a:r>
            <a:r>
              <a:rPr b="1" lang="en-IN" sz="4250" spc="-1" strike="noStrike">
                <a:solidFill>
                  <a:srgbClr val="000000"/>
                </a:solidFill>
                <a:latin typeface="Trebuchet MS"/>
              </a:rPr>
              <a:t>WOW</a:t>
            </a:r>
            <a:r>
              <a:rPr b="1" lang="en-IN" sz="4250" spc="86" strike="noStrike">
                <a:solidFill>
                  <a:srgbClr val="000000"/>
                </a:solidFill>
                <a:latin typeface="Trebuchet MS"/>
              </a:rPr>
              <a:t> </a:t>
            </a:r>
            <a:r>
              <a:rPr b="1" lang="en-GB" sz="4250" spc="86" strike="noStrike">
                <a:solidFill>
                  <a:srgbClr val="000000"/>
                </a:solidFill>
                <a:latin typeface="Trebuchet MS"/>
              </a:rPr>
              <a:t>FACTORS:</a:t>
            </a:r>
            <a:endParaRPr b="0" lang="en-IN" sz="4250" spc="-1" strike="noStrike">
              <a:latin typeface="Arial"/>
            </a:endParaRPr>
          </a:p>
        </p:txBody>
      </p:sp>
      <p:sp>
        <p:nvSpPr>
          <p:cNvPr id="234" name="PlaceHolder 2"/>
          <p:cNvSpPr>
            <a:spLocks noGrp="1"/>
          </p:cNvSpPr>
          <p:nvPr>
            <p:ph type="sldNum" idx="17"/>
          </p:nvPr>
        </p:nvSpPr>
        <p:spPr>
          <a:xfrm>
            <a:off x="11277360" y="6473160"/>
            <a:ext cx="240480" cy="3984120"/>
          </a:xfrm>
          <a:prstGeom prst="rect">
            <a:avLst/>
          </a:prstGeom>
          <a:noFill/>
          <a:ln w="0">
            <a:noFill/>
          </a:ln>
        </p:spPr>
        <p:txBody>
          <a:bodyPr lIns="0" rIns="0" tIns="6840" bIns="0" anchor="t">
            <a:noAutofit/>
          </a:bodyPr>
          <a:lstStyle>
            <a:lvl1pPr>
              <a:defRPr b="0" lang="en-IN" sz="2400" spc="-1" strike="noStrike">
                <a:latin typeface="Times New Roman"/>
              </a:defRPr>
            </a:lvl1pPr>
          </a:lstStyle>
          <a:p>
            <a:endParaRPr b="0" lang="en-IN" sz="2400" spc="-1" strike="noStrike">
              <a:latin typeface="Times New Roman"/>
            </a:endParaRPr>
          </a:p>
        </p:txBody>
      </p:sp>
      <p:sp>
        <p:nvSpPr>
          <p:cNvPr id="235" name="Text Box 8"/>
          <p:cNvSpPr/>
          <p:nvPr/>
        </p:nvSpPr>
        <p:spPr>
          <a:xfrm>
            <a:off x="1600200" y="1523880"/>
            <a:ext cx="8399520" cy="45522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1800" spc="-1" strike="noStrike">
                <a:solidFill>
                  <a:srgbClr val="000000"/>
                </a:solidFill>
                <a:latin typeface="Arial"/>
                <a:ea typeface="DejaVu Sans"/>
              </a:rPr>
              <a:t>Instantaneous and Accurate Predictions:</a:t>
            </a:r>
            <a:r>
              <a:rPr b="0" lang="en-US" sz="1800" spc="-1" strike="noStrike">
                <a:solidFill>
                  <a:srgbClr val="000000"/>
                </a:solidFill>
                <a:latin typeface="Arial"/>
                <a:ea typeface="DejaVu Sans"/>
              </a:rPr>
              <a:t> Users are amazed by the predictor's ability to anticipate their next word or phrase with remarkable accuracy and speed. The predictions appear instantaneously as they type, creating a fluid and intuitive typing experience that feels almost magical.</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1" lang="en-US" sz="1800" spc="-1" strike="noStrike">
                <a:solidFill>
                  <a:srgbClr val="000000"/>
                </a:solidFill>
                <a:latin typeface="Arial"/>
                <a:ea typeface="DejaVu Sans"/>
              </a:rPr>
              <a:t>Personalized Suggestions:</a:t>
            </a:r>
            <a:r>
              <a:rPr b="0" lang="en-US" sz="1800" spc="-1" strike="noStrike">
                <a:solidFill>
                  <a:srgbClr val="000000"/>
                </a:solidFill>
                <a:latin typeface="Arial"/>
                <a:ea typeface="DejaVu Sans"/>
              </a:rPr>
              <a:t> The predictor adapts to individual writing styles and preferences, providing personalized suggestions that resonate with each user. By learning from user interactions and feedback, the predictor tailors its predictions to match the user's unique linguistic patterns, enhancing user engagement and satisfaction.</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1" lang="en-US" sz="1800" spc="-1" strike="noStrike">
                <a:solidFill>
                  <a:srgbClr val="000000"/>
                </a:solidFill>
                <a:latin typeface="Arial"/>
                <a:ea typeface="DejaVu Sans"/>
              </a:rPr>
              <a:t>Seamless Integration Across Platforms:</a:t>
            </a:r>
            <a:r>
              <a:rPr b="0" lang="en-US" sz="1800" spc="-1" strike="noStrike">
                <a:solidFill>
                  <a:srgbClr val="000000"/>
                </a:solidFill>
                <a:latin typeface="Arial"/>
                <a:ea typeface="DejaVu Sans"/>
              </a:rPr>
              <a:t> Whether on mobile devices, desktop software, or web browsers, the predictor seamlessly integrates into various platforms and applications, offering consistent and reliable predictive capabilities wherever users need them. This versatility astonishes users, who appreciate the predictor's ubiquity and accessibility.</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6" name="object 6" descr=""/>
          <p:cNvPicPr/>
          <p:nvPr/>
        </p:nvPicPr>
        <p:blipFill>
          <a:blip r:embed="rId1"/>
          <a:stretch/>
        </p:blipFill>
        <p:spPr>
          <a:xfrm>
            <a:off x="1666800" y="6467400"/>
            <a:ext cx="75600" cy="177120"/>
          </a:xfrm>
          <a:prstGeom prst="rect">
            <a:avLst/>
          </a:prstGeom>
          <a:ln w="0">
            <a:noFill/>
          </a:ln>
        </p:spPr>
      </p:pic>
      <p:sp>
        <p:nvSpPr>
          <p:cNvPr id="237" name="PlaceHolder 1"/>
          <p:cNvSpPr>
            <a:spLocks noGrp="1"/>
          </p:cNvSpPr>
          <p:nvPr>
            <p:ph type="sldNum" idx="18"/>
          </p:nvPr>
        </p:nvSpPr>
        <p:spPr>
          <a:xfrm>
            <a:off x="11277360" y="6473160"/>
            <a:ext cx="240480" cy="3984120"/>
          </a:xfrm>
          <a:prstGeom prst="rect">
            <a:avLst/>
          </a:prstGeom>
          <a:noFill/>
          <a:ln w="0">
            <a:noFill/>
          </a:ln>
        </p:spPr>
        <p:txBody>
          <a:bodyPr lIns="0" rIns="0" tIns="6840" bIns="0" anchor="t">
            <a:noAutofit/>
          </a:bodyPr>
          <a:lstStyle>
            <a:lvl1pPr>
              <a:defRPr b="0" lang="en-IN" sz="2400" spc="-1" strike="noStrike">
                <a:latin typeface="Times New Roman"/>
              </a:defRPr>
            </a:lvl1pPr>
          </a:lstStyle>
          <a:p>
            <a:endParaRPr b="0" lang="en-IN" sz="2400" spc="-1" strike="noStrike">
              <a:latin typeface="Times New Roman"/>
            </a:endParaRPr>
          </a:p>
        </p:txBody>
      </p:sp>
      <p:sp>
        <p:nvSpPr>
          <p:cNvPr id="238" name="PlaceHolder 2"/>
          <p:cNvSpPr>
            <a:spLocks noGrp="1"/>
          </p:cNvSpPr>
          <p:nvPr>
            <p:ph type="title"/>
          </p:nvPr>
        </p:nvSpPr>
        <p:spPr>
          <a:xfrm>
            <a:off x="1080000" y="180000"/>
            <a:ext cx="6820200" cy="1475640"/>
          </a:xfrm>
          <a:prstGeom prst="rect">
            <a:avLst/>
          </a:prstGeom>
          <a:noFill/>
          <a:ln w="0">
            <a:noFill/>
          </a:ln>
        </p:spPr>
        <p:txBody>
          <a:bodyPr lIns="0" rIns="0" tIns="13320" bIns="0" anchor="t">
            <a:noAutofit/>
          </a:bodyPr>
          <a:p>
            <a:pPr marL="12600">
              <a:lnSpc>
                <a:spcPct val="100000"/>
              </a:lnSpc>
              <a:spcBef>
                <a:spcPts val="105"/>
              </a:spcBef>
              <a:buNone/>
            </a:pPr>
            <a:r>
              <a:rPr b="1" lang="en-IN" sz="4800" spc="-12" strike="noStrike">
                <a:solidFill>
                  <a:srgbClr val="000000"/>
                </a:solidFill>
                <a:latin typeface="Trebuchet MS"/>
              </a:rPr>
              <a:t>MODELLING</a:t>
            </a:r>
            <a:endParaRPr b="0" lang="en-IN" sz="4800" spc="-1" strike="noStrike">
              <a:latin typeface="Arial"/>
            </a:endParaRPr>
          </a:p>
        </p:txBody>
      </p:sp>
      <p:sp>
        <p:nvSpPr>
          <p:cNvPr id="239" name="Text Box 9"/>
          <p:cNvSpPr/>
          <p:nvPr/>
        </p:nvSpPr>
        <p:spPr>
          <a:xfrm>
            <a:off x="1140480" y="1197720"/>
            <a:ext cx="8002800" cy="5046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1800" spc="-1" strike="noStrike">
                <a:solidFill>
                  <a:srgbClr val="000000"/>
                </a:solidFill>
                <a:latin typeface="Arial"/>
                <a:ea typeface="DejaVu Sans"/>
              </a:rPr>
              <a:t>Models:</a:t>
            </a:r>
            <a:endParaRPr b="0" lang="en-IN" sz="1800" spc="-1" strike="noStrike">
              <a:latin typeface="Arial"/>
            </a:endParaRPr>
          </a:p>
          <a:p>
            <a:pPr>
              <a:lnSpc>
                <a:spcPct val="100000"/>
              </a:lnSpc>
              <a:buNone/>
            </a:pPr>
            <a:endParaRPr b="0" lang="en-IN" sz="1800" spc="-1" strike="noStrike">
              <a:latin typeface="Arial"/>
            </a:endParaRPr>
          </a:p>
          <a:p>
            <a:pPr marL="285840" indent="-285840">
              <a:lnSpc>
                <a:spcPct val="100000"/>
              </a:lnSpc>
              <a:buClr>
                <a:srgbClr val="000000"/>
              </a:buClr>
              <a:buFont typeface="Wingdings" charset="2"/>
              <a:buChar char=""/>
            </a:pPr>
            <a:r>
              <a:rPr b="0" lang="en-US" sz="1800" spc="-1" strike="noStrike">
                <a:solidFill>
                  <a:srgbClr val="000000"/>
                </a:solidFill>
                <a:latin typeface="Arial"/>
                <a:ea typeface="DejaVu Sans"/>
              </a:rPr>
              <a:t>Simpler models predict based on recent words (n-grams).</a:t>
            </a:r>
            <a:endParaRPr b="0" lang="en-IN" sz="1800" spc="-1" strike="noStrike">
              <a:latin typeface="Arial"/>
            </a:endParaRPr>
          </a:p>
          <a:p>
            <a:pPr marL="285840" indent="-285840">
              <a:lnSpc>
                <a:spcPct val="100000"/>
              </a:lnSpc>
              <a:buClr>
                <a:srgbClr val="000000"/>
              </a:buClr>
              <a:buFont typeface="Wingdings" charset="2"/>
              <a:buChar char=""/>
            </a:pPr>
            <a:r>
              <a:rPr b="0" lang="en-US" sz="1800" spc="-1" strike="noStrike">
                <a:solidFill>
                  <a:srgbClr val="000000"/>
                </a:solidFill>
                <a:latin typeface="Arial"/>
                <a:ea typeface="DejaVu Sans"/>
              </a:rPr>
              <a:t>RNNs are powerful but struggle with long sequences.</a:t>
            </a:r>
            <a:endParaRPr b="0" lang="en-IN" sz="1800" spc="-1" strike="noStrike">
              <a:latin typeface="Arial"/>
            </a:endParaRPr>
          </a:p>
          <a:p>
            <a:pPr marL="285840" indent="-285840">
              <a:lnSpc>
                <a:spcPct val="100000"/>
              </a:lnSpc>
              <a:buClr>
                <a:srgbClr val="000000"/>
              </a:buClr>
              <a:buFont typeface="Wingdings" charset="2"/>
              <a:buChar char=""/>
            </a:pPr>
            <a:r>
              <a:rPr b="0" lang="en-US" sz="1800" spc="-1" strike="noStrike">
                <a:solidFill>
                  <a:srgbClr val="000000"/>
                </a:solidFill>
                <a:latin typeface="Arial"/>
                <a:ea typeface="DejaVu Sans"/>
              </a:rPr>
              <a:t>LSTMs excel at capturing long-term dependencies in sequences, making them ideal for next word prediction.</a:t>
            </a:r>
            <a:endParaRPr b="0" lang="en-IN" sz="1800" spc="-1" strike="noStrike">
              <a:latin typeface="Arial"/>
            </a:endParaRPr>
          </a:p>
          <a:p>
            <a:pPr>
              <a:lnSpc>
                <a:spcPct val="100000"/>
              </a:lnSpc>
              <a:buNone/>
            </a:pPr>
            <a:r>
              <a:rPr b="1" lang="en-US" sz="1800" spc="-1" strike="noStrike">
                <a:solidFill>
                  <a:srgbClr val="000000"/>
                </a:solidFill>
                <a:latin typeface="Arial"/>
                <a:ea typeface="DejaVu Sans"/>
              </a:rPr>
              <a:t>Training:</a:t>
            </a:r>
            <a:endParaRPr b="0" lang="en-IN" sz="1800" spc="-1" strike="noStrike">
              <a:latin typeface="Arial"/>
            </a:endParaRPr>
          </a:p>
          <a:p>
            <a:pPr>
              <a:lnSpc>
                <a:spcPct val="100000"/>
              </a:lnSpc>
              <a:buNone/>
            </a:pPr>
            <a:endParaRPr b="0" lang="en-IN" sz="1800" spc="-1" strike="noStrike">
              <a:latin typeface="Arial"/>
            </a:endParaRPr>
          </a:p>
          <a:p>
            <a:pPr marL="285840" indent="-285840">
              <a:lnSpc>
                <a:spcPct val="100000"/>
              </a:lnSpc>
              <a:buClr>
                <a:srgbClr val="000000"/>
              </a:buClr>
              <a:buFont typeface="Wingdings" charset="2"/>
              <a:buChar char=""/>
            </a:pPr>
            <a:r>
              <a:rPr b="0" lang="en-US" sz="1800" spc="-1" strike="noStrike">
                <a:solidFill>
                  <a:srgbClr val="000000"/>
                </a:solidFill>
                <a:latin typeface="Arial"/>
                <a:ea typeface="DejaVu Sans"/>
              </a:rPr>
              <a:t>Large text datasets are used to train the model.</a:t>
            </a:r>
            <a:endParaRPr b="0" lang="en-IN" sz="1800" spc="-1" strike="noStrike">
              <a:latin typeface="Arial"/>
            </a:endParaRPr>
          </a:p>
          <a:p>
            <a:pPr marL="285840" indent="-285840">
              <a:lnSpc>
                <a:spcPct val="100000"/>
              </a:lnSpc>
              <a:buClr>
                <a:srgbClr val="000000"/>
              </a:buClr>
              <a:buFont typeface="Wingdings" charset="2"/>
              <a:buChar char=""/>
            </a:pPr>
            <a:r>
              <a:rPr b="0" lang="en-US" sz="1800" spc="-1" strike="noStrike">
                <a:solidFill>
                  <a:srgbClr val="000000"/>
                </a:solidFill>
                <a:latin typeface="Arial"/>
                <a:ea typeface="DejaVu Sans"/>
              </a:rPr>
              <a:t>The model learns relationships between words and predicts the next likely word.</a:t>
            </a:r>
            <a:endParaRPr b="0" lang="en-IN" sz="1800" spc="-1" strike="noStrike">
              <a:latin typeface="Arial"/>
            </a:endParaRPr>
          </a:p>
          <a:p>
            <a:pPr>
              <a:lnSpc>
                <a:spcPct val="100000"/>
              </a:lnSpc>
              <a:buNone/>
            </a:pPr>
            <a:r>
              <a:rPr b="1" lang="en-US" sz="1800" spc="-1" strike="noStrike">
                <a:solidFill>
                  <a:srgbClr val="000000"/>
                </a:solidFill>
                <a:latin typeface="Arial"/>
                <a:ea typeface="DejaVu Sans"/>
              </a:rPr>
              <a:t>Advanced Techniques:</a:t>
            </a:r>
            <a:endParaRPr b="0" lang="en-IN" sz="1800" spc="-1" strike="noStrike">
              <a:latin typeface="Arial"/>
            </a:endParaRPr>
          </a:p>
          <a:p>
            <a:pPr>
              <a:lnSpc>
                <a:spcPct val="100000"/>
              </a:lnSpc>
              <a:buNone/>
            </a:pPr>
            <a:endParaRPr b="0" lang="en-IN" sz="1800" spc="-1" strike="noStrike">
              <a:latin typeface="Arial"/>
            </a:endParaRPr>
          </a:p>
          <a:p>
            <a:pPr marL="285840" indent="-285840">
              <a:lnSpc>
                <a:spcPct val="100000"/>
              </a:lnSpc>
              <a:buClr>
                <a:srgbClr val="000000"/>
              </a:buClr>
              <a:buFont typeface="Wingdings" charset="2"/>
              <a:buChar char=""/>
            </a:pPr>
            <a:r>
              <a:rPr b="0" lang="en-US" sz="1800" spc="-1" strike="noStrike">
                <a:solidFill>
                  <a:srgbClr val="000000"/>
                </a:solidFill>
                <a:latin typeface="Arial"/>
                <a:ea typeface="DejaVu Sans"/>
              </a:rPr>
              <a:t>Bidirectional LSTMs consider context from both sides for better predictions.</a:t>
            </a:r>
            <a:endParaRPr b="0" lang="en-IN" sz="1800" spc="-1" strike="noStrike">
              <a:latin typeface="Arial"/>
            </a:endParaRPr>
          </a:p>
          <a:p>
            <a:pPr marL="285840" indent="-285840">
              <a:lnSpc>
                <a:spcPct val="100000"/>
              </a:lnSpc>
              <a:buClr>
                <a:srgbClr val="000000"/>
              </a:buClr>
              <a:buFont typeface="Wingdings" charset="2"/>
              <a:buChar char=""/>
            </a:pPr>
            <a:r>
              <a:rPr b="0" lang="en-US" sz="1800" spc="-1" strike="noStrike">
                <a:solidFill>
                  <a:srgbClr val="000000"/>
                </a:solidFill>
                <a:latin typeface="Arial"/>
                <a:ea typeface="DejaVu Sans"/>
              </a:rPr>
              <a:t>Smoothing techniques address unseen words in n-gram models.</a:t>
            </a:r>
            <a:endParaRPr b="0" lang="en-IN" sz="1800" spc="-1" strike="noStrike">
              <a:latin typeface="Arial"/>
            </a:endParaRPr>
          </a:p>
          <a:p>
            <a:pPr marL="285840" indent="-285840">
              <a:lnSpc>
                <a:spcPct val="100000"/>
              </a:lnSpc>
              <a:buClr>
                <a:srgbClr val="000000"/>
              </a:buClr>
              <a:buFont typeface="Wingdings" charset="2"/>
              <a:buChar char=""/>
            </a:pPr>
            <a:r>
              <a:rPr b="0" lang="en-US" sz="1800" spc="-1" strike="noStrike">
                <a:solidFill>
                  <a:srgbClr val="000000"/>
                </a:solidFill>
                <a:latin typeface="Arial"/>
                <a:ea typeface="DejaVu Sans"/>
              </a:rPr>
              <a:t>By leveraging these techniques, NLP can create robust next word prediction models that enhance various applications and user experiences.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TotalTime>
  <Application>LibreOffice/7.3.7.2$Linux_X86_64 LibreOffice_project/30$Build-2</Application>
  <AppVersion>15.0000</AppVersion>
  <Words>4502</Words>
  <Paragraphs>128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2024-04-03T07:55:52Z</dcterms:created>
  <dc:creator/>
  <dc:description/>
  <dc:language>en-IN</dc:language>
  <cp:lastModifiedBy/>
  <dcterms:modified xsi:type="dcterms:W3CDTF">2024-04-03T14:56:16Z</dcterms:modified>
  <cp:revision>12</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ICV">
    <vt:lpwstr>9CCD8C6AFA124A85A741751897A5C30D_13</vt:lpwstr>
  </property>
  <property fmtid="{D5CDD505-2E9C-101B-9397-08002B2CF9AE}" pid="4" name="KSOProductBuildVer">
    <vt:lpwstr>1033-12.2.0.13472</vt:lpwstr>
  </property>
  <property fmtid="{D5CDD505-2E9C-101B-9397-08002B2CF9AE}" pid="5" name="LastSaved">
    <vt:filetime>2024-04-03T05:30:00Z</vt:filetime>
  </property>
  <property fmtid="{D5CDD505-2E9C-101B-9397-08002B2CF9AE}" pid="6" name="PresentationFormat">
    <vt:lpwstr>On-screen Show (4:3)</vt:lpwstr>
  </property>
  <property fmtid="{D5CDD505-2E9C-101B-9397-08002B2CF9AE}" pid="7" name="Slides">
    <vt:i4>10</vt:i4>
  </property>
</Properties>
</file>