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6927432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71798815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2448150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175426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3075406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993178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407160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423921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387011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0131973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352798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272083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650142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36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1057352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63949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91439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31036885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155311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51771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04117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020389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959791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8839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650158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550378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60455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6023664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rPr>
              <a:t>  : Dhanasekaran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a:t>
            </a:r>
            <a:r>
              <a:rPr lang="en-US" altLang="zh-CN" sz="2400" b="0" i="0" u="none" strike="noStrike" kern="0" cap="none" spc="0" baseline="0">
                <a:solidFill>
                  <a:srgbClr val="000000"/>
                </a:solidFill>
                <a:latin typeface="Calibri" pitchFamily="0" charset="0"/>
                <a:ea typeface="Calibri" pitchFamily="0" charset="0"/>
                <a:cs typeface="Calibri" pitchFamily="0" charset="0"/>
              </a:rPr>
              <a:t>312215453</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patrician college of arts and science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8855334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671052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2262494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5350046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699327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6500203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520168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8129773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3405857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6537385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5668616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373540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52780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2024-09-10T07:20:01Z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