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47293"/>
            <a:ext cx="9055503" cy="2308324"/>
          </a:xfrm>
          <a:prstGeom prst="rect">
            <a:avLst/>
          </a:prstGeom>
          <a:noFill/>
        </p:spPr>
        <p:txBody>
          <a:bodyPr wrap="square" rtlCol="0">
            <a:spAutoFit/>
          </a:bodyPr>
          <a:lstStyle/>
          <a:p>
            <a:r>
              <a:rPr lang="en-US" sz="2400" dirty="0"/>
              <a:t>STUDENT NAME: </a:t>
            </a:r>
            <a:r>
              <a:rPr lang="en-IN" sz="2400" dirty="0"/>
              <a:t>          </a:t>
            </a:r>
            <a:r>
              <a:rPr lang="en-IN" sz="2400" dirty="0" err="1"/>
              <a:t>Dhanasekaran</a:t>
            </a:r>
            <a:r>
              <a:rPr lang="en-IN" sz="2400" dirty="0"/>
              <a:t> G</a:t>
            </a:r>
            <a:endParaRPr lang="en-US" sz="2400" dirty="0"/>
          </a:p>
          <a:p>
            <a:r>
              <a:rPr lang="en-US" sz="2400" dirty="0"/>
              <a:t>REGISTER NO:</a:t>
            </a:r>
            <a:r>
              <a:rPr lang="en-IN" sz="2400" dirty="0"/>
              <a:t>                </a:t>
            </a:r>
            <a:r>
              <a:rPr lang="en-US" sz="2400" dirty="0"/>
              <a:t>3122066</a:t>
            </a:r>
            <a:r>
              <a:rPr lang="en-IN" sz="2400" dirty="0"/>
              <a:t>30</a:t>
            </a:r>
            <a:endParaRPr lang="en-US" sz="2400" dirty="0"/>
          </a:p>
          <a:p>
            <a:r>
              <a:rPr lang="en-IN" sz="2400" dirty="0"/>
              <a:t>Username  </a:t>
            </a:r>
            <a:r>
              <a:rPr lang="en-US" sz="2400" dirty="0"/>
              <a:t>:</a:t>
            </a:r>
            <a:r>
              <a:rPr lang="en-IN" sz="2400" dirty="0"/>
              <a:t>                    unm130122p057</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669</Words>
  <Application>Microsoft Office PowerPoint</Application>
  <PresentationFormat>Widescreen</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22</cp:revision>
  <dcterms:created xsi:type="dcterms:W3CDTF">2024-03-29T15:07:22Z</dcterms:created>
  <dcterms:modified xsi:type="dcterms:W3CDTF">2024-09-13T04:06:41Z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