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 xmlns="http://www.w3.org/2003/InkML">
  <definitions>
    <brush xml:id="br0">
      <brushProperty name="color" value="#FFFC00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0 0, 0 0</trace>
</ink>
</file>

<file path=ppt/ink/ink10.xml><?xml version="1.0" encoding="utf-8"?>
<ink xmlns="http://www.w3.org/2003/InkML">
  <definitions>
    <brush xml:id="br0">
      <brushProperty name="color" value="#FF8517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0 1, 0 1</trace>
</ink>
</file>

<file path=ppt/ink/ink11.xml><?xml version="1.0" encoding="utf-8"?>
<ink xmlns="http://www.w3.org/2003/InkML">
  <definitions>
    <brush xml:id="br0">
      <brushProperty name="color" value="#FF8517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1 0, 1 0</trace>
</ink>
</file>

<file path=ppt/ink/ink12.xml><?xml version="1.0" encoding="utf-8"?>
<ink xmlns="http://www.w3.org/2003/InkML">
  <definitions>
    <brush xml:id="br0">
      <brushProperty name="color" value="#FF8517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1 0, 1 0</trace>
</ink>
</file>

<file path=ppt/ink/ink2.xml><?xml version="1.0" encoding="utf-8"?>
<ink xmlns="http://www.w3.org/2003/InkML">
  <definitions>
    <brush xml:id="br0">
      <brushProperty name="color" value="#FFFC00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1 1, 1 1</trace>
</ink>
</file>

<file path=ppt/ink/ink3.xml><?xml version="1.0" encoding="utf-8"?>
<ink xmlns="http://www.w3.org/2003/InkML">
  <definitions>
    <brush xml:id="br0">
      <brushProperty name="color" value="#FFFC00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1 1, 1 1</trace>
</ink>
</file>

<file path=ppt/ink/ink4.xml><?xml version="1.0" encoding="utf-8"?>
<ink xmlns="http://www.w3.org/2003/InkML">
  <definitions>
    <brush xml:id="br0">
      <brushProperty name="color" value="#FFFC00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1 0, 1 0</trace>
</ink>
</file>

<file path=ppt/ink/ink5.xml><?xml version="1.0" encoding="utf-8"?>
<ink xmlns="http://www.w3.org/2003/InkML">
  <definitions>
    <brush xml:id="br0">
      <brushProperty name="color" value="#FFFC00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1 0, 1 0</trace>
</ink>
</file>

<file path=ppt/ink/ink6.xml><?xml version="1.0" encoding="utf-8"?>
<ink xmlns="http://www.w3.org/2003/InkML">
  <definitions>
    <brush xml:id="br0">
      <brushProperty name="color" value="#FFFC00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1 1</trace>
</ink>
</file>

<file path=ppt/ink/ink7.xml><?xml version="1.0" encoding="utf-8"?>
<ink xmlns="http://www.w3.org/2003/InkML">
  <definitions>
    <brush xml:id="br0">
      <brushProperty name="color" value="#FFFC00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0 1, 0 1</trace>
</ink>
</file>

<file path=ppt/ink/ink8.xml><?xml version="1.0" encoding="utf-8"?>
<ink xmlns="http://www.w3.org/2003/InkML">
  <definitions>
    <brush xml:id="br0">
      <brushProperty name="color" value="#FFFC00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1 0</trace>
</ink>
</file>

<file path=ppt/ink/ink9.xml><?xml version="1.0" encoding="utf-8"?>
<ink xmlns="http://www.w3.org/2003/InkML">
  <definitions>
    <brush xml:id="br0">
      <brushProperty name="color" value="#FFFC00"/>
      <brushProperty name="width" value="0.3" units="cm"/>
      <brushProperty name="tip" value="rectangle"/>
      <brushProperty name="rasterOp" value="maskPen"/>
      <brushProperty name="ignorePressure" value="1"/>
      <brushProperty name="height" value="0.6" units="cm"/>
    </brush>
    <context xml:id="ctx0">
      <inkSource xml:id="inkSrc0">
        <traceFormat>
          <channel name="X" min="-2.14748E9" max="2.14748E9" units="cm" defaultValue="0" type="integer"/>
          <channel name="Y" min="-2.14748E9" max="2.14748E9" units="cm" defaultValue="0" type="integer"/>
        </traceFormat>
        <channelProperties>
          <channelProperty channel="X" name="resolution" value="1000.0" units="1/cm"/>
          <channelProperty channel="Y" name="resolution" value="1000.0" units="1/cm"/>
        </channelProperties>
      </inkSource>
    </context>
  </definitions>
  <trace timeOffset="0.0" brushRef="#br0" contextRef="#ctx0"> 1 0, 1 0</trace>
</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8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6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72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2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72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75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6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7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IN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834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5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2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p:transition spd="slow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p:transition spd="slow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p:transition spd="slow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1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3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5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slow">
    <p:diamond/>
  </p:transition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ustomXml" Target="../ink/ink1.xml"/><Relationship Id="rId3" Type="http://schemas.openxmlformats.org/officeDocument/2006/relationships/image" Target="../media/image4.png"/><Relationship Id="rId4" Type="http://schemas.openxmlformats.org/officeDocument/2006/relationships/customXml" Target="../ink/ink2.xml"/><Relationship Id="rId5" Type="http://schemas.openxmlformats.org/officeDocument/2006/relationships/customXml" Target="../ink/ink3.xml"/><Relationship Id="rId6" Type="http://schemas.openxmlformats.org/officeDocument/2006/relationships/customXml" Target="../ink/ink4.xml"/><Relationship Id="rId7" Type="http://schemas.openxmlformats.org/officeDocument/2006/relationships/customXml" Target="../ink/ink5.xml"/><Relationship Id="rId8" Type="http://schemas.openxmlformats.org/officeDocument/2006/relationships/customXml" Target="../ink/ink6.xml"/><Relationship Id="rId9" Type="http://schemas.openxmlformats.org/officeDocument/2006/relationships/customXml" Target="../ink/ink7.xml"/><Relationship Id="rId10" Type="http://schemas.openxmlformats.org/officeDocument/2006/relationships/customXml" Target="../ink/ink8.xml"/><Relationship Id="rId11" Type="http://schemas.openxmlformats.org/officeDocument/2006/relationships/customXml" Target="../ink/ink9.xml"/><Relationship Id="rId12" Type="http://schemas.openxmlformats.org/officeDocument/2006/relationships/customXml" Target="../ink/ink10.xml"/><Relationship Id="rId13" Type="http://schemas.openxmlformats.org/officeDocument/2006/relationships/image" Target="../media/image5.png"/><Relationship Id="rId14" Type="http://schemas.openxmlformats.org/officeDocument/2006/relationships/customXml" Target="../ink/ink11.xml"/><Relationship Id="rId15" Type="http://schemas.openxmlformats.org/officeDocument/2006/relationships/customXml" Target="../ink/ink12.xml"/><Relationship Id="rId16" Type="http://schemas.openxmlformats.org/officeDocument/2006/relationships/slideLayout" Target="../slideLayouts/slideLayout18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466725" y="278577"/>
            <a:ext cx="9982200" cy="131191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9" name="TextBox 13"/>
          <p:cNvSpPr txBox="1"/>
          <p:nvPr/>
        </p:nvSpPr>
        <p:spPr>
          <a:xfrm>
            <a:off x="1461632" y="3334962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DHANASEKARAN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NM ID</a:t>
            </a:r>
            <a:r>
              <a:rPr sz="2400" lang="en-US"/>
              <a:t>: </a:t>
            </a:r>
            <a:r>
              <a:rPr sz="2400" lang="en-US"/>
              <a:t>1001C846034674AB0334F4DFAD764F5C</a:t>
            </a:r>
            <a:endParaRPr dirty="0" sz="2400" lang="en-US"/>
          </a:p>
          <a:p>
            <a:r>
              <a:rPr dirty="0" sz="2400" lang="en-US"/>
              <a:t>DEPARTMENT: B.COM (GENERAL).</a:t>
            </a:r>
          </a:p>
          <a:p>
            <a:r>
              <a:rPr dirty="0" sz="2400" lang="en-US"/>
              <a:t>COLLEGE: GOVERNMENT ARTS COLLEGE NANDANAM.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4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4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5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6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6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7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8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8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9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9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60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60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1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1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2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2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3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3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4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4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5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5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ransition spd="slow"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TextBox 2"/>
          <p:cNvSpPr txBox="1"/>
          <p:nvPr/>
        </p:nvSpPr>
        <p:spPr>
          <a:xfrm>
            <a:off x="1666875" y="13716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p:transition spd="slow">
    <p:diamond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8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4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p:transition spd="slow">
    <p:diamond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8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p:transition spd="slow">
    <p:diamond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9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p:transition spd="slow">
    <p:diamond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p:transition spd="slow">
    <p:diamond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5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7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551115"/>
            <a:ext cx="235712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lang="en-IN" spc="20"/>
              <a:t>M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7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p:transition spd="slow">
    <p:diamond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8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87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8" name="TextBox 8"/>
          <p:cNvSpPr txBox="1"/>
          <p:nvPr/>
        </p:nvSpPr>
        <p:spPr>
          <a:xfrm>
            <a:off x="1371600" y="2362200"/>
            <a:ext cx="5324475" cy="2987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</a:p>
          <a:p>
            <a:r>
              <a:rPr dirty="0" sz="3200" lang="en-IN"/>
              <a:t>5.Employers</a:t>
            </a:r>
            <a:endParaRPr dirty="0" sz="3200" lang="en-US"/>
          </a:p>
        </p:txBody>
      </p:sp>
    </p:spTree>
  </p:cSld>
  <p:clrMapOvr>
    <a:masterClrMapping/>
  </p:clrMapOvr>
  <p:transition spd="slow">
    <p:diamond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2" name="object 6"/>
          <p:cNvSpPr txBox="1">
            <a:spLocks noGrp="1"/>
          </p:cNvSpPr>
          <p:nvPr>
            <p:ph type="title"/>
          </p:nvPr>
        </p:nvSpPr>
        <p:spPr>
          <a:xfrm>
            <a:off x="558165" y="87217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9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4" name="TextBox 7"/>
          <p:cNvSpPr txBox="1"/>
          <p:nvPr/>
        </p:nvSpPr>
        <p:spPr>
          <a:xfrm>
            <a:off x="3428999" y="2019301"/>
            <a:ext cx="7649463" cy="395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p:transition spd="slow">
    <p:diamond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6" name="TextBox 2"/>
          <p:cNvSpPr txBox="1"/>
          <p:nvPr/>
        </p:nvSpPr>
        <p:spPr>
          <a:xfrm>
            <a:off x="1905000" y="1981200"/>
            <a:ext cx="6629400" cy="4269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p:transition spd="slow"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70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p:transition spd="slow">
    <p:diamond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vignesh T</cp:lastModifiedBy>
  <dcterms:created xsi:type="dcterms:W3CDTF">2024-03-29T04:07:22Z</dcterms:created>
  <dcterms:modified xsi:type="dcterms:W3CDTF">2024-09-02T15:56:35Z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