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65" r:id="rId5"/>
    <p:sldId id="260" r:id="rId6"/>
    <p:sldId id="266" r:id="rId7"/>
    <p:sldId id="261" r:id="rId8"/>
    <p:sldId id="269" r:id="rId9"/>
    <p:sldId id="264" r:id="rId10"/>
    <p:sldId id="262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3535"/>
    <a:srgbClr val="F53B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1A26-1376-49AD-91A0-25C875FB9B21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BBE7-BB65-465F-98A2-A1125219A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83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1A26-1376-49AD-91A0-25C875FB9B21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BBE7-BB65-465F-98A2-A1125219A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23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1A26-1376-49AD-91A0-25C875FB9B21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BBE7-BB65-465F-98A2-A1125219A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02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1A26-1376-49AD-91A0-25C875FB9B21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BBE7-BB65-465F-98A2-A1125219A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29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1A26-1376-49AD-91A0-25C875FB9B21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BBE7-BB65-465F-98A2-A1125219A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02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1A26-1376-49AD-91A0-25C875FB9B21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BBE7-BB65-465F-98A2-A1125219A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96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1A26-1376-49AD-91A0-25C875FB9B21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BBE7-BB65-465F-98A2-A1125219A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95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1A26-1376-49AD-91A0-25C875FB9B21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BBE7-BB65-465F-98A2-A1125219A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03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1A26-1376-49AD-91A0-25C875FB9B21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BBE7-BB65-465F-98A2-A1125219A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95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1A26-1376-49AD-91A0-25C875FB9B21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BBE7-BB65-465F-98A2-A1125219A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44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1A26-1376-49AD-91A0-25C875FB9B21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BBE7-BB65-465F-98A2-A1125219A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25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71A26-1376-49AD-91A0-25C875FB9B21}" type="datetimeFigureOut">
              <a:rPr lang="en-IN" smtClean="0"/>
              <a:t>08-08-2022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4BBE7-BB65-465F-98A2-A1125219AF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05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13792"/>
            <a:ext cx="9144000" cy="2387600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Anonymous Routing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697" y="3984171"/>
            <a:ext cx="10133045" cy="2160037"/>
          </a:xfrm>
        </p:spPr>
        <p:txBody>
          <a:bodyPr>
            <a:normAutofit/>
          </a:bodyPr>
          <a:lstStyle/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Dhanashree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Jayasri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A , Kaushik S, S Rathan Aswath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Interns, MARS Lab @ IIT Guwahati</a:t>
            </a:r>
          </a:p>
          <a:p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guidance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John Jose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IIT Guwahati</a:t>
            </a:r>
          </a:p>
        </p:txBody>
      </p:sp>
    </p:spTree>
    <p:extLst>
      <p:ext uri="{BB962C8B-B14F-4D97-AF65-F5344CB8AC3E}">
        <p14:creationId xmlns:p14="http://schemas.microsoft.com/office/powerpoint/2010/main" val="402596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`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9D4DC-6063-007C-4535-3D037FB8E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11" y="741334"/>
            <a:ext cx="6389162" cy="57612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E4633E-7306-1D32-59AD-C724F3F76A7D}"/>
              </a:ext>
            </a:extLst>
          </p:cNvPr>
          <p:cNvSpPr txBox="1"/>
          <p:nvPr/>
        </p:nvSpPr>
        <p:spPr>
          <a:xfrm>
            <a:off x="8436077" y="865239"/>
            <a:ext cx="249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		:  44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	:  17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8FC88-342B-5F33-8E69-087DBD927398}"/>
              </a:ext>
            </a:extLst>
          </p:cNvPr>
          <p:cNvSpPr txBox="1"/>
          <p:nvPr/>
        </p:nvSpPr>
        <p:spPr>
          <a:xfrm>
            <a:off x="8327878" y="2149495"/>
            <a:ext cx="289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Cur</a:t>
            </a: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rent Head Fields values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947D02-D94D-D5C0-EE28-68D8AB0A748E}"/>
              </a:ext>
            </a:extLst>
          </p:cNvPr>
          <p:cNvSpPr/>
          <p:nvPr/>
        </p:nvSpPr>
        <p:spPr>
          <a:xfrm>
            <a:off x="8435328" y="2738284"/>
            <a:ext cx="501446" cy="49161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9BA065-7AAB-E7F9-69D2-77501E38AB9C}"/>
              </a:ext>
            </a:extLst>
          </p:cNvPr>
          <p:cNvSpPr/>
          <p:nvPr/>
        </p:nvSpPr>
        <p:spPr>
          <a:xfrm>
            <a:off x="9167126" y="2738284"/>
            <a:ext cx="501446" cy="49161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71EC74-C95E-67A7-DC41-886B6328B306}"/>
              </a:ext>
            </a:extLst>
          </p:cNvPr>
          <p:cNvSpPr/>
          <p:nvPr/>
        </p:nvSpPr>
        <p:spPr>
          <a:xfrm>
            <a:off x="9898175" y="2738284"/>
            <a:ext cx="501446" cy="49161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0377AE-9CED-9EE7-251F-E10C1077DBE6}"/>
              </a:ext>
            </a:extLst>
          </p:cNvPr>
          <p:cNvSpPr/>
          <p:nvPr/>
        </p:nvSpPr>
        <p:spPr>
          <a:xfrm>
            <a:off x="10630722" y="2738284"/>
            <a:ext cx="501446" cy="49161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B88B98-290E-4B0F-0635-CA58F080DBF0}"/>
              </a:ext>
            </a:extLst>
          </p:cNvPr>
          <p:cNvSpPr/>
          <p:nvPr/>
        </p:nvSpPr>
        <p:spPr>
          <a:xfrm>
            <a:off x="2702759" y="3257548"/>
            <a:ext cx="560439" cy="54077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04A96A-9F24-B3F5-491A-8CFDB9C363FF}"/>
              </a:ext>
            </a:extLst>
          </p:cNvPr>
          <p:cNvSpPr/>
          <p:nvPr/>
        </p:nvSpPr>
        <p:spPr>
          <a:xfrm>
            <a:off x="2702758" y="2610951"/>
            <a:ext cx="560439" cy="54077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D625EA-BC9B-12A2-CCFC-8A5AD0838A37}"/>
              </a:ext>
            </a:extLst>
          </p:cNvPr>
          <p:cNvSpPr/>
          <p:nvPr/>
        </p:nvSpPr>
        <p:spPr>
          <a:xfrm>
            <a:off x="3465426" y="2610952"/>
            <a:ext cx="560439" cy="54077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229A08-533E-CAF9-3105-4FB3B1F4389A}"/>
              </a:ext>
            </a:extLst>
          </p:cNvPr>
          <p:cNvSpPr/>
          <p:nvPr/>
        </p:nvSpPr>
        <p:spPr>
          <a:xfrm>
            <a:off x="3465427" y="1964356"/>
            <a:ext cx="560439" cy="54077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4DE5CD-8415-E969-3595-F6FF31D36D4E}"/>
              </a:ext>
            </a:extLst>
          </p:cNvPr>
          <p:cNvSpPr/>
          <p:nvPr/>
        </p:nvSpPr>
        <p:spPr>
          <a:xfrm>
            <a:off x="4175599" y="1978052"/>
            <a:ext cx="560439" cy="54077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E0A963-5DD2-CACD-8A2A-BDCF163148D5}"/>
              </a:ext>
            </a:extLst>
          </p:cNvPr>
          <p:cNvSpPr/>
          <p:nvPr/>
        </p:nvSpPr>
        <p:spPr>
          <a:xfrm>
            <a:off x="1962989" y="3246196"/>
            <a:ext cx="560439" cy="54077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961F74-337D-FA0E-A0AC-F792C3B36DE2}"/>
              </a:ext>
            </a:extLst>
          </p:cNvPr>
          <p:cNvSpPr/>
          <p:nvPr/>
        </p:nvSpPr>
        <p:spPr>
          <a:xfrm>
            <a:off x="8435328" y="2730919"/>
            <a:ext cx="501446" cy="49161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AD8924C-F2AB-F27C-3E94-D464B5D7547F}"/>
              </a:ext>
            </a:extLst>
          </p:cNvPr>
          <p:cNvSpPr/>
          <p:nvPr/>
        </p:nvSpPr>
        <p:spPr>
          <a:xfrm>
            <a:off x="8434579" y="2745649"/>
            <a:ext cx="501446" cy="49161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9878B10-DC39-3390-4195-E049FA10BA38}"/>
              </a:ext>
            </a:extLst>
          </p:cNvPr>
          <p:cNvSpPr/>
          <p:nvPr/>
        </p:nvSpPr>
        <p:spPr>
          <a:xfrm>
            <a:off x="8434579" y="2745649"/>
            <a:ext cx="501446" cy="49161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D44AB22-CD1D-849E-9245-D8538F68B75A}"/>
              </a:ext>
            </a:extLst>
          </p:cNvPr>
          <p:cNvSpPr/>
          <p:nvPr/>
        </p:nvSpPr>
        <p:spPr>
          <a:xfrm>
            <a:off x="8433830" y="2730919"/>
            <a:ext cx="501446" cy="49161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CD6BA6-0042-A6BB-5A46-D34692123017}"/>
              </a:ext>
            </a:extLst>
          </p:cNvPr>
          <p:cNvSpPr/>
          <p:nvPr/>
        </p:nvSpPr>
        <p:spPr>
          <a:xfrm>
            <a:off x="8433830" y="2716189"/>
            <a:ext cx="501446" cy="49161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34AF1A-F14F-E1EE-C8A1-BB7DB46EE808}"/>
              </a:ext>
            </a:extLst>
          </p:cNvPr>
          <p:cNvSpPr/>
          <p:nvPr/>
        </p:nvSpPr>
        <p:spPr>
          <a:xfrm>
            <a:off x="8433830" y="2753014"/>
            <a:ext cx="501446" cy="49161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256DE815-5419-1293-2EDC-5606AA6DEC24}"/>
              </a:ext>
            </a:extLst>
          </p:cNvPr>
          <p:cNvSpPr/>
          <p:nvPr/>
        </p:nvSpPr>
        <p:spPr>
          <a:xfrm>
            <a:off x="4205095" y="1988937"/>
            <a:ext cx="501446" cy="491611"/>
          </a:xfrm>
          <a:prstGeom prst="hexag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4DF5F1FE-CA2A-74F8-C581-DDB11899BDCB}"/>
              </a:ext>
            </a:extLst>
          </p:cNvPr>
          <p:cNvSpPr/>
          <p:nvPr/>
        </p:nvSpPr>
        <p:spPr>
          <a:xfrm>
            <a:off x="3469338" y="1988937"/>
            <a:ext cx="501446" cy="491611"/>
          </a:xfrm>
          <a:prstGeom prst="hexag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B7354487-F1D2-1BA9-FEEB-3E09CBA450AE}"/>
              </a:ext>
            </a:extLst>
          </p:cNvPr>
          <p:cNvSpPr/>
          <p:nvPr/>
        </p:nvSpPr>
        <p:spPr>
          <a:xfrm>
            <a:off x="3482589" y="2660115"/>
            <a:ext cx="501446" cy="491611"/>
          </a:xfrm>
          <a:prstGeom prst="hexag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B078B282-369F-67CD-010E-C5C41B8FDD5E}"/>
              </a:ext>
            </a:extLst>
          </p:cNvPr>
          <p:cNvSpPr/>
          <p:nvPr/>
        </p:nvSpPr>
        <p:spPr>
          <a:xfrm>
            <a:off x="2732254" y="2660115"/>
            <a:ext cx="501446" cy="491611"/>
          </a:xfrm>
          <a:prstGeom prst="hexag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ABD46A51-2A90-5934-B988-ED2F63E8CDB9}"/>
              </a:ext>
            </a:extLst>
          </p:cNvPr>
          <p:cNvSpPr/>
          <p:nvPr/>
        </p:nvSpPr>
        <p:spPr>
          <a:xfrm>
            <a:off x="2732254" y="3306712"/>
            <a:ext cx="501446" cy="491611"/>
          </a:xfrm>
          <a:prstGeom prst="hexag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656FC9B7-B99E-3E07-DFD9-1CC12A7F379B}"/>
              </a:ext>
            </a:extLst>
          </p:cNvPr>
          <p:cNvSpPr/>
          <p:nvPr/>
        </p:nvSpPr>
        <p:spPr>
          <a:xfrm>
            <a:off x="1992485" y="3282129"/>
            <a:ext cx="501446" cy="491611"/>
          </a:xfrm>
          <a:prstGeom prst="hexag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33055252-6770-AE03-146F-6527DB3D0763}"/>
              </a:ext>
            </a:extLst>
          </p:cNvPr>
          <p:cNvSpPr/>
          <p:nvPr/>
        </p:nvSpPr>
        <p:spPr>
          <a:xfrm>
            <a:off x="2021982" y="3904143"/>
            <a:ext cx="501446" cy="491611"/>
          </a:xfrm>
          <a:prstGeom prst="hexag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65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-0.05846 -0.0011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0" y="-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44444E-6 L -0.00104 0.0944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72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-0.06224 1.11111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2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0.00104 0.0942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69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1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0.0612 -1.85185E-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48148E-6 L 0.00196 0.09421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20" grpId="0" animBg="1"/>
      <p:bldP spid="21" grpId="0" animBg="1"/>
      <p:bldP spid="22" grpId="0" animBg="1"/>
      <p:bldP spid="3" grpId="0" animBg="1"/>
      <p:bldP spid="11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`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9D4DC-6063-007C-4535-3D037FB8E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11" y="741334"/>
            <a:ext cx="6389162" cy="57612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E4633E-7306-1D32-59AD-C724F3F76A7D}"/>
              </a:ext>
            </a:extLst>
          </p:cNvPr>
          <p:cNvSpPr txBox="1"/>
          <p:nvPr/>
        </p:nvSpPr>
        <p:spPr>
          <a:xfrm>
            <a:off x="8436077" y="865239"/>
            <a:ext cx="249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		:  23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	:  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8FC88-342B-5F33-8E69-087DBD927398}"/>
              </a:ext>
            </a:extLst>
          </p:cNvPr>
          <p:cNvSpPr txBox="1"/>
          <p:nvPr/>
        </p:nvSpPr>
        <p:spPr>
          <a:xfrm>
            <a:off x="8327878" y="2149495"/>
            <a:ext cx="289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Cur</a:t>
            </a: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rent Head Fields values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947D02-D94D-D5C0-EE28-68D8AB0A748E}"/>
              </a:ext>
            </a:extLst>
          </p:cNvPr>
          <p:cNvSpPr/>
          <p:nvPr/>
        </p:nvSpPr>
        <p:spPr>
          <a:xfrm>
            <a:off x="8435328" y="2738284"/>
            <a:ext cx="501446" cy="49161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9BA065-7AAB-E7F9-69D2-77501E38AB9C}"/>
              </a:ext>
            </a:extLst>
          </p:cNvPr>
          <p:cNvSpPr/>
          <p:nvPr/>
        </p:nvSpPr>
        <p:spPr>
          <a:xfrm>
            <a:off x="9167126" y="2738284"/>
            <a:ext cx="501446" cy="49161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71EC74-C95E-67A7-DC41-886B6328B306}"/>
              </a:ext>
            </a:extLst>
          </p:cNvPr>
          <p:cNvSpPr/>
          <p:nvPr/>
        </p:nvSpPr>
        <p:spPr>
          <a:xfrm>
            <a:off x="9898175" y="2738284"/>
            <a:ext cx="501446" cy="49161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0377AE-9CED-9EE7-251F-E10C1077DBE6}"/>
              </a:ext>
            </a:extLst>
          </p:cNvPr>
          <p:cNvSpPr/>
          <p:nvPr/>
        </p:nvSpPr>
        <p:spPr>
          <a:xfrm>
            <a:off x="10630722" y="2738284"/>
            <a:ext cx="501446" cy="49161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049C309-7B80-561B-59F3-165A0943809A}"/>
              </a:ext>
            </a:extLst>
          </p:cNvPr>
          <p:cNvSpPr/>
          <p:nvPr/>
        </p:nvSpPr>
        <p:spPr>
          <a:xfrm>
            <a:off x="10629224" y="2758449"/>
            <a:ext cx="501446" cy="49161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F00772E-561B-A6DB-7982-83FB07E8AC14}"/>
              </a:ext>
            </a:extLst>
          </p:cNvPr>
          <p:cNvSpPr/>
          <p:nvPr/>
        </p:nvSpPr>
        <p:spPr>
          <a:xfrm>
            <a:off x="10629224" y="2738284"/>
            <a:ext cx="501446" cy="49161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03985E-D7C6-1CB1-622B-3D93B1259A4E}"/>
              </a:ext>
            </a:extLst>
          </p:cNvPr>
          <p:cNvSpPr/>
          <p:nvPr/>
        </p:nvSpPr>
        <p:spPr>
          <a:xfrm>
            <a:off x="10629224" y="2758449"/>
            <a:ext cx="501446" cy="49161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BE6948-4524-2ED2-03CD-4EE3DBC0E507}"/>
              </a:ext>
            </a:extLst>
          </p:cNvPr>
          <p:cNvSpPr/>
          <p:nvPr/>
        </p:nvSpPr>
        <p:spPr>
          <a:xfrm>
            <a:off x="6376369" y="3880403"/>
            <a:ext cx="560439" cy="54077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3668C5-08A4-2037-5F29-B7E2970BE791}"/>
              </a:ext>
            </a:extLst>
          </p:cNvPr>
          <p:cNvSpPr/>
          <p:nvPr/>
        </p:nvSpPr>
        <p:spPr>
          <a:xfrm>
            <a:off x="5643242" y="3881360"/>
            <a:ext cx="560439" cy="54077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8F01379-7AC3-2D4B-ABA8-FC0138695561}"/>
              </a:ext>
            </a:extLst>
          </p:cNvPr>
          <p:cNvSpPr/>
          <p:nvPr/>
        </p:nvSpPr>
        <p:spPr>
          <a:xfrm>
            <a:off x="4176988" y="3880403"/>
            <a:ext cx="560439" cy="54077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99C528-65F8-3DEF-F1E3-4EBA537542EE}"/>
              </a:ext>
            </a:extLst>
          </p:cNvPr>
          <p:cNvSpPr/>
          <p:nvPr/>
        </p:nvSpPr>
        <p:spPr>
          <a:xfrm>
            <a:off x="4910115" y="3880403"/>
            <a:ext cx="560439" cy="54077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9C139DE2-E002-53B5-ECAE-F368F0343A4C}"/>
              </a:ext>
            </a:extLst>
          </p:cNvPr>
          <p:cNvSpPr/>
          <p:nvPr/>
        </p:nvSpPr>
        <p:spPr>
          <a:xfrm>
            <a:off x="3473358" y="3929565"/>
            <a:ext cx="501446" cy="491611"/>
          </a:xfrm>
          <a:prstGeom prst="hexag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945091FC-5FD0-B573-6862-3C031B19A0A9}"/>
              </a:ext>
            </a:extLst>
          </p:cNvPr>
          <p:cNvSpPr/>
          <p:nvPr/>
        </p:nvSpPr>
        <p:spPr>
          <a:xfrm>
            <a:off x="4206485" y="3904984"/>
            <a:ext cx="501446" cy="491611"/>
          </a:xfrm>
          <a:prstGeom prst="hexag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7E5BE833-5C5D-405D-9FA6-7FA366F68F3A}"/>
              </a:ext>
            </a:extLst>
          </p:cNvPr>
          <p:cNvSpPr/>
          <p:nvPr/>
        </p:nvSpPr>
        <p:spPr>
          <a:xfrm>
            <a:off x="4910115" y="3929565"/>
            <a:ext cx="501446" cy="491611"/>
          </a:xfrm>
          <a:prstGeom prst="hexag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1A014B56-8004-3A6A-936C-45A315DDAD39}"/>
              </a:ext>
            </a:extLst>
          </p:cNvPr>
          <p:cNvSpPr/>
          <p:nvPr/>
        </p:nvSpPr>
        <p:spPr>
          <a:xfrm>
            <a:off x="5653697" y="3929566"/>
            <a:ext cx="501446" cy="491611"/>
          </a:xfrm>
          <a:prstGeom prst="hexag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A1C7A9C1-ED5B-26B0-BF6D-BAC0BE2F372F}"/>
              </a:ext>
            </a:extLst>
          </p:cNvPr>
          <p:cNvSpPr/>
          <p:nvPr/>
        </p:nvSpPr>
        <p:spPr>
          <a:xfrm>
            <a:off x="6435362" y="3929567"/>
            <a:ext cx="501446" cy="491611"/>
          </a:xfrm>
          <a:prstGeom prst="hexag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84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-0.06002 0.0016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" y="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-0.06107 0.0013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" y="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-0.06289 0.0004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2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-0.06015 0.0030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" y="13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B698-E64A-324C-826C-0BD80ECC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70565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32002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Anonymous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Anonymous routing is a secure routing mechanism in which the source and destination addresses from head flit is encrypted along with body flit in order to hide the data being transmitted.</a:t>
            </a:r>
          </a:p>
          <a:p>
            <a:pPr algn="just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to protect sensitive information from getting leaked to Malicious router by preventing Trojan attacks such as Eavesdropping, Denial Of Service attacks, Packet Tampering etc. .</a:t>
            </a:r>
          </a:p>
          <a:p>
            <a:pPr algn="just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intermediate routers between the source and the destination cannot decrypt the data packets and it passes to nearby router according to the algorithm that is followed.</a:t>
            </a:r>
          </a:p>
          <a:p>
            <a:pPr algn="just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many traditional anonymous routing schemes is Onion routing, but it is not optimal since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NoCs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resource constrained. While anonymous routing can be performed with MANETS in an Optimal manner it does not satisfy the Communication Requirement of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NoC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446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XY Routing (D</a:t>
            </a:r>
            <a:r>
              <a:rPr lang="en-I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XY routing is an enhanced version of XY routing. It is capable to find the shortest path from source to Destination router.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Deadlock free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</a:t>
            </a:r>
            <a:r>
              <a:rPr lang="en-I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XY, if the Destination router is on the same axis (X-axis or Y-axis) as the Source router then similar to XY routing the data packet travels in the same axis with just one choice until the destination is reached.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</a:t>
            </a:r>
            <a:r>
              <a:rPr lang="en-I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XY upon every time a data packet moves from one router to another router, at each router two choices are available to move towards destination. One choice will be either East/West and the other choice will be either North/South.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choices will be dependent on the basis of the location of the destination.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we follow will calculate a path which can be one of the paths (Subset) from D</a:t>
            </a:r>
            <a:r>
              <a:rPr lang="en-I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XY routing.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since D</a:t>
            </a:r>
            <a:r>
              <a:rPr lang="en-I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XY has been proved to be Deadlock free, the path generated by our algorithm will also be deadlock free</a:t>
            </a:r>
          </a:p>
        </p:txBody>
      </p:sp>
    </p:spTree>
    <p:extLst>
      <p:ext uri="{BB962C8B-B14F-4D97-AF65-F5344CB8AC3E}">
        <p14:creationId xmlns:p14="http://schemas.microsoft.com/office/powerpoint/2010/main" val="400640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96FC-C749-A0F8-9E6C-4541E21A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85D96-B200-4DEF-7B05-7FE2A9D45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712" y="129320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	                                     ……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DBF257-B1CF-566A-6277-11A124F5ED7F}"/>
              </a:ext>
            </a:extLst>
          </p:cNvPr>
          <p:cNvSpPr/>
          <p:nvPr/>
        </p:nvSpPr>
        <p:spPr>
          <a:xfrm>
            <a:off x="1105007" y="2251786"/>
            <a:ext cx="678426" cy="62926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16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6EBAD9-5AA0-72D2-F854-2B4078C1ADE3}"/>
              </a:ext>
            </a:extLst>
          </p:cNvPr>
          <p:cNvSpPr/>
          <p:nvPr/>
        </p:nvSpPr>
        <p:spPr>
          <a:xfrm>
            <a:off x="1890240" y="2258522"/>
            <a:ext cx="678426" cy="62926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</a:t>
            </a:r>
            <a:r>
              <a:rPr lang="en-IN" sz="16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51F848-B3CA-F902-1AC2-B073C090FACC}"/>
              </a:ext>
            </a:extLst>
          </p:cNvPr>
          <p:cNvSpPr/>
          <p:nvPr/>
        </p:nvSpPr>
        <p:spPr>
          <a:xfrm>
            <a:off x="2735932" y="2251786"/>
            <a:ext cx="678426" cy="62926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</a:t>
            </a:r>
            <a:r>
              <a:rPr lang="en-IN" sz="16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endParaRPr lang="en-IN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58B854-5305-457F-60A9-EA3DB22B51B6}"/>
              </a:ext>
            </a:extLst>
          </p:cNvPr>
          <p:cNvSpPr/>
          <p:nvPr/>
        </p:nvSpPr>
        <p:spPr>
          <a:xfrm>
            <a:off x="3528377" y="2258522"/>
            <a:ext cx="678426" cy="62926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FC55F0-D361-BB45-5748-15CC6013A2A7}"/>
              </a:ext>
            </a:extLst>
          </p:cNvPr>
          <p:cNvSpPr/>
          <p:nvPr/>
        </p:nvSpPr>
        <p:spPr>
          <a:xfrm>
            <a:off x="8233340" y="2258522"/>
            <a:ext cx="678426" cy="62926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7424574-99A6-F8BF-E12B-9C9862922B5B}"/>
              </a:ext>
            </a:extLst>
          </p:cNvPr>
          <p:cNvSpPr/>
          <p:nvPr/>
        </p:nvSpPr>
        <p:spPr>
          <a:xfrm>
            <a:off x="10231854" y="2258522"/>
            <a:ext cx="678426" cy="62926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977F4FC-E05F-29E0-CD98-EDF1565CF882}"/>
              </a:ext>
            </a:extLst>
          </p:cNvPr>
          <p:cNvSpPr/>
          <p:nvPr/>
        </p:nvSpPr>
        <p:spPr>
          <a:xfrm>
            <a:off x="9432530" y="2267111"/>
            <a:ext cx="678426" cy="62926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A43371-29B9-4C4F-9B16-97289F20A062}"/>
              </a:ext>
            </a:extLst>
          </p:cNvPr>
          <p:cNvSpPr/>
          <p:nvPr/>
        </p:nvSpPr>
        <p:spPr>
          <a:xfrm>
            <a:off x="506361" y="6161729"/>
            <a:ext cx="331839" cy="33114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A67423-9A6D-E833-8B72-68BB1843612A}"/>
              </a:ext>
            </a:extLst>
          </p:cNvPr>
          <p:cNvSpPr/>
          <p:nvPr/>
        </p:nvSpPr>
        <p:spPr>
          <a:xfrm>
            <a:off x="3374923" y="6161729"/>
            <a:ext cx="331839" cy="331146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7BBD19B-F703-F706-B2F2-C567EB24E57F}"/>
              </a:ext>
            </a:extLst>
          </p:cNvPr>
          <p:cNvSpPr/>
          <p:nvPr/>
        </p:nvSpPr>
        <p:spPr>
          <a:xfrm>
            <a:off x="6261920" y="6161729"/>
            <a:ext cx="331839" cy="33114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62387B-0BA3-FBFE-F86E-9F7B37CE929E}"/>
              </a:ext>
            </a:extLst>
          </p:cNvPr>
          <p:cNvSpPr txBox="1"/>
          <p:nvPr/>
        </p:nvSpPr>
        <p:spPr>
          <a:xfrm>
            <a:off x="838200" y="6174195"/>
            <a:ext cx="940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fields : path info	   Body Field carrying data	      Tail Field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258A4-1A94-B00C-5014-4DA5C94DCF01}"/>
              </a:ext>
            </a:extLst>
          </p:cNvPr>
          <p:cNvSpPr txBox="1"/>
          <p:nvPr/>
        </p:nvSpPr>
        <p:spPr>
          <a:xfrm>
            <a:off x="1072839" y="3593896"/>
            <a:ext cx="10378162" cy="17045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I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Flip Bit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gives the direction by which the flip should occur (x-axis[0] or y-axis[1]).</a:t>
            </a:r>
            <a:endParaRPr lang="en-IN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IN" sz="1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(Output Port on x-axis) gives the direction the packet should travel along x-axis(East[0] or West[1]).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IN" sz="1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(Output Port on y-axis) gives the direction the packet should travel along y-axis(North[0] or South[1]).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PFR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 Flip range) gives the total no. of hops required to be taken before flip occurs.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607C9B7A-1A02-76C3-82E0-C160203AECA9}"/>
              </a:ext>
            </a:extLst>
          </p:cNvPr>
          <p:cNvSpPr/>
          <p:nvPr/>
        </p:nvSpPr>
        <p:spPr>
          <a:xfrm rot="5400000">
            <a:off x="8709082" y="875314"/>
            <a:ext cx="137653" cy="4350562"/>
          </a:xfrm>
          <a:prstGeom prst="rightBrace">
            <a:avLst>
              <a:gd name="adj1" fmla="val 101319"/>
              <a:gd name="adj2" fmla="val 5057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4358BE-422A-A652-70C6-0E6D2CA19F5C}"/>
              </a:ext>
            </a:extLst>
          </p:cNvPr>
          <p:cNvSpPr/>
          <p:nvPr/>
        </p:nvSpPr>
        <p:spPr>
          <a:xfrm>
            <a:off x="5849125" y="2251786"/>
            <a:ext cx="678426" cy="62926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21AD8CC-0E6D-34F0-E551-706A81A587A4}"/>
              </a:ext>
            </a:extLst>
          </p:cNvPr>
          <p:cNvSpPr/>
          <p:nvPr/>
        </p:nvSpPr>
        <p:spPr>
          <a:xfrm>
            <a:off x="6645430" y="2248298"/>
            <a:ext cx="678426" cy="62926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80D56D3-9EB7-6E4B-C8F5-6BA1C78DD412}"/>
              </a:ext>
            </a:extLst>
          </p:cNvPr>
          <p:cNvSpPr/>
          <p:nvPr/>
        </p:nvSpPr>
        <p:spPr>
          <a:xfrm>
            <a:off x="7434016" y="2248298"/>
            <a:ext cx="678426" cy="62926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4BCE098-7189-A492-99B5-1C602B44F21F}"/>
              </a:ext>
            </a:extLst>
          </p:cNvPr>
          <p:cNvSpPr/>
          <p:nvPr/>
        </p:nvSpPr>
        <p:spPr>
          <a:xfrm>
            <a:off x="4303003" y="2243696"/>
            <a:ext cx="678426" cy="62926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Flit Type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58E7277-8AE2-7219-5EDC-BBC2A8AFEC17}"/>
              </a:ext>
            </a:extLst>
          </p:cNvPr>
          <p:cNvSpPr/>
          <p:nvPr/>
        </p:nvSpPr>
        <p:spPr>
          <a:xfrm>
            <a:off x="5052355" y="2258522"/>
            <a:ext cx="678426" cy="62926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</a:t>
            </a:r>
            <a:r>
              <a:rPr lang="en-IN" sz="1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7901CC-96AD-21F7-59DF-42924A1BA29A}"/>
              </a:ext>
            </a:extLst>
          </p:cNvPr>
          <p:cNvSpPr txBox="1"/>
          <p:nvPr/>
        </p:nvSpPr>
        <p:spPr>
          <a:xfrm>
            <a:off x="7951399" y="3111141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Encrypted Flits</a:t>
            </a:r>
          </a:p>
        </p:txBody>
      </p:sp>
    </p:spTree>
    <p:extLst>
      <p:ext uri="{BB962C8B-B14F-4D97-AF65-F5344CB8AC3E}">
        <p14:creationId xmlns:p14="http://schemas.microsoft.com/office/powerpoint/2010/main" val="194835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881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1 : Path Computation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483" y="1226758"/>
            <a:ext cx="6853033" cy="548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8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773F3-B4E3-7526-0BB8-54DB87A8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Subroutine :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getoutportdirection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E0EF8C-E3E4-3616-B721-5121FDCAF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75" y="1432893"/>
            <a:ext cx="8460525" cy="489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0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∆x is the difference between x-axis co-ordinates of source and destination and ∆y is for y-axis which is used to calculate </a:t>
            </a:r>
            <a:r>
              <a:rPr lang="en-I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which tells the amount of routers we should travel initially along with x or y axis.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first, the source calculates the values for </a:t>
            </a:r>
            <a:r>
              <a:rPr lang="en-I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pfr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IN" sz="16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IN" sz="16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IN" sz="16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set to East if ∆x is greater than or equal to zero else it is set to West. Then </a:t>
            </a:r>
            <a:r>
              <a:rPr lang="en-I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IN" sz="16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set to North if ∆y is greater than or equal to 0 or else it is set to South.</a:t>
            </a:r>
          </a:p>
          <a:p>
            <a:r>
              <a:rPr lang="en-I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Flipbit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set to 0 or 1 to indicate which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Outport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packet should leave the router. Here 0 indicates x-axis(East or West) and 1 indicates y-axis(North or south).The </a:t>
            </a:r>
            <a:r>
              <a:rPr lang="en-I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Flipbit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initially set at Source based on the value of ∆x and ∆y. If ∆x is greater then </a:t>
            </a:r>
            <a:r>
              <a:rPr lang="en-I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Flipbit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set to 0, if ∆y greater then </a:t>
            </a:r>
            <a:r>
              <a:rPr lang="en-I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Flipbit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set to 1.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value of </a:t>
            </a:r>
            <a:r>
              <a:rPr lang="en-I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pfr</a:t>
            </a: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greater than zero it is decremented upon travelling to every router until it becomes 0. The Data packet travels in the same direction initialized by source until </a:t>
            </a:r>
            <a:r>
              <a:rPr lang="en-I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becomes 0.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I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pfr</a:t>
            </a:r>
            <a:r>
              <a:rPr lang="en-I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becomes 0 then </a:t>
            </a:r>
            <a:r>
              <a:rPr lang="en-I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Flipbit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changes according to its current value .i.e. if </a:t>
            </a:r>
            <a:r>
              <a:rPr lang="en-I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Flipbit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1 while entering the router then it is set to 0 or if </a:t>
            </a:r>
            <a:r>
              <a:rPr lang="en-IN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Flipbit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0 while entering the router then it is set to 1.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packet travels in the zig-zag manner until it reaches the Destination where the Encrypted part of the flit can be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deocoded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068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51CA-9F1C-3337-857B-F02492DE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48737" cy="595574"/>
          </a:xfrm>
        </p:spPr>
        <p:txBody>
          <a:bodyPr>
            <a:no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Paths through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IN" sz="3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103E7-68DA-13A1-BC66-F861BD2EF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419" y="1096781"/>
            <a:ext cx="6389162" cy="57612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B5BEE1-171B-358C-48F0-83D415A7FD65}"/>
              </a:ext>
            </a:extLst>
          </p:cNvPr>
          <p:cNvSpPr txBox="1"/>
          <p:nvPr/>
        </p:nvSpPr>
        <p:spPr>
          <a:xfrm>
            <a:off x="9596283" y="157317"/>
            <a:ext cx="249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		:  10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	:  53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BFD966-193F-A3B6-17CA-BC62D6BE81CE}"/>
              </a:ext>
            </a:extLst>
          </p:cNvPr>
          <p:cNvSpPr/>
          <p:nvPr/>
        </p:nvSpPr>
        <p:spPr>
          <a:xfrm>
            <a:off x="5152103" y="4866968"/>
            <a:ext cx="560439" cy="59557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5419BE-F031-6B79-971E-AC2EDF4DFA74}"/>
              </a:ext>
            </a:extLst>
          </p:cNvPr>
          <p:cNvSpPr/>
          <p:nvPr/>
        </p:nvSpPr>
        <p:spPr>
          <a:xfrm>
            <a:off x="5152103" y="4225052"/>
            <a:ext cx="560439" cy="59557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959623-0D08-B041-8270-F66593625F99}"/>
              </a:ext>
            </a:extLst>
          </p:cNvPr>
          <p:cNvSpPr/>
          <p:nvPr/>
        </p:nvSpPr>
        <p:spPr>
          <a:xfrm>
            <a:off x="5147186" y="2269056"/>
            <a:ext cx="560439" cy="59557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97E9A6-6EB2-B6FF-1957-B8240A68DF75}"/>
              </a:ext>
            </a:extLst>
          </p:cNvPr>
          <p:cNvSpPr/>
          <p:nvPr/>
        </p:nvSpPr>
        <p:spPr>
          <a:xfrm>
            <a:off x="5157019" y="2934533"/>
            <a:ext cx="560439" cy="59557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C8BB2-D299-11C1-857B-FABEA8E195F6}"/>
              </a:ext>
            </a:extLst>
          </p:cNvPr>
          <p:cNvSpPr/>
          <p:nvPr/>
        </p:nvSpPr>
        <p:spPr>
          <a:xfrm>
            <a:off x="5147187" y="3553278"/>
            <a:ext cx="560439" cy="59557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2FBDDE-65BA-A9E1-F228-DAF80B9180FA}"/>
              </a:ext>
            </a:extLst>
          </p:cNvPr>
          <p:cNvSpPr/>
          <p:nvPr/>
        </p:nvSpPr>
        <p:spPr>
          <a:xfrm>
            <a:off x="5874777" y="1639028"/>
            <a:ext cx="560439" cy="59557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F11CA9-684A-8259-65C5-20F2831CC14E}"/>
              </a:ext>
            </a:extLst>
          </p:cNvPr>
          <p:cNvSpPr/>
          <p:nvPr/>
        </p:nvSpPr>
        <p:spPr>
          <a:xfrm>
            <a:off x="5147185" y="1644014"/>
            <a:ext cx="560439" cy="59557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4A73AA-0F84-FF67-44FC-3C6B6AA65C43}"/>
              </a:ext>
            </a:extLst>
          </p:cNvPr>
          <p:cNvSpPr/>
          <p:nvPr/>
        </p:nvSpPr>
        <p:spPr>
          <a:xfrm>
            <a:off x="7331957" y="1639028"/>
            <a:ext cx="560439" cy="59557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FFA16D-227B-E44A-C909-CC97F9CFB3C5}"/>
              </a:ext>
            </a:extLst>
          </p:cNvPr>
          <p:cNvSpPr/>
          <p:nvPr/>
        </p:nvSpPr>
        <p:spPr>
          <a:xfrm>
            <a:off x="6604365" y="1644014"/>
            <a:ext cx="560439" cy="59557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FD51495-E148-217D-9A25-9E0BE7F5C342}"/>
              </a:ext>
            </a:extLst>
          </p:cNvPr>
          <p:cNvSpPr/>
          <p:nvPr/>
        </p:nvSpPr>
        <p:spPr>
          <a:xfrm>
            <a:off x="5147184" y="4225052"/>
            <a:ext cx="560439" cy="59557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5F6E6B2-9E3D-6473-1706-5C3797A7123F}"/>
              </a:ext>
            </a:extLst>
          </p:cNvPr>
          <p:cNvSpPr/>
          <p:nvPr/>
        </p:nvSpPr>
        <p:spPr>
          <a:xfrm>
            <a:off x="5885557" y="4871459"/>
            <a:ext cx="560439" cy="59557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61E12DF-5E34-C5BC-EF01-6577512988DE}"/>
              </a:ext>
            </a:extLst>
          </p:cNvPr>
          <p:cNvSpPr/>
          <p:nvPr/>
        </p:nvSpPr>
        <p:spPr>
          <a:xfrm>
            <a:off x="5887342" y="4874423"/>
            <a:ext cx="560439" cy="595574"/>
          </a:xfrm>
          <a:prstGeom prst="ellipse">
            <a:avLst/>
          </a:prstGeom>
          <a:solidFill>
            <a:srgbClr val="F53BC4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F28A6C6-E2A6-A977-8E27-16CE4805AABE}"/>
              </a:ext>
            </a:extLst>
          </p:cNvPr>
          <p:cNvSpPr/>
          <p:nvPr/>
        </p:nvSpPr>
        <p:spPr>
          <a:xfrm>
            <a:off x="5141438" y="4877132"/>
            <a:ext cx="560439" cy="59557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6AEEB4E-A8E0-2C0F-CD9E-C775A89D28F4}"/>
              </a:ext>
            </a:extLst>
          </p:cNvPr>
          <p:cNvSpPr/>
          <p:nvPr/>
        </p:nvSpPr>
        <p:spPr>
          <a:xfrm>
            <a:off x="5144921" y="3534345"/>
            <a:ext cx="560439" cy="59557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F1B8245-FFC7-4706-AF60-80B52353E23B}"/>
              </a:ext>
            </a:extLst>
          </p:cNvPr>
          <p:cNvSpPr/>
          <p:nvPr/>
        </p:nvSpPr>
        <p:spPr>
          <a:xfrm>
            <a:off x="5144921" y="2901198"/>
            <a:ext cx="560439" cy="59557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E5F0823-082C-C64A-D8CC-3326762A763F}"/>
              </a:ext>
            </a:extLst>
          </p:cNvPr>
          <p:cNvSpPr/>
          <p:nvPr/>
        </p:nvSpPr>
        <p:spPr>
          <a:xfrm>
            <a:off x="5874777" y="2269056"/>
            <a:ext cx="560439" cy="59557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2C2CBBE-096B-7FB6-0485-3DD1A75F76A3}"/>
              </a:ext>
            </a:extLst>
          </p:cNvPr>
          <p:cNvSpPr/>
          <p:nvPr/>
        </p:nvSpPr>
        <p:spPr>
          <a:xfrm>
            <a:off x="5152103" y="2292227"/>
            <a:ext cx="560439" cy="59557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89A30A8-B834-8D53-1638-96CDEE4D7DFC}"/>
              </a:ext>
            </a:extLst>
          </p:cNvPr>
          <p:cNvSpPr/>
          <p:nvPr/>
        </p:nvSpPr>
        <p:spPr>
          <a:xfrm>
            <a:off x="6597450" y="2292227"/>
            <a:ext cx="560439" cy="59557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03ACBF7-8CD3-D340-2B1B-F54DE244F49E}"/>
              </a:ext>
            </a:extLst>
          </p:cNvPr>
          <p:cNvSpPr/>
          <p:nvPr/>
        </p:nvSpPr>
        <p:spPr>
          <a:xfrm>
            <a:off x="6613974" y="1637951"/>
            <a:ext cx="560439" cy="59557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5B646A4-006F-E243-390A-CED131541FFA}"/>
              </a:ext>
            </a:extLst>
          </p:cNvPr>
          <p:cNvSpPr/>
          <p:nvPr/>
        </p:nvSpPr>
        <p:spPr>
          <a:xfrm>
            <a:off x="7331957" y="1637951"/>
            <a:ext cx="560439" cy="59557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E3C52E2-66B5-3582-23FA-FBD0A31A757A}"/>
              </a:ext>
            </a:extLst>
          </p:cNvPr>
          <p:cNvSpPr/>
          <p:nvPr/>
        </p:nvSpPr>
        <p:spPr>
          <a:xfrm>
            <a:off x="5142873" y="3543114"/>
            <a:ext cx="560439" cy="59557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1DD79EF-5037-57A9-59E2-A72E76FEC59F}"/>
              </a:ext>
            </a:extLst>
          </p:cNvPr>
          <p:cNvSpPr/>
          <p:nvPr/>
        </p:nvSpPr>
        <p:spPr>
          <a:xfrm>
            <a:off x="5141438" y="4225052"/>
            <a:ext cx="560439" cy="59557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18AFF4F-EA83-299B-4880-58B14D3AAD06}"/>
              </a:ext>
            </a:extLst>
          </p:cNvPr>
          <p:cNvSpPr/>
          <p:nvPr/>
        </p:nvSpPr>
        <p:spPr>
          <a:xfrm>
            <a:off x="5882070" y="2904430"/>
            <a:ext cx="560439" cy="59557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C67258F-1E4F-238E-6BA9-DDFEF997C316}"/>
              </a:ext>
            </a:extLst>
          </p:cNvPr>
          <p:cNvSpPr/>
          <p:nvPr/>
        </p:nvSpPr>
        <p:spPr>
          <a:xfrm>
            <a:off x="5882070" y="3570551"/>
            <a:ext cx="560439" cy="59557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3F4ACBF-AEAF-53C2-F752-1C9407887A82}"/>
              </a:ext>
            </a:extLst>
          </p:cNvPr>
          <p:cNvSpPr/>
          <p:nvPr/>
        </p:nvSpPr>
        <p:spPr>
          <a:xfrm>
            <a:off x="6592533" y="2276866"/>
            <a:ext cx="560439" cy="59557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E73544C-C4D9-CB0F-B31C-98D6FB6A5103}"/>
              </a:ext>
            </a:extLst>
          </p:cNvPr>
          <p:cNvSpPr/>
          <p:nvPr/>
        </p:nvSpPr>
        <p:spPr>
          <a:xfrm>
            <a:off x="6604365" y="2934137"/>
            <a:ext cx="560439" cy="59557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3252B6E-7319-7F58-EF19-DC574C720966}"/>
              </a:ext>
            </a:extLst>
          </p:cNvPr>
          <p:cNvSpPr/>
          <p:nvPr/>
        </p:nvSpPr>
        <p:spPr>
          <a:xfrm>
            <a:off x="7344163" y="2292227"/>
            <a:ext cx="560439" cy="59557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7673A8E-286A-D72D-76BF-33FC3D9E309C}"/>
              </a:ext>
            </a:extLst>
          </p:cNvPr>
          <p:cNvSpPr/>
          <p:nvPr/>
        </p:nvSpPr>
        <p:spPr>
          <a:xfrm>
            <a:off x="5152103" y="4873620"/>
            <a:ext cx="560439" cy="59557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5CA61CB-7257-8CE6-E4E4-2E6E6328B36F}"/>
              </a:ext>
            </a:extLst>
          </p:cNvPr>
          <p:cNvSpPr/>
          <p:nvPr/>
        </p:nvSpPr>
        <p:spPr>
          <a:xfrm>
            <a:off x="7339246" y="1635458"/>
            <a:ext cx="560439" cy="59557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4EAB991-5DAC-4ED4-0CFD-4818DF07EDCC}"/>
              </a:ext>
            </a:extLst>
          </p:cNvPr>
          <p:cNvSpPr/>
          <p:nvPr/>
        </p:nvSpPr>
        <p:spPr>
          <a:xfrm>
            <a:off x="5166018" y="4873620"/>
            <a:ext cx="560439" cy="59557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DA3AD22-90FC-1A1E-8D61-AE84C821EE51}"/>
              </a:ext>
            </a:extLst>
          </p:cNvPr>
          <p:cNvSpPr/>
          <p:nvPr/>
        </p:nvSpPr>
        <p:spPr>
          <a:xfrm>
            <a:off x="6605582" y="3553278"/>
            <a:ext cx="560439" cy="59557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AE2E025-D05E-A382-B6D6-60838A95C1E1}"/>
              </a:ext>
            </a:extLst>
          </p:cNvPr>
          <p:cNvSpPr/>
          <p:nvPr/>
        </p:nvSpPr>
        <p:spPr>
          <a:xfrm>
            <a:off x="6599645" y="4216349"/>
            <a:ext cx="560439" cy="59557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00F1181-BE38-2E78-622A-BDC46F97E46E}"/>
              </a:ext>
            </a:extLst>
          </p:cNvPr>
          <p:cNvSpPr/>
          <p:nvPr/>
        </p:nvSpPr>
        <p:spPr>
          <a:xfrm>
            <a:off x="6597449" y="4873620"/>
            <a:ext cx="560439" cy="59557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E8CAF2B-14AD-662E-D38C-8312CA403A73}"/>
              </a:ext>
            </a:extLst>
          </p:cNvPr>
          <p:cNvSpPr/>
          <p:nvPr/>
        </p:nvSpPr>
        <p:spPr>
          <a:xfrm>
            <a:off x="7359182" y="2279803"/>
            <a:ext cx="560439" cy="59557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87B70D8-47E6-875A-6D23-9FCD5AA96711}"/>
              </a:ext>
            </a:extLst>
          </p:cNvPr>
          <p:cNvSpPr/>
          <p:nvPr/>
        </p:nvSpPr>
        <p:spPr>
          <a:xfrm>
            <a:off x="6598205" y="2934427"/>
            <a:ext cx="560439" cy="59557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E6A83BE-8049-A82F-A34C-50907FBB25EF}"/>
              </a:ext>
            </a:extLst>
          </p:cNvPr>
          <p:cNvSpPr/>
          <p:nvPr/>
        </p:nvSpPr>
        <p:spPr>
          <a:xfrm>
            <a:off x="7351316" y="2934492"/>
            <a:ext cx="560439" cy="59557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85983A5-6CD7-4DF3-E27D-5776D0C7B4B8}"/>
              </a:ext>
            </a:extLst>
          </p:cNvPr>
          <p:cNvSpPr/>
          <p:nvPr/>
        </p:nvSpPr>
        <p:spPr>
          <a:xfrm>
            <a:off x="7339022" y="1650375"/>
            <a:ext cx="560439" cy="595574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858B442-1026-6F02-4E4D-5CF009032026}"/>
              </a:ext>
            </a:extLst>
          </p:cNvPr>
          <p:cNvSpPr/>
          <p:nvPr/>
        </p:nvSpPr>
        <p:spPr>
          <a:xfrm>
            <a:off x="5157018" y="4866968"/>
            <a:ext cx="560439" cy="595574"/>
          </a:xfrm>
          <a:prstGeom prst="ellipse">
            <a:avLst/>
          </a:prstGeom>
          <a:solidFill>
            <a:srgbClr val="F53BC4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86CE6B5-CD8A-1F89-744D-F2C638D2BF1C}"/>
              </a:ext>
            </a:extLst>
          </p:cNvPr>
          <p:cNvSpPr/>
          <p:nvPr/>
        </p:nvSpPr>
        <p:spPr>
          <a:xfrm>
            <a:off x="7348269" y="4870331"/>
            <a:ext cx="560439" cy="595574"/>
          </a:xfrm>
          <a:prstGeom prst="ellipse">
            <a:avLst/>
          </a:prstGeom>
          <a:solidFill>
            <a:srgbClr val="F53BC4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A88D7E7-71CC-6848-D467-648C9103557E}"/>
              </a:ext>
            </a:extLst>
          </p:cNvPr>
          <p:cNvSpPr/>
          <p:nvPr/>
        </p:nvSpPr>
        <p:spPr>
          <a:xfrm>
            <a:off x="6613132" y="4873620"/>
            <a:ext cx="560439" cy="595574"/>
          </a:xfrm>
          <a:prstGeom prst="ellipse">
            <a:avLst/>
          </a:prstGeom>
          <a:solidFill>
            <a:srgbClr val="F53BC4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8DCD3E4-9CEC-4334-FD7A-434AB91B2345}"/>
              </a:ext>
            </a:extLst>
          </p:cNvPr>
          <p:cNvSpPr/>
          <p:nvPr/>
        </p:nvSpPr>
        <p:spPr>
          <a:xfrm>
            <a:off x="7351089" y="3589181"/>
            <a:ext cx="560439" cy="595574"/>
          </a:xfrm>
          <a:prstGeom prst="ellipse">
            <a:avLst/>
          </a:prstGeom>
          <a:solidFill>
            <a:srgbClr val="F53BC4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2D3DA85-DEC9-9FA0-7F4B-8B2E6D330FCA}"/>
              </a:ext>
            </a:extLst>
          </p:cNvPr>
          <p:cNvSpPr/>
          <p:nvPr/>
        </p:nvSpPr>
        <p:spPr>
          <a:xfrm>
            <a:off x="7348269" y="4206717"/>
            <a:ext cx="560439" cy="595574"/>
          </a:xfrm>
          <a:prstGeom prst="ellipse">
            <a:avLst/>
          </a:prstGeom>
          <a:solidFill>
            <a:srgbClr val="F53BC4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6F02659-716F-56D6-4E1C-8931A04A9112}"/>
              </a:ext>
            </a:extLst>
          </p:cNvPr>
          <p:cNvSpPr/>
          <p:nvPr/>
        </p:nvSpPr>
        <p:spPr>
          <a:xfrm>
            <a:off x="7343562" y="2953322"/>
            <a:ext cx="560439" cy="595574"/>
          </a:xfrm>
          <a:prstGeom prst="ellipse">
            <a:avLst/>
          </a:prstGeom>
          <a:solidFill>
            <a:srgbClr val="F53BC4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5C257FA-A718-B4D1-60FC-88BA8ED4CA43}"/>
              </a:ext>
            </a:extLst>
          </p:cNvPr>
          <p:cNvSpPr/>
          <p:nvPr/>
        </p:nvSpPr>
        <p:spPr>
          <a:xfrm>
            <a:off x="7348269" y="1642025"/>
            <a:ext cx="560439" cy="595574"/>
          </a:xfrm>
          <a:prstGeom prst="ellipse">
            <a:avLst/>
          </a:prstGeom>
          <a:solidFill>
            <a:srgbClr val="F53BC4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FE5214E-20AB-F5D3-0D7C-B82E5545B695}"/>
              </a:ext>
            </a:extLst>
          </p:cNvPr>
          <p:cNvSpPr/>
          <p:nvPr/>
        </p:nvSpPr>
        <p:spPr>
          <a:xfrm>
            <a:off x="7343937" y="2273810"/>
            <a:ext cx="560439" cy="595574"/>
          </a:xfrm>
          <a:prstGeom prst="ellipse">
            <a:avLst/>
          </a:prstGeom>
          <a:solidFill>
            <a:srgbClr val="F53BC4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05D198F-46D7-CB1F-1A78-DCB99A449A9B}"/>
              </a:ext>
            </a:extLst>
          </p:cNvPr>
          <p:cNvSpPr/>
          <p:nvPr/>
        </p:nvSpPr>
        <p:spPr>
          <a:xfrm>
            <a:off x="5150420" y="4883784"/>
            <a:ext cx="560439" cy="595574"/>
          </a:xfrm>
          <a:prstGeom prst="ellipse">
            <a:avLst/>
          </a:prstGeom>
          <a:solidFill>
            <a:srgbClr val="FB3535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1F56904-40CB-A17E-E76A-BC8A1C0AEBB9}"/>
              </a:ext>
            </a:extLst>
          </p:cNvPr>
          <p:cNvSpPr/>
          <p:nvPr/>
        </p:nvSpPr>
        <p:spPr>
          <a:xfrm>
            <a:off x="5893361" y="4250414"/>
            <a:ext cx="560439" cy="595574"/>
          </a:xfrm>
          <a:prstGeom prst="ellipse">
            <a:avLst/>
          </a:prstGeom>
          <a:solidFill>
            <a:srgbClr val="FB3535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A3BC54B-FB53-DAFD-3A78-AB5ACD1A4AA6}"/>
              </a:ext>
            </a:extLst>
          </p:cNvPr>
          <p:cNvSpPr/>
          <p:nvPr/>
        </p:nvSpPr>
        <p:spPr>
          <a:xfrm>
            <a:off x="6596121" y="4216349"/>
            <a:ext cx="560439" cy="595574"/>
          </a:xfrm>
          <a:prstGeom prst="ellipse">
            <a:avLst/>
          </a:prstGeom>
          <a:solidFill>
            <a:srgbClr val="FB3535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748C0C9-9072-B097-E824-E16DFA1E6E0B}"/>
              </a:ext>
            </a:extLst>
          </p:cNvPr>
          <p:cNvSpPr/>
          <p:nvPr/>
        </p:nvSpPr>
        <p:spPr>
          <a:xfrm>
            <a:off x="6609053" y="3560572"/>
            <a:ext cx="560439" cy="595574"/>
          </a:xfrm>
          <a:prstGeom prst="ellipse">
            <a:avLst/>
          </a:prstGeom>
          <a:solidFill>
            <a:srgbClr val="FB3535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AF2D4D7-1871-CA5F-1991-1F29F3DC9472}"/>
              </a:ext>
            </a:extLst>
          </p:cNvPr>
          <p:cNvSpPr/>
          <p:nvPr/>
        </p:nvSpPr>
        <p:spPr>
          <a:xfrm>
            <a:off x="7342397" y="3595587"/>
            <a:ext cx="560439" cy="595574"/>
          </a:xfrm>
          <a:prstGeom prst="ellipse">
            <a:avLst/>
          </a:prstGeom>
          <a:solidFill>
            <a:srgbClr val="FB3535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D89D646F-1617-3679-84F1-4B7CB1EFFBFD}"/>
              </a:ext>
            </a:extLst>
          </p:cNvPr>
          <p:cNvSpPr/>
          <p:nvPr/>
        </p:nvSpPr>
        <p:spPr>
          <a:xfrm>
            <a:off x="7356919" y="2262885"/>
            <a:ext cx="560439" cy="595574"/>
          </a:xfrm>
          <a:prstGeom prst="ellipse">
            <a:avLst/>
          </a:prstGeom>
          <a:solidFill>
            <a:srgbClr val="FB3535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3D27419D-3036-97F0-C27F-109A0450E128}"/>
              </a:ext>
            </a:extLst>
          </p:cNvPr>
          <p:cNvSpPr/>
          <p:nvPr/>
        </p:nvSpPr>
        <p:spPr>
          <a:xfrm>
            <a:off x="7342345" y="2946831"/>
            <a:ext cx="560439" cy="595574"/>
          </a:xfrm>
          <a:prstGeom prst="ellipse">
            <a:avLst/>
          </a:prstGeom>
          <a:solidFill>
            <a:srgbClr val="FB3535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47FD917-2B60-7495-8E66-9B2FAA3164B1}"/>
              </a:ext>
            </a:extLst>
          </p:cNvPr>
          <p:cNvSpPr/>
          <p:nvPr/>
        </p:nvSpPr>
        <p:spPr>
          <a:xfrm>
            <a:off x="7347641" y="1635046"/>
            <a:ext cx="560439" cy="595574"/>
          </a:xfrm>
          <a:prstGeom prst="ellipse">
            <a:avLst/>
          </a:prstGeom>
          <a:solidFill>
            <a:srgbClr val="FB3535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612C3C0-B86C-8764-FEFD-7B6C526C50E1}"/>
              </a:ext>
            </a:extLst>
          </p:cNvPr>
          <p:cNvSpPr/>
          <p:nvPr/>
        </p:nvSpPr>
        <p:spPr>
          <a:xfrm>
            <a:off x="5902602" y="4866968"/>
            <a:ext cx="560439" cy="595574"/>
          </a:xfrm>
          <a:prstGeom prst="ellipse">
            <a:avLst/>
          </a:prstGeom>
          <a:solidFill>
            <a:srgbClr val="FB3535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C6168F9-F4CE-6F16-0E21-04E7B5AB29A4}"/>
              </a:ext>
            </a:extLst>
          </p:cNvPr>
          <p:cNvSpPr txBox="1"/>
          <p:nvPr/>
        </p:nvSpPr>
        <p:spPr>
          <a:xfrm>
            <a:off x="9500182" y="2845996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found in </a:t>
            </a:r>
          </a:p>
          <a:p>
            <a:pPr algn="ctr"/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algorithm</a:t>
            </a:r>
          </a:p>
        </p:txBody>
      </p:sp>
    </p:spTree>
    <p:extLst>
      <p:ext uri="{BB962C8B-B14F-4D97-AF65-F5344CB8AC3E}">
        <p14:creationId xmlns:p14="http://schemas.microsoft.com/office/powerpoint/2010/main" val="218284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6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6" dur="2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9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2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5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8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1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4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7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0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0" grpId="0" animBg="1"/>
      <p:bldP spid="43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1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11" y="741334"/>
            <a:ext cx="6389162" cy="57612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A5DC71-D0D4-963C-644F-B9C96EE0A538}"/>
              </a:ext>
            </a:extLst>
          </p:cNvPr>
          <p:cNvSpPr txBox="1"/>
          <p:nvPr/>
        </p:nvSpPr>
        <p:spPr>
          <a:xfrm>
            <a:off x="8327878" y="2149495"/>
            <a:ext cx="289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Cur</a:t>
            </a: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rent Head Fields values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2D8C7-15D3-89BB-EE9A-C9EABCA2C2A1}"/>
              </a:ext>
            </a:extLst>
          </p:cNvPr>
          <p:cNvSpPr txBox="1"/>
          <p:nvPr/>
        </p:nvSpPr>
        <p:spPr>
          <a:xfrm>
            <a:off x="8436077" y="865239"/>
            <a:ext cx="249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		:  10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	:  53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71CB72-5B8A-4A03-F6BC-D15DA60D0778}"/>
              </a:ext>
            </a:extLst>
          </p:cNvPr>
          <p:cNvSpPr/>
          <p:nvPr/>
        </p:nvSpPr>
        <p:spPr>
          <a:xfrm>
            <a:off x="8435328" y="2738284"/>
            <a:ext cx="501446" cy="49161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5564CE-D211-6409-AC83-71A1CFE24555}"/>
              </a:ext>
            </a:extLst>
          </p:cNvPr>
          <p:cNvSpPr/>
          <p:nvPr/>
        </p:nvSpPr>
        <p:spPr>
          <a:xfrm>
            <a:off x="9167126" y="2738284"/>
            <a:ext cx="501446" cy="49161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5545D8-CCF7-A101-7D62-0D0E71157D5F}"/>
              </a:ext>
            </a:extLst>
          </p:cNvPr>
          <p:cNvSpPr/>
          <p:nvPr/>
        </p:nvSpPr>
        <p:spPr>
          <a:xfrm>
            <a:off x="9898175" y="2738284"/>
            <a:ext cx="501446" cy="49161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7514A7-695B-C7F9-C93B-9CBB769FA98A}"/>
              </a:ext>
            </a:extLst>
          </p:cNvPr>
          <p:cNvSpPr/>
          <p:nvPr/>
        </p:nvSpPr>
        <p:spPr>
          <a:xfrm>
            <a:off x="10630722" y="2738284"/>
            <a:ext cx="501446" cy="49161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8280C4-1ED6-839E-6E21-974BDE119FE2}"/>
              </a:ext>
            </a:extLst>
          </p:cNvPr>
          <p:cNvSpPr/>
          <p:nvPr/>
        </p:nvSpPr>
        <p:spPr>
          <a:xfrm>
            <a:off x="2703870" y="4532672"/>
            <a:ext cx="560439" cy="54077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210F6D-2B28-B868-A7B2-F91BF9E1F407}"/>
              </a:ext>
            </a:extLst>
          </p:cNvPr>
          <p:cNvSpPr/>
          <p:nvPr/>
        </p:nvSpPr>
        <p:spPr>
          <a:xfrm>
            <a:off x="2711795" y="3901300"/>
            <a:ext cx="560439" cy="54077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D8FF53A-1117-D350-B933-A4EEA31AC568}"/>
              </a:ext>
            </a:extLst>
          </p:cNvPr>
          <p:cNvSpPr/>
          <p:nvPr/>
        </p:nvSpPr>
        <p:spPr>
          <a:xfrm>
            <a:off x="4899821" y="1954579"/>
            <a:ext cx="560439" cy="54077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58BF2A-4C21-E0EB-FAD2-145F2564336E}"/>
              </a:ext>
            </a:extLst>
          </p:cNvPr>
          <p:cNvSpPr/>
          <p:nvPr/>
        </p:nvSpPr>
        <p:spPr>
          <a:xfrm>
            <a:off x="4167169" y="1947654"/>
            <a:ext cx="560439" cy="54077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D93C2A-F6D1-B243-1469-9E46F3EED555}"/>
              </a:ext>
            </a:extLst>
          </p:cNvPr>
          <p:cNvSpPr/>
          <p:nvPr/>
        </p:nvSpPr>
        <p:spPr>
          <a:xfrm>
            <a:off x="4171528" y="2616885"/>
            <a:ext cx="560439" cy="54077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25FA97-213C-A258-3281-52D9C6FC8D94}"/>
              </a:ext>
            </a:extLst>
          </p:cNvPr>
          <p:cNvSpPr/>
          <p:nvPr/>
        </p:nvSpPr>
        <p:spPr>
          <a:xfrm>
            <a:off x="2711795" y="3269927"/>
            <a:ext cx="560439" cy="54077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38CC42-1793-D818-E7A3-B32BAE9F10BF}"/>
              </a:ext>
            </a:extLst>
          </p:cNvPr>
          <p:cNvSpPr/>
          <p:nvPr/>
        </p:nvSpPr>
        <p:spPr>
          <a:xfrm>
            <a:off x="3438876" y="2631132"/>
            <a:ext cx="560439" cy="54077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976C87-F8EE-C961-F93B-899107BB0B26}"/>
              </a:ext>
            </a:extLst>
          </p:cNvPr>
          <p:cNvSpPr/>
          <p:nvPr/>
        </p:nvSpPr>
        <p:spPr>
          <a:xfrm>
            <a:off x="3443742" y="3269926"/>
            <a:ext cx="560439" cy="54077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69603B-835A-289D-6C80-4579A57E78FF}"/>
              </a:ext>
            </a:extLst>
          </p:cNvPr>
          <p:cNvSpPr/>
          <p:nvPr/>
        </p:nvSpPr>
        <p:spPr>
          <a:xfrm>
            <a:off x="10629224" y="2739289"/>
            <a:ext cx="501446" cy="49161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680462-B11A-B98A-4EB7-22DF099838BE}"/>
              </a:ext>
            </a:extLst>
          </p:cNvPr>
          <p:cNvSpPr/>
          <p:nvPr/>
        </p:nvSpPr>
        <p:spPr>
          <a:xfrm>
            <a:off x="10629224" y="2737279"/>
            <a:ext cx="501446" cy="49161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60E79A-ACCA-E762-DB94-A18D0C91D72A}"/>
              </a:ext>
            </a:extLst>
          </p:cNvPr>
          <p:cNvSpPr/>
          <p:nvPr/>
        </p:nvSpPr>
        <p:spPr>
          <a:xfrm>
            <a:off x="8435328" y="2737279"/>
            <a:ext cx="501446" cy="49161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E228585-6083-CFE3-AA9C-352CF152DA43}"/>
              </a:ext>
            </a:extLst>
          </p:cNvPr>
          <p:cNvSpPr/>
          <p:nvPr/>
        </p:nvSpPr>
        <p:spPr>
          <a:xfrm>
            <a:off x="8435328" y="2736274"/>
            <a:ext cx="501446" cy="49161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6FB5148-0168-5FB1-08B0-72165D426F4A}"/>
              </a:ext>
            </a:extLst>
          </p:cNvPr>
          <p:cNvSpPr/>
          <p:nvPr/>
        </p:nvSpPr>
        <p:spPr>
          <a:xfrm>
            <a:off x="8435328" y="2723137"/>
            <a:ext cx="501446" cy="49161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21D38AA-A4F4-E6ED-1EDC-48393EA5DA08}"/>
              </a:ext>
            </a:extLst>
          </p:cNvPr>
          <p:cNvSpPr/>
          <p:nvPr/>
        </p:nvSpPr>
        <p:spPr>
          <a:xfrm>
            <a:off x="8435328" y="2747606"/>
            <a:ext cx="501446" cy="49161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CFEF74-E166-E5C1-5F2A-C4B2EA0391FF}"/>
              </a:ext>
            </a:extLst>
          </p:cNvPr>
          <p:cNvSpPr/>
          <p:nvPr/>
        </p:nvSpPr>
        <p:spPr>
          <a:xfrm>
            <a:off x="8435328" y="2732459"/>
            <a:ext cx="501446" cy="49161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3F6193F-5C84-D4AB-8C1A-50C669A27F55}"/>
              </a:ext>
            </a:extLst>
          </p:cNvPr>
          <p:cNvSpPr/>
          <p:nvPr/>
        </p:nvSpPr>
        <p:spPr>
          <a:xfrm>
            <a:off x="8430084" y="2723137"/>
            <a:ext cx="501446" cy="49161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3B67546D-2509-E3A6-C114-A6DDCC00D9CC}"/>
              </a:ext>
            </a:extLst>
          </p:cNvPr>
          <p:cNvSpPr/>
          <p:nvPr/>
        </p:nvSpPr>
        <p:spPr>
          <a:xfrm>
            <a:off x="2756945" y="4576915"/>
            <a:ext cx="501446" cy="491611"/>
          </a:xfrm>
          <a:prstGeom prst="hexag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E5FB75C8-516C-8F32-BC29-523495F4A319}"/>
              </a:ext>
            </a:extLst>
          </p:cNvPr>
          <p:cNvSpPr/>
          <p:nvPr/>
        </p:nvSpPr>
        <p:spPr>
          <a:xfrm>
            <a:off x="3468372" y="2680296"/>
            <a:ext cx="501446" cy="491611"/>
          </a:xfrm>
          <a:prstGeom prst="hexag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73724C2C-6C18-6FAD-41AA-5C4AAE5AC4A1}"/>
              </a:ext>
            </a:extLst>
          </p:cNvPr>
          <p:cNvSpPr/>
          <p:nvPr/>
        </p:nvSpPr>
        <p:spPr>
          <a:xfrm>
            <a:off x="4959856" y="1350452"/>
            <a:ext cx="501446" cy="491611"/>
          </a:xfrm>
          <a:prstGeom prst="hexag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4FFF1DC1-4FE2-7B24-1022-BD87F36B0305}"/>
              </a:ext>
            </a:extLst>
          </p:cNvPr>
          <p:cNvSpPr/>
          <p:nvPr/>
        </p:nvSpPr>
        <p:spPr>
          <a:xfrm>
            <a:off x="2741291" y="3269926"/>
            <a:ext cx="501446" cy="491611"/>
          </a:xfrm>
          <a:prstGeom prst="hexag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E3ED747A-208C-01CA-4632-31C9757497C7}"/>
              </a:ext>
            </a:extLst>
          </p:cNvPr>
          <p:cNvSpPr/>
          <p:nvPr/>
        </p:nvSpPr>
        <p:spPr>
          <a:xfrm>
            <a:off x="4199421" y="2626216"/>
            <a:ext cx="501446" cy="491611"/>
          </a:xfrm>
          <a:prstGeom prst="hexag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D7E3F987-9A2C-178F-FB48-7CBA701A11A1}"/>
              </a:ext>
            </a:extLst>
          </p:cNvPr>
          <p:cNvSpPr/>
          <p:nvPr/>
        </p:nvSpPr>
        <p:spPr>
          <a:xfrm>
            <a:off x="3468372" y="3269926"/>
            <a:ext cx="501446" cy="491611"/>
          </a:xfrm>
          <a:prstGeom prst="hexag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A690231A-B284-919A-A3B8-84D74D63C6DF}"/>
              </a:ext>
            </a:extLst>
          </p:cNvPr>
          <p:cNvSpPr/>
          <p:nvPr/>
        </p:nvSpPr>
        <p:spPr>
          <a:xfrm>
            <a:off x="4915057" y="2003743"/>
            <a:ext cx="501446" cy="491611"/>
          </a:xfrm>
          <a:prstGeom prst="hexag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050B61A-9DEB-D3FC-2957-A3EEF18F5EAC}"/>
              </a:ext>
            </a:extLst>
          </p:cNvPr>
          <p:cNvSpPr/>
          <p:nvPr/>
        </p:nvSpPr>
        <p:spPr>
          <a:xfrm>
            <a:off x="4196665" y="1954579"/>
            <a:ext cx="501446" cy="491611"/>
          </a:xfrm>
          <a:prstGeom prst="hexag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F17684B7-5CC3-9B4C-EAE6-93678FC4746A}"/>
              </a:ext>
            </a:extLst>
          </p:cNvPr>
          <p:cNvSpPr/>
          <p:nvPr/>
        </p:nvSpPr>
        <p:spPr>
          <a:xfrm>
            <a:off x="2741291" y="3896379"/>
            <a:ext cx="501446" cy="491611"/>
          </a:xfrm>
          <a:prstGeom prst="hexag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64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0.00052 -0.09514 " pathEditMode="fixed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47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00039 -0.0967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483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06016 -7.40741E-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6" y="-2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6 L 1.45833E-6 -0.09861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3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33333E-6 L 0.06081 -0.00394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-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-0.00078 -0.09699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86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7 L 0.06237 0.00324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16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0.00065 -0.09167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458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" grpId="0" animBg="1"/>
      <p:bldP spid="12" grpId="0" animBg="1"/>
      <p:bldP spid="1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880</Words>
  <Application>Microsoft Office PowerPoint</Application>
  <PresentationFormat>Widescreen</PresentationFormat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Anonymous Routing</vt:lpstr>
      <vt:lpstr>Anonymous Routing</vt:lpstr>
      <vt:lpstr>Dynamic XY Routing (DyXY)</vt:lpstr>
      <vt:lpstr>Packet Format</vt:lpstr>
      <vt:lpstr>Algorithm 1 : Path Computation</vt:lpstr>
      <vt:lpstr>Subroutine : getoutportdirection()</vt:lpstr>
      <vt:lpstr>Proposed Algorithm</vt:lpstr>
      <vt:lpstr>Possible Paths through DyXY </vt:lpstr>
      <vt:lpstr>PowerPoint Presentation</vt:lpstr>
      <vt:lpstr>`</vt:lpstr>
      <vt:lpstr>`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S.</dc:creator>
  <cp:lastModifiedBy>91770</cp:lastModifiedBy>
  <cp:revision>30</cp:revision>
  <dcterms:created xsi:type="dcterms:W3CDTF">2022-08-07T03:40:32Z</dcterms:created>
  <dcterms:modified xsi:type="dcterms:W3CDTF">2022-08-08T03:24:08Z</dcterms:modified>
</cp:coreProperties>
</file>