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5" r:id="rId4"/>
    <p:sldId id="286" r:id="rId5"/>
    <p:sldId id="287" r:id="rId6"/>
    <p:sldId id="288" r:id="rId7"/>
    <p:sldId id="278" r:id="rId8"/>
    <p:sldId id="279" r:id="rId9"/>
    <p:sldId id="289" r:id="rId10"/>
    <p:sldId id="292" r:id="rId11"/>
    <p:sldId id="291" r:id="rId12"/>
    <p:sldId id="290" r:id="rId13"/>
    <p:sldId id="293" r:id="rId14"/>
    <p:sldId id="294" r:id="rId15"/>
    <p:sldId id="296" r:id="rId16"/>
    <p:sldId id="29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CC50FD-E686-4340-A798-225183ADE168}" type="doc">
      <dgm:prSet loTypeId="urn:microsoft.com/office/officeart/2016/7/layout/BasicLinearProcessNumbered" loCatId="process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DF7B6BD-74B0-496F-8704-50E8909E6798}">
      <dgm:prSet/>
      <dgm:spPr/>
      <dgm:t>
        <a:bodyPr/>
        <a:lstStyle/>
        <a:p>
          <a:r>
            <a:rPr lang="en-US" dirty="0"/>
            <a:t>Develop a mini compiler for mathematical expressions.</a:t>
          </a:r>
        </a:p>
      </dgm:t>
    </dgm:pt>
    <dgm:pt modelId="{7EE12005-3243-4F64-84B1-C99385AE7123}" type="parTrans" cxnId="{EF1A2A1E-C286-4810-9638-9A4CE02ED16F}">
      <dgm:prSet/>
      <dgm:spPr/>
      <dgm:t>
        <a:bodyPr/>
        <a:lstStyle/>
        <a:p>
          <a:endParaRPr lang="en-US"/>
        </a:p>
      </dgm:t>
    </dgm:pt>
    <dgm:pt modelId="{E8981747-83B2-4B5C-9967-45DFDE02CEB0}" type="sibTrans" cxnId="{EF1A2A1E-C286-4810-9638-9A4CE02ED16F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4ACE23FD-0C05-4D6C-B91C-6DDE8281FB7F}">
      <dgm:prSet/>
      <dgm:spPr/>
      <dgm:t>
        <a:bodyPr/>
        <a:lstStyle/>
        <a:p>
          <a:r>
            <a:rPr lang="en-US" dirty="0"/>
            <a:t>Implement lexical analysis, syntax parsing, and evaluation.</a:t>
          </a:r>
        </a:p>
      </dgm:t>
    </dgm:pt>
    <dgm:pt modelId="{EAEAD60A-E4CD-44C2-ABF7-5B28AE158617}" type="parTrans" cxnId="{7DF3A553-3C16-421B-9011-2F57620DAE5A}">
      <dgm:prSet/>
      <dgm:spPr/>
      <dgm:t>
        <a:bodyPr/>
        <a:lstStyle/>
        <a:p>
          <a:endParaRPr lang="en-US"/>
        </a:p>
      </dgm:t>
    </dgm:pt>
    <dgm:pt modelId="{4545AE2A-5CC3-4E12-9615-5B9D911B2D70}" type="sibTrans" cxnId="{7DF3A553-3C16-421B-9011-2F57620DAE5A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E5D9DE83-1686-43CD-BA4B-BB3AA3E955CD}">
      <dgm:prSet/>
      <dgm:spPr/>
      <dgm:t>
        <a:bodyPr/>
        <a:lstStyle/>
        <a:p>
          <a:r>
            <a:rPr lang="en-US" dirty="0"/>
            <a:t>Ensure correct precedence handling.</a:t>
          </a:r>
        </a:p>
      </dgm:t>
    </dgm:pt>
    <dgm:pt modelId="{912B1BAB-7D27-4FC3-9F85-73492DE367AB}" type="parTrans" cxnId="{F9B21EEF-CB2C-4A1F-A9A3-53EA1C21CE6D}">
      <dgm:prSet/>
      <dgm:spPr/>
      <dgm:t>
        <a:bodyPr/>
        <a:lstStyle/>
        <a:p>
          <a:endParaRPr lang="en-US"/>
        </a:p>
      </dgm:t>
    </dgm:pt>
    <dgm:pt modelId="{44A59E8C-73D5-4F1D-9870-860B327EC758}" type="sibTrans" cxnId="{F9B21EEF-CB2C-4A1F-A9A3-53EA1C21CE6D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61C306E1-4119-4E44-BD32-F22EE335FF4B}">
      <dgm:prSet/>
      <dgm:spPr/>
      <dgm:t>
        <a:bodyPr/>
        <a:lstStyle/>
        <a:p>
          <a:r>
            <a:rPr lang="en-US" dirty="0"/>
            <a:t>Provide a user-friendly interface.</a:t>
          </a:r>
        </a:p>
      </dgm:t>
    </dgm:pt>
    <dgm:pt modelId="{B625E2BB-6A0C-49CD-9047-48DA6699E60B}" type="parTrans" cxnId="{5CD357C7-5DA4-482E-9D90-FCEE76EA2D7B}">
      <dgm:prSet/>
      <dgm:spPr/>
      <dgm:t>
        <a:bodyPr/>
        <a:lstStyle/>
        <a:p>
          <a:endParaRPr lang="en-US"/>
        </a:p>
      </dgm:t>
    </dgm:pt>
    <dgm:pt modelId="{5EA11808-912A-445D-992A-C701E0997A9E}" type="sibTrans" cxnId="{5CD357C7-5DA4-482E-9D90-FCEE76EA2D7B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CB767835-3D68-47DA-9CEE-7DC97C1FD5FC}">
      <dgm:prSet/>
      <dgm:spPr/>
      <dgm:t>
        <a:bodyPr/>
        <a:lstStyle/>
        <a:p>
          <a:r>
            <a:rPr lang="en-US" dirty="0"/>
            <a:t>Demonstrate compiler design principles.</a:t>
          </a:r>
        </a:p>
      </dgm:t>
    </dgm:pt>
    <dgm:pt modelId="{736BB712-4AB0-48E0-A5FB-1E0C73F86E8A}" type="parTrans" cxnId="{B8219D0B-37B0-4884-8B0D-C124EA33B81B}">
      <dgm:prSet/>
      <dgm:spPr/>
      <dgm:t>
        <a:bodyPr/>
        <a:lstStyle/>
        <a:p>
          <a:endParaRPr lang="en-US"/>
        </a:p>
      </dgm:t>
    </dgm:pt>
    <dgm:pt modelId="{C030E90E-F6C2-497D-AF2E-D5C0DA0AFD5F}" type="sibTrans" cxnId="{B8219D0B-37B0-4884-8B0D-C124EA33B81B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DDC07FE5-7B89-44D2-8814-A35ABEE1F030}" type="pres">
      <dgm:prSet presAssocID="{D3CC50FD-E686-4340-A798-225183ADE168}" presName="Name0" presStyleCnt="0">
        <dgm:presLayoutVars>
          <dgm:animLvl val="lvl"/>
          <dgm:resizeHandles val="exact"/>
        </dgm:presLayoutVars>
      </dgm:prSet>
      <dgm:spPr/>
    </dgm:pt>
    <dgm:pt modelId="{A812483D-3853-46D5-A9BA-30F3F1BA0810}" type="pres">
      <dgm:prSet presAssocID="{4DF7B6BD-74B0-496F-8704-50E8909E6798}" presName="compositeNode" presStyleCnt="0">
        <dgm:presLayoutVars>
          <dgm:bulletEnabled val="1"/>
        </dgm:presLayoutVars>
      </dgm:prSet>
      <dgm:spPr/>
    </dgm:pt>
    <dgm:pt modelId="{77DE4FBB-B309-4FA6-8CDF-C36728051509}" type="pres">
      <dgm:prSet presAssocID="{4DF7B6BD-74B0-496F-8704-50E8909E6798}" presName="bgRect" presStyleLbl="bgAccFollowNode1" presStyleIdx="0" presStyleCnt="5"/>
      <dgm:spPr/>
    </dgm:pt>
    <dgm:pt modelId="{595D7BC3-56F5-494E-B969-5546475E7FC5}" type="pres">
      <dgm:prSet presAssocID="{E8981747-83B2-4B5C-9967-45DFDE02CEB0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549AEAC9-BB56-46C9-B3BE-0056E090C46F}" type="pres">
      <dgm:prSet presAssocID="{4DF7B6BD-74B0-496F-8704-50E8909E6798}" presName="bottomLine" presStyleLbl="alignNode1" presStyleIdx="1" presStyleCnt="10">
        <dgm:presLayoutVars/>
      </dgm:prSet>
      <dgm:spPr/>
    </dgm:pt>
    <dgm:pt modelId="{E9F16118-4DC1-4B3F-A197-517B41FFA1B6}" type="pres">
      <dgm:prSet presAssocID="{4DF7B6BD-74B0-496F-8704-50E8909E6798}" presName="nodeText" presStyleLbl="bgAccFollowNode1" presStyleIdx="0" presStyleCnt="5">
        <dgm:presLayoutVars>
          <dgm:bulletEnabled val="1"/>
        </dgm:presLayoutVars>
      </dgm:prSet>
      <dgm:spPr/>
    </dgm:pt>
    <dgm:pt modelId="{37B00963-1422-4DF7-9D00-C85F5A36EC62}" type="pres">
      <dgm:prSet presAssocID="{E8981747-83B2-4B5C-9967-45DFDE02CEB0}" presName="sibTrans" presStyleCnt="0"/>
      <dgm:spPr/>
    </dgm:pt>
    <dgm:pt modelId="{8A24E335-925D-4948-9D7B-A71DDF355D22}" type="pres">
      <dgm:prSet presAssocID="{4ACE23FD-0C05-4D6C-B91C-6DDE8281FB7F}" presName="compositeNode" presStyleCnt="0">
        <dgm:presLayoutVars>
          <dgm:bulletEnabled val="1"/>
        </dgm:presLayoutVars>
      </dgm:prSet>
      <dgm:spPr/>
    </dgm:pt>
    <dgm:pt modelId="{EC01BD14-2F7A-4AD8-A9BE-41A7244EBE15}" type="pres">
      <dgm:prSet presAssocID="{4ACE23FD-0C05-4D6C-B91C-6DDE8281FB7F}" presName="bgRect" presStyleLbl="bgAccFollowNode1" presStyleIdx="1" presStyleCnt="5"/>
      <dgm:spPr/>
    </dgm:pt>
    <dgm:pt modelId="{93723D25-A8EB-4293-9B41-3035A2121D49}" type="pres">
      <dgm:prSet presAssocID="{4545AE2A-5CC3-4E12-9615-5B9D911B2D70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B59206E9-C53C-4B66-A6F7-9846EF1E6664}" type="pres">
      <dgm:prSet presAssocID="{4ACE23FD-0C05-4D6C-B91C-6DDE8281FB7F}" presName="bottomLine" presStyleLbl="alignNode1" presStyleIdx="3" presStyleCnt="10">
        <dgm:presLayoutVars/>
      </dgm:prSet>
      <dgm:spPr/>
    </dgm:pt>
    <dgm:pt modelId="{52866C8F-4F88-4F64-8A8C-B878E7A09E2F}" type="pres">
      <dgm:prSet presAssocID="{4ACE23FD-0C05-4D6C-B91C-6DDE8281FB7F}" presName="nodeText" presStyleLbl="bgAccFollowNode1" presStyleIdx="1" presStyleCnt="5">
        <dgm:presLayoutVars>
          <dgm:bulletEnabled val="1"/>
        </dgm:presLayoutVars>
      </dgm:prSet>
      <dgm:spPr/>
    </dgm:pt>
    <dgm:pt modelId="{E362F5CE-C418-4F27-B142-CBD657D5F8D6}" type="pres">
      <dgm:prSet presAssocID="{4545AE2A-5CC3-4E12-9615-5B9D911B2D70}" presName="sibTrans" presStyleCnt="0"/>
      <dgm:spPr/>
    </dgm:pt>
    <dgm:pt modelId="{D42E8760-057D-4EC4-A508-A0E166433636}" type="pres">
      <dgm:prSet presAssocID="{E5D9DE83-1686-43CD-BA4B-BB3AA3E955CD}" presName="compositeNode" presStyleCnt="0">
        <dgm:presLayoutVars>
          <dgm:bulletEnabled val="1"/>
        </dgm:presLayoutVars>
      </dgm:prSet>
      <dgm:spPr/>
    </dgm:pt>
    <dgm:pt modelId="{4CF683E8-4604-42BD-8E75-CB4657E3A0A2}" type="pres">
      <dgm:prSet presAssocID="{E5D9DE83-1686-43CD-BA4B-BB3AA3E955CD}" presName="bgRect" presStyleLbl="bgAccFollowNode1" presStyleIdx="2" presStyleCnt="5"/>
      <dgm:spPr/>
    </dgm:pt>
    <dgm:pt modelId="{084BB1E8-7129-41A5-89AA-C9AEBDDDE292}" type="pres">
      <dgm:prSet presAssocID="{44A59E8C-73D5-4F1D-9870-860B327EC758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7C651B59-8AD8-42B1-BD6F-28FE69935837}" type="pres">
      <dgm:prSet presAssocID="{E5D9DE83-1686-43CD-BA4B-BB3AA3E955CD}" presName="bottomLine" presStyleLbl="alignNode1" presStyleIdx="5" presStyleCnt="10">
        <dgm:presLayoutVars/>
      </dgm:prSet>
      <dgm:spPr/>
    </dgm:pt>
    <dgm:pt modelId="{C30975AC-FA0B-4FC4-AA31-78505D4BA3DE}" type="pres">
      <dgm:prSet presAssocID="{E5D9DE83-1686-43CD-BA4B-BB3AA3E955CD}" presName="nodeText" presStyleLbl="bgAccFollowNode1" presStyleIdx="2" presStyleCnt="5">
        <dgm:presLayoutVars>
          <dgm:bulletEnabled val="1"/>
        </dgm:presLayoutVars>
      </dgm:prSet>
      <dgm:spPr/>
    </dgm:pt>
    <dgm:pt modelId="{85D68F6E-A8CF-44B9-8885-FBD3E3E91AD1}" type="pres">
      <dgm:prSet presAssocID="{44A59E8C-73D5-4F1D-9870-860B327EC758}" presName="sibTrans" presStyleCnt="0"/>
      <dgm:spPr/>
    </dgm:pt>
    <dgm:pt modelId="{CB09088F-73BE-46F9-AA81-25DA1EDBB29A}" type="pres">
      <dgm:prSet presAssocID="{61C306E1-4119-4E44-BD32-F22EE335FF4B}" presName="compositeNode" presStyleCnt="0">
        <dgm:presLayoutVars>
          <dgm:bulletEnabled val="1"/>
        </dgm:presLayoutVars>
      </dgm:prSet>
      <dgm:spPr/>
    </dgm:pt>
    <dgm:pt modelId="{841BEF3D-8ABA-4E2D-BC4F-CA1DB49358F6}" type="pres">
      <dgm:prSet presAssocID="{61C306E1-4119-4E44-BD32-F22EE335FF4B}" presName="bgRect" presStyleLbl="bgAccFollowNode1" presStyleIdx="3" presStyleCnt="5"/>
      <dgm:spPr/>
    </dgm:pt>
    <dgm:pt modelId="{9AB33C1D-BDC0-41DA-A108-571170404713}" type="pres">
      <dgm:prSet presAssocID="{5EA11808-912A-445D-992A-C701E0997A9E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F2941B02-1F92-461C-92F1-078BD15EEFF0}" type="pres">
      <dgm:prSet presAssocID="{61C306E1-4119-4E44-BD32-F22EE335FF4B}" presName="bottomLine" presStyleLbl="alignNode1" presStyleIdx="7" presStyleCnt="10">
        <dgm:presLayoutVars/>
      </dgm:prSet>
      <dgm:spPr/>
    </dgm:pt>
    <dgm:pt modelId="{D6CB26EA-32B7-4F6D-AA93-4424DFE99DE7}" type="pres">
      <dgm:prSet presAssocID="{61C306E1-4119-4E44-BD32-F22EE335FF4B}" presName="nodeText" presStyleLbl="bgAccFollowNode1" presStyleIdx="3" presStyleCnt="5">
        <dgm:presLayoutVars>
          <dgm:bulletEnabled val="1"/>
        </dgm:presLayoutVars>
      </dgm:prSet>
      <dgm:spPr/>
    </dgm:pt>
    <dgm:pt modelId="{39DEB271-4279-4BBD-B87D-0DDA812E6D96}" type="pres">
      <dgm:prSet presAssocID="{5EA11808-912A-445D-992A-C701E0997A9E}" presName="sibTrans" presStyleCnt="0"/>
      <dgm:spPr/>
    </dgm:pt>
    <dgm:pt modelId="{A99619D6-4B16-4476-9467-6E21C3B598BA}" type="pres">
      <dgm:prSet presAssocID="{CB767835-3D68-47DA-9CEE-7DC97C1FD5FC}" presName="compositeNode" presStyleCnt="0">
        <dgm:presLayoutVars>
          <dgm:bulletEnabled val="1"/>
        </dgm:presLayoutVars>
      </dgm:prSet>
      <dgm:spPr/>
    </dgm:pt>
    <dgm:pt modelId="{D207B972-CD19-44AE-8E26-FD4B62022EB7}" type="pres">
      <dgm:prSet presAssocID="{CB767835-3D68-47DA-9CEE-7DC97C1FD5FC}" presName="bgRect" presStyleLbl="bgAccFollowNode1" presStyleIdx="4" presStyleCnt="5"/>
      <dgm:spPr/>
    </dgm:pt>
    <dgm:pt modelId="{5811A1CC-6586-4354-AABD-E93048C384C4}" type="pres">
      <dgm:prSet presAssocID="{C030E90E-F6C2-497D-AF2E-D5C0DA0AFD5F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EA4EB02A-1A7F-4903-B07C-32AF03E07EB5}" type="pres">
      <dgm:prSet presAssocID="{CB767835-3D68-47DA-9CEE-7DC97C1FD5FC}" presName="bottomLine" presStyleLbl="alignNode1" presStyleIdx="9" presStyleCnt="10">
        <dgm:presLayoutVars/>
      </dgm:prSet>
      <dgm:spPr/>
    </dgm:pt>
    <dgm:pt modelId="{FA10DB50-45A0-4AFB-935D-9D58FE3B8E37}" type="pres">
      <dgm:prSet presAssocID="{CB767835-3D68-47DA-9CEE-7DC97C1FD5FC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4F379303-2B3C-4599-99E0-7971A837DD4D}" type="presOf" srcId="{C030E90E-F6C2-497D-AF2E-D5C0DA0AFD5F}" destId="{5811A1CC-6586-4354-AABD-E93048C384C4}" srcOrd="0" destOrd="0" presId="urn:microsoft.com/office/officeart/2016/7/layout/BasicLinearProcessNumbered"/>
    <dgm:cxn modelId="{DCF03D06-F9B7-4972-A926-5F22F0A9C5A4}" type="presOf" srcId="{4DF7B6BD-74B0-496F-8704-50E8909E6798}" destId="{77DE4FBB-B309-4FA6-8CDF-C36728051509}" srcOrd="0" destOrd="0" presId="urn:microsoft.com/office/officeart/2016/7/layout/BasicLinearProcessNumbered"/>
    <dgm:cxn modelId="{B8219D0B-37B0-4884-8B0D-C124EA33B81B}" srcId="{D3CC50FD-E686-4340-A798-225183ADE168}" destId="{CB767835-3D68-47DA-9CEE-7DC97C1FD5FC}" srcOrd="4" destOrd="0" parTransId="{736BB712-4AB0-48E0-A5FB-1E0C73F86E8A}" sibTransId="{C030E90E-F6C2-497D-AF2E-D5C0DA0AFD5F}"/>
    <dgm:cxn modelId="{4094DE16-28DD-4205-8D68-6AC3DDA97EA1}" type="presOf" srcId="{61C306E1-4119-4E44-BD32-F22EE335FF4B}" destId="{841BEF3D-8ABA-4E2D-BC4F-CA1DB49358F6}" srcOrd="0" destOrd="0" presId="urn:microsoft.com/office/officeart/2016/7/layout/BasicLinearProcessNumbered"/>
    <dgm:cxn modelId="{C9C6B11A-E42A-4ACC-BFBC-8BA4167355B8}" type="presOf" srcId="{4DF7B6BD-74B0-496F-8704-50E8909E6798}" destId="{E9F16118-4DC1-4B3F-A197-517B41FFA1B6}" srcOrd="1" destOrd="0" presId="urn:microsoft.com/office/officeart/2016/7/layout/BasicLinearProcessNumbered"/>
    <dgm:cxn modelId="{EF1A2A1E-C286-4810-9638-9A4CE02ED16F}" srcId="{D3CC50FD-E686-4340-A798-225183ADE168}" destId="{4DF7B6BD-74B0-496F-8704-50E8909E6798}" srcOrd="0" destOrd="0" parTransId="{7EE12005-3243-4F64-84B1-C99385AE7123}" sibTransId="{E8981747-83B2-4B5C-9967-45DFDE02CEB0}"/>
    <dgm:cxn modelId="{0744A434-F53E-48FE-8159-54E705552913}" type="presOf" srcId="{44A59E8C-73D5-4F1D-9870-860B327EC758}" destId="{084BB1E8-7129-41A5-89AA-C9AEBDDDE292}" srcOrd="0" destOrd="0" presId="urn:microsoft.com/office/officeart/2016/7/layout/BasicLinearProcessNumbered"/>
    <dgm:cxn modelId="{1E2D3E60-9D14-41EC-A979-A5C81F537EFB}" type="presOf" srcId="{CB767835-3D68-47DA-9CEE-7DC97C1FD5FC}" destId="{D207B972-CD19-44AE-8E26-FD4B62022EB7}" srcOrd="0" destOrd="0" presId="urn:microsoft.com/office/officeart/2016/7/layout/BasicLinearProcessNumbered"/>
    <dgm:cxn modelId="{6F26CC4D-3525-4497-A821-2AA174EF7F16}" type="presOf" srcId="{E5D9DE83-1686-43CD-BA4B-BB3AA3E955CD}" destId="{C30975AC-FA0B-4FC4-AA31-78505D4BA3DE}" srcOrd="1" destOrd="0" presId="urn:microsoft.com/office/officeart/2016/7/layout/BasicLinearProcessNumbered"/>
    <dgm:cxn modelId="{5528884E-0709-47D1-B9F2-7830A45B5B5A}" type="presOf" srcId="{4ACE23FD-0C05-4D6C-B91C-6DDE8281FB7F}" destId="{EC01BD14-2F7A-4AD8-A9BE-41A7244EBE15}" srcOrd="0" destOrd="0" presId="urn:microsoft.com/office/officeart/2016/7/layout/BasicLinearProcessNumbered"/>
    <dgm:cxn modelId="{7DF3A553-3C16-421B-9011-2F57620DAE5A}" srcId="{D3CC50FD-E686-4340-A798-225183ADE168}" destId="{4ACE23FD-0C05-4D6C-B91C-6DDE8281FB7F}" srcOrd="1" destOrd="0" parTransId="{EAEAD60A-E4CD-44C2-ABF7-5B28AE158617}" sibTransId="{4545AE2A-5CC3-4E12-9615-5B9D911B2D70}"/>
    <dgm:cxn modelId="{AA77827F-1D6E-436F-BF52-8C1F3E104F6F}" type="presOf" srcId="{E5D9DE83-1686-43CD-BA4B-BB3AA3E955CD}" destId="{4CF683E8-4604-42BD-8E75-CB4657E3A0A2}" srcOrd="0" destOrd="0" presId="urn:microsoft.com/office/officeart/2016/7/layout/BasicLinearProcessNumbered"/>
    <dgm:cxn modelId="{EC631A82-79B7-4F49-A4BB-E3E024192AA5}" type="presOf" srcId="{5EA11808-912A-445D-992A-C701E0997A9E}" destId="{9AB33C1D-BDC0-41DA-A108-571170404713}" srcOrd="0" destOrd="0" presId="urn:microsoft.com/office/officeart/2016/7/layout/BasicLinearProcessNumbered"/>
    <dgm:cxn modelId="{5A245E98-7CCE-48C8-AF0F-3A1F89037890}" type="presOf" srcId="{61C306E1-4119-4E44-BD32-F22EE335FF4B}" destId="{D6CB26EA-32B7-4F6D-AA93-4424DFE99DE7}" srcOrd="1" destOrd="0" presId="urn:microsoft.com/office/officeart/2016/7/layout/BasicLinearProcessNumbered"/>
    <dgm:cxn modelId="{E7094F9C-FFC8-4943-B9AD-D28727B35861}" type="presOf" srcId="{4545AE2A-5CC3-4E12-9615-5B9D911B2D70}" destId="{93723D25-A8EB-4293-9B41-3035A2121D49}" srcOrd="0" destOrd="0" presId="urn:microsoft.com/office/officeart/2016/7/layout/BasicLinearProcessNumbered"/>
    <dgm:cxn modelId="{B62C3EA4-F2AC-4F38-BE41-0E08A560FE3C}" type="presOf" srcId="{4ACE23FD-0C05-4D6C-B91C-6DDE8281FB7F}" destId="{52866C8F-4F88-4F64-8A8C-B878E7A09E2F}" srcOrd="1" destOrd="0" presId="urn:microsoft.com/office/officeart/2016/7/layout/BasicLinearProcessNumbered"/>
    <dgm:cxn modelId="{5CD357C7-5DA4-482E-9D90-FCEE76EA2D7B}" srcId="{D3CC50FD-E686-4340-A798-225183ADE168}" destId="{61C306E1-4119-4E44-BD32-F22EE335FF4B}" srcOrd="3" destOrd="0" parTransId="{B625E2BB-6A0C-49CD-9047-48DA6699E60B}" sibTransId="{5EA11808-912A-445D-992A-C701E0997A9E}"/>
    <dgm:cxn modelId="{5DC611C9-0B50-4E1B-A882-1BC418BB2921}" type="presOf" srcId="{E8981747-83B2-4B5C-9967-45DFDE02CEB0}" destId="{595D7BC3-56F5-494E-B969-5546475E7FC5}" srcOrd="0" destOrd="0" presId="urn:microsoft.com/office/officeart/2016/7/layout/BasicLinearProcessNumbered"/>
    <dgm:cxn modelId="{4A0D70E0-E451-47E5-A159-A5C18BF56D1D}" type="presOf" srcId="{CB767835-3D68-47DA-9CEE-7DC97C1FD5FC}" destId="{FA10DB50-45A0-4AFB-935D-9D58FE3B8E37}" srcOrd="1" destOrd="0" presId="urn:microsoft.com/office/officeart/2016/7/layout/BasicLinearProcessNumbered"/>
    <dgm:cxn modelId="{9365FBE5-7205-40A6-8216-26AEADBD49C6}" type="presOf" srcId="{D3CC50FD-E686-4340-A798-225183ADE168}" destId="{DDC07FE5-7B89-44D2-8814-A35ABEE1F030}" srcOrd="0" destOrd="0" presId="urn:microsoft.com/office/officeart/2016/7/layout/BasicLinearProcessNumbered"/>
    <dgm:cxn modelId="{F9B21EEF-CB2C-4A1F-A9A3-53EA1C21CE6D}" srcId="{D3CC50FD-E686-4340-A798-225183ADE168}" destId="{E5D9DE83-1686-43CD-BA4B-BB3AA3E955CD}" srcOrd="2" destOrd="0" parTransId="{912B1BAB-7D27-4FC3-9F85-73492DE367AB}" sibTransId="{44A59E8C-73D5-4F1D-9870-860B327EC758}"/>
    <dgm:cxn modelId="{80189482-0B90-45DA-8200-ADBBF65FBFFE}" type="presParOf" srcId="{DDC07FE5-7B89-44D2-8814-A35ABEE1F030}" destId="{A812483D-3853-46D5-A9BA-30F3F1BA0810}" srcOrd="0" destOrd="0" presId="urn:microsoft.com/office/officeart/2016/7/layout/BasicLinearProcessNumbered"/>
    <dgm:cxn modelId="{E138C3C2-3977-48AB-94EE-7FBDDCE829A1}" type="presParOf" srcId="{A812483D-3853-46D5-A9BA-30F3F1BA0810}" destId="{77DE4FBB-B309-4FA6-8CDF-C36728051509}" srcOrd="0" destOrd="0" presId="urn:microsoft.com/office/officeart/2016/7/layout/BasicLinearProcessNumbered"/>
    <dgm:cxn modelId="{5B5DE2F0-1E05-43D8-BCA7-B23942BABB43}" type="presParOf" srcId="{A812483D-3853-46D5-A9BA-30F3F1BA0810}" destId="{595D7BC3-56F5-494E-B969-5546475E7FC5}" srcOrd="1" destOrd="0" presId="urn:microsoft.com/office/officeart/2016/7/layout/BasicLinearProcessNumbered"/>
    <dgm:cxn modelId="{93CE32DF-8112-4FF8-9121-63007F56AE0D}" type="presParOf" srcId="{A812483D-3853-46D5-A9BA-30F3F1BA0810}" destId="{549AEAC9-BB56-46C9-B3BE-0056E090C46F}" srcOrd="2" destOrd="0" presId="urn:microsoft.com/office/officeart/2016/7/layout/BasicLinearProcessNumbered"/>
    <dgm:cxn modelId="{EDFC59A8-A107-4E96-83F2-4459BFD33B52}" type="presParOf" srcId="{A812483D-3853-46D5-A9BA-30F3F1BA0810}" destId="{E9F16118-4DC1-4B3F-A197-517B41FFA1B6}" srcOrd="3" destOrd="0" presId="urn:microsoft.com/office/officeart/2016/7/layout/BasicLinearProcessNumbered"/>
    <dgm:cxn modelId="{8B31228B-51E8-43BB-B724-8DBD30711B55}" type="presParOf" srcId="{DDC07FE5-7B89-44D2-8814-A35ABEE1F030}" destId="{37B00963-1422-4DF7-9D00-C85F5A36EC62}" srcOrd="1" destOrd="0" presId="urn:microsoft.com/office/officeart/2016/7/layout/BasicLinearProcessNumbered"/>
    <dgm:cxn modelId="{CE991E5B-8DC5-420D-9387-0C3B99185159}" type="presParOf" srcId="{DDC07FE5-7B89-44D2-8814-A35ABEE1F030}" destId="{8A24E335-925D-4948-9D7B-A71DDF355D22}" srcOrd="2" destOrd="0" presId="urn:microsoft.com/office/officeart/2016/7/layout/BasicLinearProcessNumbered"/>
    <dgm:cxn modelId="{1532FCBF-EC5D-4F6B-A19A-6A15D1C8A578}" type="presParOf" srcId="{8A24E335-925D-4948-9D7B-A71DDF355D22}" destId="{EC01BD14-2F7A-4AD8-A9BE-41A7244EBE15}" srcOrd="0" destOrd="0" presId="urn:microsoft.com/office/officeart/2016/7/layout/BasicLinearProcessNumbered"/>
    <dgm:cxn modelId="{D65AD3FD-FAC0-4135-86EC-C4305ED99C03}" type="presParOf" srcId="{8A24E335-925D-4948-9D7B-A71DDF355D22}" destId="{93723D25-A8EB-4293-9B41-3035A2121D49}" srcOrd="1" destOrd="0" presId="urn:microsoft.com/office/officeart/2016/7/layout/BasicLinearProcessNumbered"/>
    <dgm:cxn modelId="{27D5FA3F-0AB6-4CAF-A79E-FE6E767FE9AC}" type="presParOf" srcId="{8A24E335-925D-4948-9D7B-A71DDF355D22}" destId="{B59206E9-C53C-4B66-A6F7-9846EF1E6664}" srcOrd="2" destOrd="0" presId="urn:microsoft.com/office/officeart/2016/7/layout/BasicLinearProcessNumbered"/>
    <dgm:cxn modelId="{95FA4C99-F848-4C67-A074-2C91274306E5}" type="presParOf" srcId="{8A24E335-925D-4948-9D7B-A71DDF355D22}" destId="{52866C8F-4F88-4F64-8A8C-B878E7A09E2F}" srcOrd="3" destOrd="0" presId="urn:microsoft.com/office/officeart/2016/7/layout/BasicLinearProcessNumbered"/>
    <dgm:cxn modelId="{B77EB897-B7F0-46F0-B04C-1E0F609F1EE6}" type="presParOf" srcId="{DDC07FE5-7B89-44D2-8814-A35ABEE1F030}" destId="{E362F5CE-C418-4F27-B142-CBD657D5F8D6}" srcOrd="3" destOrd="0" presId="urn:microsoft.com/office/officeart/2016/7/layout/BasicLinearProcessNumbered"/>
    <dgm:cxn modelId="{40032EBF-31AA-48A7-B9BA-225E26D7A05E}" type="presParOf" srcId="{DDC07FE5-7B89-44D2-8814-A35ABEE1F030}" destId="{D42E8760-057D-4EC4-A508-A0E166433636}" srcOrd="4" destOrd="0" presId="urn:microsoft.com/office/officeart/2016/7/layout/BasicLinearProcessNumbered"/>
    <dgm:cxn modelId="{405D08C7-8E81-400A-8783-A6D9AA84FB08}" type="presParOf" srcId="{D42E8760-057D-4EC4-A508-A0E166433636}" destId="{4CF683E8-4604-42BD-8E75-CB4657E3A0A2}" srcOrd="0" destOrd="0" presId="urn:microsoft.com/office/officeart/2016/7/layout/BasicLinearProcessNumbered"/>
    <dgm:cxn modelId="{6B657279-6764-4467-9DED-A8780A8FAA1F}" type="presParOf" srcId="{D42E8760-057D-4EC4-A508-A0E166433636}" destId="{084BB1E8-7129-41A5-89AA-C9AEBDDDE292}" srcOrd="1" destOrd="0" presId="urn:microsoft.com/office/officeart/2016/7/layout/BasicLinearProcessNumbered"/>
    <dgm:cxn modelId="{23F650B6-2D4D-4C5F-8BAD-3FC796113B80}" type="presParOf" srcId="{D42E8760-057D-4EC4-A508-A0E166433636}" destId="{7C651B59-8AD8-42B1-BD6F-28FE69935837}" srcOrd="2" destOrd="0" presId="urn:microsoft.com/office/officeart/2016/7/layout/BasicLinearProcessNumbered"/>
    <dgm:cxn modelId="{7CD9216A-2C3C-47B6-BB50-F2B028A24B55}" type="presParOf" srcId="{D42E8760-057D-4EC4-A508-A0E166433636}" destId="{C30975AC-FA0B-4FC4-AA31-78505D4BA3DE}" srcOrd="3" destOrd="0" presId="urn:microsoft.com/office/officeart/2016/7/layout/BasicLinearProcessNumbered"/>
    <dgm:cxn modelId="{ADE78DD8-04DD-415E-8765-A0CF781727C8}" type="presParOf" srcId="{DDC07FE5-7B89-44D2-8814-A35ABEE1F030}" destId="{85D68F6E-A8CF-44B9-8885-FBD3E3E91AD1}" srcOrd="5" destOrd="0" presId="urn:microsoft.com/office/officeart/2016/7/layout/BasicLinearProcessNumbered"/>
    <dgm:cxn modelId="{72F986ED-AAC2-4AD5-BFAB-277165AD7FEE}" type="presParOf" srcId="{DDC07FE5-7B89-44D2-8814-A35ABEE1F030}" destId="{CB09088F-73BE-46F9-AA81-25DA1EDBB29A}" srcOrd="6" destOrd="0" presId="urn:microsoft.com/office/officeart/2016/7/layout/BasicLinearProcessNumbered"/>
    <dgm:cxn modelId="{1DA1E67A-A4E0-4EC8-B569-3A5FB2218F91}" type="presParOf" srcId="{CB09088F-73BE-46F9-AA81-25DA1EDBB29A}" destId="{841BEF3D-8ABA-4E2D-BC4F-CA1DB49358F6}" srcOrd="0" destOrd="0" presId="urn:microsoft.com/office/officeart/2016/7/layout/BasicLinearProcessNumbered"/>
    <dgm:cxn modelId="{C4C3327A-0BD3-4B5D-9CAB-5D07B9D68F1C}" type="presParOf" srcId="{CB09088F-73BE-46F9-AA81-25DA1EDBB29A}" destId="{9AB33C1D-BDC0-41DA-A108-571170404713}" srcOrd="1" destOrd="0" presId="urn:microsoft.com/office/officeart/2016/7/layout/BasicLinearProcessNumbered"/>
    <dgm:cxn modelId="{9F8E3CAE-3C0A-495B-A3E1-FD59C7287661}" type="presParOf" srcId="{CB09088F-73BE-46F9-AA81-25DA1EDBB29A}" destId="{F2941B02-1F92-461C-92F1-078BD15EEFF0}" srcOrd="2" destOrd="0" presId="urn:microsoft.com/office/officeart/2016/7/layout/BasicLinearProcessNumbered"/>
    <dgm:cxn modelId="{C441E0E8-CCA6-4939-8E9A-8597D8FAC579}" type="presParOf" srcId="{CB09088F-73BE-46F9-AA81-25DA1EDBB29A}" destId="{D6CB26EA-32B7-4F6D-AA93-4424DFE99DE7}" srcOrd="3" destOrd="0" presId="urn:microsoft.com/office/officeart/2016/7/layout/BasicLinearProcessNumbered"/>
    <dgm:cxn modelId="{B904B099-76CC-41DE-A782-CB09D210534D}" type="presParOf" srcId="{DDC07FE5-7B89-44D2-8814-A35ABEE1F030}" destId="{39DEB271-4279-4BBD-B87D-0DDA812E6D96}" srcOrd="7" destOrd="0" presId="urn:microsoft.com/office/officeart/2016/7/layout/BasicLinearProcessNumbered"/>
    <dgm:cxn modelId="{BD648A88-CC9D-48FB-BBBE-88DFE357B184}" type="presParOf" srcId="{DDC07FE5-7B89-44D2-8814-A35ABEE1F030}" destId="{A99619D6-4B16-4476-9467-6E21C3B598BA}" srcOrd="8" destOrd="0" presId="urn:microsoft.com/office/officeart/2016/7/layout/BasicLinearProcessNumbered"/>
    <dgm:cxn modelId="{76A6FBFE-4FB2-445E-A6DC-DCFFBB4B6AB3}" type="presParOf" srcId="{A99619D6-4B16-4476-9467-6E21C3B598BA}" destId="{D207B972-CD19-44AE-8E26-FD4B62022EB7}" srcOrd="0" destOrd="0" presId="urn:microsoft.com/office/officeart/2016/7/layout/BasicLinearProcessNumbered"/>
    <dgm:cxn modelId="{FAF74498-615D-4D9E-AB33-8BE431834A2C}" type="presParOf" srcId="{A99619D6-4B16-4476-9467-6E21C3B598BA}" destId="{5811A1CC-6586-4354-AABD-E93048C384C4}" srcOrd="1" destOrd="0" presId="urn:microsoft.com/office/officeart/2016/7/layout/BasicLinearProcessNumbered"/>
    <dgm:cxn modelId="{4EE7DFAA-6A39-46AC-90CB-2550D0997FD6}" type="presParOf" srcId="{A99619D6-4B16-4476-9467-6E21C3B598BA}" destId="{EA4EB02A-1A7F-4903-B07C-32AF03E07EB5}" srcOrd="2" destOrd="0" presId="urn:microsoft.com/office/officeart/2016/7/layout/BasicLinearProcessNumbered"/>
    <dgm:cxn modelId="{2A6F2422-4972-49DF-BAF2-CD24F645F32B}" type="presParOf" srcId="{A99619D6-4B16-4476-9467-6E21C3B598BA}" destId="{FA10DB50-45A0-4AFB-935D-9D58FE3B8E37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AEB6F7-3197-48C2-B44A-0B15DA5CAC4B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539489E-6F5A-4AD9-9E26-8F3990136C85}">
      <dgm:prSet/>
      <dgm:spPr/>
      <dgm:t>
        <a:bodyPr/>
        <a:lstStyle/>
        <a:p>
          <a:r>
            <a:rPr lang="en-IN" b="1" i="0" dirty="0">
              <a:latin typeface="Times New Roman"/>
              <a:cs typeface="Times New Roman"/>
            </a:rPr>
            <a:t>Key Components</a:t>
          </a:r>
          <a:endParaRPr lang="en-IN" dirty="0">
            <a:latin typeface="Times New Roman"/>
            <a:cs typeface="Times New Roman"/>
          </a:endParaRPr>
        </a:p>
      </dgm:t>
    </dgm:pt>
    <dgm:pt modelId="{195096A8-CFB2-4498-9AEA-63DCC24EA0F5}" type="parTrans" cxnId="{D58208CF-0C8C-4AB4-9BF5-40DC2B6A80D9}">
      <dgm:prSet/>
      <dgm:spPr/>
      <dgm:t>
        <a:bodyPr/>
        <a:lstStyle/>
        <a:p>
          <a:endParaRPr lang="en-US"/>
        </a:p>
      </dgm:t>
    </dgm:pt>
    <dgm:pt modelId="{2BD74F22-4C81-401F-8ED5-7F1D788F6215}" type="sibTrans" cxnId="{D58208CF-0C8C-4AB4-9BF5-40DC2B6A80D9}">
      <dgm:prSet/>
      <dgm:spPr/>
      <dgm:t>
        <a:bodyPr/>
        <a:lstStyle/>
        <a:p>
          <a:endParaRPr lang="en-US"/>
        </a:p>
      </dgm:t>
    </dgm:pt>
    <dgm:pt modelId="{385C0A73-E079-4DA2-B3D6-17796B03E2B4}">
      <dgm:prSet/>
      <dgm:spPr/>
      <dgm:t>
        <a:bodyPr/>
        <a:lstStyle/>
        <a:p>
          <a:r>
            <a:rPr lang="en-IN" b="1" i="0" dirty="0">
              <a:latin typeface="Times New Roman"/>
              <a:cs typeface="Times New Roman"/>
            </a:rPr>
            <a:t>Lexer</a:t>
          </a:r>
          <a:r>
            <a:rPr lang="en-IN" b="0" i="0" dirty="0">
              <a:latin typeface="Times New Roman"/>
              <a:cs typeface="Times New Roman"/>
            </a:rPr>
            <a:t>: Converts input into tokens.</a:t>
          </a:r>
          <a:endParaRPr lang="en-US" dirty="0">
            <a:latin typeface="Times New Roman"/>
            <a:cs typeface="Times New Roman"/>
          </a:endParaRPr>
        </a:p>
      </dgm:t>
    </dgm:pt>
    <dgm:pt modelId="{CA8DDCDB-DCAD-4218-9532-0E67F4763678}" type="parTrans" cxnId="{D7915858-47DA-47A6-A6D1-165BA12080A4}">
      <dgm:prSet/>
      <dgm:spPr/>
      <dgm:t>
        <a:bodyPr/>
        <a:lstStyle/>
        <a:p>
          <a:endParaRPr lang="en-US"/>
        </a:p>
      </dgm:t>
    </dgm:pt>
    <dgm:pt modelId="{7A114C68-22B4-4C12-A195-C6D6FE3852D5}" type="sibTrans" cxnId="{D7915858-47DA-47A6-A6D1-165BA12080A4}">
      <dgm:prSet/>
      <dgm:spPr/>
      <dgm:t>
        <a:bodyPr/>
        <a:lstStyle/>
        <a:p>
          <a:endParaRPr lang="en-US"/>
        </a:p>
      </dgm:t>
    </dgm:pt>
    <dgm:pt modelId="{72BDD258-2851-4C6D-983A-C37778C0D2E2}">
      <dgm:prSet/>
      <dgm:spPr/>
      <dgm:t>
        <a:bodyPr/>
        <a:lstStyle/>
        <a:p>
          <a:r>
            <a:rPr lang="en-IN" b="1" i="0" dirty="0">
              <a:latin typeface="Times New Roman"/>
              <a:cs typeface="Times New Roman"/>
            </a:rPr>
            <a:t>Parser</a:t>
          </a:r>
          <a:r>
            <a:rPr lang="en-IN" b="0" i="0" dirty="0">
              <a:latin typeface="Times New Roman"/>
              <a:cs typeface="Times New Roman"/>
            </a:rPr>
            <a:t>: Builds the Abstract Syntax Tree (AST).</a:t>
          </a:r>
          <a:endParaRPr lang="en-US" dirty="0">
            <a:latin typeface="Times New Roman"/>
            <a:cs typeface="Times New Roman"/>
          </a:endParaRPr>
        </a:p>
      </dgm:t>
    </dgm:pt>
    <dgm:pt modelId="{992C28FF-5C57-4340-8D39-2512B509D9D9}" type="parTrans" cxnId="{D41192CE-F7CB-47CF-93E3-32E93F7BD288}">
      <dgm:prSet/>
      <dgm:spPr/>
      <dgm:t>
        <a:bodyPr/>
        <a:lstStyle/>
        <a:p>
          <a:endParaRPr lang="en-US"/>
        </a:p>
      </dgm:t>
    </dgm:pt>
    <dgm:pt modelId="{618C57BA-5CF8-4C59-8457-9E54A20A9F3E}" type="sibTrans" cxnId="{D41192CE-F7CB-47CF-93E3-32E93F7BD288}">
      <dgm:prSet/>
      <dgm:spPr/>
      <dgm:t>
        <a:bodyPr/>
        <a:lstStyle/>
        <a:p>
          <a:endParaRPr lang="en-US"/>
        </a:p>
      </dgm:t>
    </dgm:pt>
    <dgm:pt modelId="{0171E0B3-A227-4DCB-88BD-0D53345A6CCA}">
      <dgm:prSet/>
      <dgm:spPr/>
      <dgm:t>
        <a:bodyPr/>
        <a:lstStyle/>
        <a:p>
          <a:r>
            <a:rPr lang="en-IN" b="1" i="0" dirty="0">
              <a:latin typeface="Times New Roman"/>
              <a:cs typeface="Times New Roman"/>
            </a:rPr>
            <a:t>Evaluator</a:t>
          </a:r>
          <a:r>
            <a:rPr lang="en-IN" b="0" i="0" dirty="0">
              <a:latin typeface="Times New Roman"/>
              <a:cs typeface="Times New Roman"/>
            </a:rPr>
            <a:t>: Computes results from the AST.</a:t>
          </a:r>
          <a:endParaRPr lang="en-US" dirty="0">
            <a:latin typeface="Times New Roman"/>
            <a:cs typeface="Times New Roman"/>
          </a:endParaRPr>
        </a:p>
      </dgm:t>
    </dgm:pt>
    <dgm:pt modelId="{0FEB0EDD-2F5C-4F6D-B854-9BD7DFA1C612}" type="parTrans" cxnId="{78A05B4B-F4B8-4F44-905B-0439F731B86F}">
      <dgm:prSet/>
      <dgm:spPr/>
      <dgm:t>
        <a:bodyPr/>
        <a:lstStyle/>
        <a:p>
          <a:endParaRPr lang="en-US"/>
        </a:p>
      </dgm:t>
    </dgm:pt>
    <dgm:pt modelId="{BB50126E-2747-4C7F-85FA-394B36F37D8A}" type="sibTrans" cxnId="{78A05B4B-F4B8-4F44-905B-0439F731B86F}">
      <dgm:prSet/>
      <dgm:spPr/>
      <dgm:t>
        <a:bodyPr/>
        <a:lstStyle/>
        <a:p>
          <a:endParaRPr lang="en-US"/>
        </a:p>
      </dgm:t>
    </dgm:pt>
    <dgm:pt modelId="{A55E71D1-D67C-42CD-871F-C5F144C9350C}">
      <dgm:prSet/>
      <dgm:spPr/>
      <dgm:t>
        <a:bodyPr/>
        <a:lstStyle/>
        <a:p>
          <a:r>
            <a:rPr lang="en-IN" b="1" i="0" dirty="0">
              <a:latin typeface="Times New Roman"/>
              <a:cs typeface="Times New Roman"/>
            </a:rPr>
            <a:t>Error Handling</a:t>
          </a:r>
          <a:r>
            <a:rPr lang="en-IN" b="0" i="0" dirty="0">
              <a:latin typeface="Times New Roman"/>
              <a:cs typeface="Times New Roman"/>
            </a:rPr>
            <a:t>: Catches syntax and runtime errors.</a:t>
          </a:r>
          <a:endParaRPr lang="en-US" dirty="0">
            <a:latin typeface="Times New Roman"/>
            <a:cs typeface="Times New Roman"/>
          </a:endParaRPr>
        </a:p>
      </dgm:t>
    </dgm:pt>
    <dgm:pt modelId="{971EC222-050A-4F5E-A5D2-7F0F80807532}" type="parTrans" cxnId="{BF294756-0F63-4EB9-8127-D391A113D9B1}">
      <dgm:prSet/>
      <dgm:spPr/>
      <dgm:t>
        <a:bodyPr/>
        <a:lstStyle/>
        <a:p>
          <a:endParaRPr lang="en-US"/>
        </a:p>
      </dgm:t>
    </dgm:pt>
    <dgm:pt modelId="{D2C6B68A-C9AC-4AB7-83B6-501B5C5EF8DE}" type="sibTrans" cxnId="{BF294756-0F63-4EB9-8127-D391A113D9B1}">
      <dgm:prSet/>
      <dgm:spPr/>
      <dgm:t>
        <a:bodyPr/>
        <a:lstStyle/>
        <a:p>
          <a:endParaRPr lang="en-US"/>
        </a:p>
      </dgm:t>
    </dgm:pt>
    <dgm:pt modelId="{EFB9DC80-6A78-4234-AE6B-AFAE0D871A72}">
      <dgm:prSet/>
      <dgm:spPr/>
      <dgm:t>
        <a:bodyPr/>
        <a:lstStyle/>
        <a:p>
          <a:r>
            <a:rPr lang="en-IN" b="1" i="0" dirty="0">
              <a:latin typeface="Times New Roman"/>
              <a:cs typeface="Times New Roman"/>
            </a:rPr>
            <a:t>Flow</a:t>
          </a:r>
          <a:endParaRPr lang="en-IN" dirty="0">
            <a:latin typeface="Times New Roman"/>
            <a:cs typeface="Times New Roman"/>
          </a:endParaRPr>
        </a:p>
      </dgm:t>
    </dgm:pt>
    <dgm:pt modelId="{5679CA03-CD53-4137-B911-2F74689BEE41}" type="parTrans" cxnId="{E3DF834E-F82E-4D2D-9E69-490BABB53651}">
      <dgm:prSet/>
      <dgm:spPr/>
      <dgm:t>
        <a:bodyPr/>
        <a:lstStyle/>
        <a:p>
          <a:endParaRPr lang="en-US"/>
        </a:p>
      </dgm:t>
    </dgm:pt>
    <dgm:pt modelId="{3A8688B4-CB13-479A-8739-07CAFE0A119C}" type="sibTrans" cxnId="{E3DF834E-F82E-4D2D-9E69-490BABB53651}">
      <dgm:prSet/>
      <dgm:spPr/>
      <dgm:t>
        <a:bodyPr/>
        <a:lstStyle/>
        <a:p>
          <a:endParaRPr lang="en-US"/>
        </a:p>
      </dgm:t>
    </dgm:pt>
    <dgm:pt modelId="{8F370948-B3F9-4591-946D-037E46C88847}">
      <dgm:prSet/>
      <dgm:spPr/>
      <dgm:t>
        <a:bodyPr/>
        <a:lstStyle/>
        <a:p>
          <a:r>
            <a:rPr lang="en-IN" b="0" i="0" dirty="0">
              <a:latin typeface="Times New Roman"/>
              <a:cs typeface="Times New Roman"/>
            </a:rPr>
            <a:t>User Input → Lexer → Tokens → Parser → AST → Evaluator → Output</a:t>
          </a:r>
          <a:endParaRPr lang="en-US" dirty="0">
            <a:latin typeface="Times New Roman"/>
            <a:cs typeface="Times New Roman"/>
          </a:endParaRPr>
        </a:p>
      </dgm:t>
    </dgm:pt>
    <dgm:pt modelId="{B507AC18-C8DA-40C6-8DBA-829F39C0BBA5}" type="parTrans" cxnId="{C251DC6F-C1E3-4935-8478-15116E1DE26D}">
      <dgm:prSet/>
      <dgm:spPr/>
      <dgm:t>
        <a:bodyPr/>
        <a:lstStyle/>
        <a:p>
          <a:endParaRPr lang="en-US"/>
        </a:p>
      </dgm:t>
    </dgm:pt>
    <dgm:pt modelId="{54003E9A-EB70-46B6-9300-959D24E53A81}" type="sibTrans" cxnId="{C251DC6F-C1E3-4935-8478-15116E1DE26D}">
      <dgm:prSet/>
      <dgm:spPr/>
      <dgm:t>
        <a:bodyPr/>
        <a:lstStyle/>
        <a:p>
          <a:endParaRPr lang="en-US"/>
        </a:p>
      </dgm:t>
    </dgm:pt>
    <dgm:pt modelId="{64732CD1-6BAA-49EB-AD90-8C850C4078CE}" type="pres">
      <dgm:prSet presAssocID="{1BAEB6F7-3197-48C2-B44A-0B15DA5CAC4B}" presName="Name0" presStyleCnt="0">
        <dgm:presLayoutVars>
          <dgm:dir/>
          <dgm:animLvl val="lvl"/>
          <dgm:resizeHandles val="exact"/>
        </dgm:presLayoutVars>
      </dgm:prSet>
      <dgm:spPr/>
    </dgm:pt>
    <dgm:pt modelId="{B1ADFA49-0D32-459A-9F08-8074C8712DA4}" type="pres">
      <dgm:prSet presAssocID="{8539489E-6F5A-4AD9-9E26-8F3990136C85}" presName="linNode" presStyleCnt="0"/>
      <dgm:spPr/>
    </dgm:pt>
    <dgm:pt modelId="{63AEB5CF-B0F4-46A7-BE09-F32060086FAC}" type="pres">
      <dgm:prSet presAssocID="{8539489E-6F5A-4AD9-9E26-8F3990136C85}" presName="parentText" presStyleLbl="alignNode1" presStyleIdx="0" presStyleCnt="2">
        <dgm:presLayoutVars>
          <dgm:chMax val="1"/>
          <dgm:bulletEnabled/>
        </dgm:presLayoutVars>
      </dgm:prSet>
      <dgm:spPr/>
    </dgm:pt>
    <dgm:pt modelId="{04AC4D68-8FCE-4762-9105-47416C0EBEE2}" type="pres">
      <dgm:prSet presAssocID="{8539489E-6F5A-4AD9-9E26-8F3990136C85}" presName="descendantText" presStyleLbl="alignAccFollowNode1" presStyleIdx="0" presStyleCnt="2">
        <dgm:presLayoutVars>
          <dgm:bulletEnabled/>
        </dgm:presLayoutVars>
      </dgm:prSet>
      <dgm:spPr/>
    </dgm:pt>
    <dgm:pt modelId="{9CDE1A3D-9356-4F2D-A935-AC80C2CA0181}" type="pres">
      <dgm:prSet presAssocID="{2BD74F22-4C81-401F-8ED5-7F1D788F6215}" presName="sp" presStyleCnt="0"/>
      <dgm:spPr/>
    </dgm:pt>
    <dgm:pt modelId="{D4FEAC7D-64B6-4480-A058-397FE6C06A27}" type="pres">
      <dgm:prSet presAssocID="{EFB9DC80-6A78-4234-AE6B-AFAE0D871A72}" presName="linNode" presStyleCnt="0"/>
      <dgm:spPr/>
    </dgm:pt>
    <dgm:pt modelId="{2D27FDCE-AEE5-4CB6-9AB9-2B7B51B9101F}" type="pres">
      <dgm:prSet presAssocID="{EFB9DC80-6A78-4234-AE6B-AFAE0D871A72}" presName="parentText" presStyleLbl="alignNode1" presStyleIdx="1" presStyleCnt="2">
        <dgm:presLayoutVars>
          <dgm:chMax val="1"/>
          <dgm:bulletEnabled/>
        </dgm:presLayoutVars>
      </dgm:prSet>
      <dgm:spPr/>
    </dgm:pt>
    <dgm:pt modelId="{9987E907-1567-45DC-9D57-143021C5274E}" type="pres">
      <dgm:prSet presAssocID="{EFB9DC80-6A78-4234-AE6B-AFAE0D871A72}" presName="descendantText" presStyleLbl="alignAccFollowNode1" presStyleIdx="1" presStyleCnt="2">
        <dgm:presLayoutVars>
          <dgm:bulletEnabled/>
        </dgm:presLayoutVars>
      </dgm:prSet>
      <dgm:spPr/>
    </dgm:pt>
  </dgm:ptLst>
  <dgm:cxnLst>
    <dgm:cxn modelId="{DA152B11-1D6F-4433-A71D-FB8E5361BD86}" type="presOf" srcId="{385C0A73-E079-4DA2-B3D6-17796B03E2B4}" destId="{04AC4D68-8FCE-4762-9105-47416C0EBEE2}" srcOrd="0" destOrd="0" presId="urn:microsoft.com/office/officeart/2016/7/layout/VerticalSolidActionList"/>
    <dgm:cxn modelId="{2FE96912-3019-4547-9045-600F78063802}" type="presOf" srcId="{1BAEB6F7-3197-48C2-B44A-0B15DA5CAC4B}" destId="{64732CD1-6BAA-49EB-AD90-8C850C4078CE}" srcOrd="0" destOrd="0" presId="urn:microsoft.com/office/officeart/2016/7/layout/VerticalSolidActionList"/>
    <dgm:cxn modelId="{DEF99D68-0EE2-4BBA-A4D7-F0DE7B280250}" type="presOf" srcId="{8F370948-B3F9-4591-946D-037E46C88847}" destId="{9987E907-1567-45DC-9D57-143021C5274E}" srcOrd="0" destOrd="0" presId="urn:microsoft.com/office/officeart/2016/7/layout/VerticalSolidActionList"/>
    <dgm:cxn modelId="{78A05B4B-F4B8-4F44-905B-0439F731B86F}" srcId="{8539489E-6F5A-4AD9-9E26-8F3990136C85}" destId="{0171E0B3-A227-4DCB-88BD-0D53345A6CCA}" srcOrd="2" destOrd="0" parTransId="{0FEB0EDD-2F5C-4F6D-B854-9BD7DFA1C612}" sibTransId="{BB50126E-2747-4C7F-85FA-394B36F37D8A}"/>
    <dgm:cxn modelId="{E3DF834E-F82E-4D2D-9E69-490BABB53651}" srcId="{1BAEB6F7-3197-48C2-B44A-0B15DA5CAC4B}" destId="{EFB9DC80-6A78-4234-AE6B-AFAE0D871A72}" srcOrd="1" destOrd="0" parTransId="{5679CA03-CD53-4137-B911-2F74689BEE41}" sibTransId="{3A8688B4-CB13-479A-8739-07CAFE0A119C}"/>
    <dgm:cxn modelId="{C251DC6F-C1E3-4935-8478-15116E1DE26D}" srcId="{EFB9DC80-6A78-4234-AE6B-AFAE0D871A72}" destId="{8F370948-B3F9-4591-946D-037E46C88847}" srcOrd="0" destOrd="0" parTransId="{B507AC18-C8DA-40C6-8DBA-829F39C0BBA5}" sibTransId="{54003E9A-EB70-46B6-9300-959D24E53A81}"/>
    <dgm:cxn modelId="{BF294756-0F63-4EB9-8127-D391A113D9B1}" srcId="{8539489E-6F5A-4AD9-9E26-8F3990136C85}" destId="{A55E71D1-D67C-42CD-871F-C5F144C9350C}" srcOrd="3" destOrd="0" parTransId="{971EC222-050A-4F5E-A5D2-7F0F80807532}" sibTransId="{D2C6B68A-C9AC-4AB7-83B6-501B5C5EF8DE}"/>
    <dgm:cxn modelId="{D7915858-47DA-47A6-A6D1-165BA12080A4}" srcId="{8539489E-6F5A-4AD9-9E26-8F3990136C85}" destId="{385C0A73-E079-4DA2-B3D6-17796B03E2B4}" srcOrd="0" destOrd="0" parTransId="{CA8DDCDB-DCAD-4218-9532-0E67F4763678}" sibTransId="{7A114C68-22B4-4C12-A195-C6D6FE3852D5}"/>
    <dgm:cxn modelId="{E7A8C87D-CEC0-48FC-B512-B75D23DE2807}" type="presOf" srcId="{0171E0B3-A227-4DCB-88BD-0D53345A6CCA}" destId="{04AC4D68-8FCE-4762-9105-47416C0EBEE2}" srcOrd="0" destOrd="2" presId="urn:microsoft.com/office/officeart/2016/7/layout/VerticalSolidActionList"/>
    <dgm:cxn modelId="{D41192CE-F7CB-47CF-93E3-32E93F7BD288}" srcId="{8539489E-6F5A-4AD9-9E26-8F3990136C85}" destId="{72BDD258-2851-4C6D-983A-C37778C0D2E2}" srcOrd="1" destOrd="0" parTransId="{992C28FF-5C57-4340-8D39-2512B509D9D9}" sibTransId="{618C57BA-5CF8-4C59-8457-9E54A20A9F3E}"/>
    <dgm:cxn modelId="{D58208CF-0C8C-4AB4-9BF5-40DC2B6A80D9}" srcId="{1BAEB6F7-3197-48C2-B44A-0B15DA5CAC4B}" destId="{8539489E-6F5A-4AD9-9E26-8F3990136C85}" srcOrd="0" destOrd="0" parTransId="{195096A8-CFB2-4498-9AEA-63DCC24EA0F5}" sibTransId="{2BD74F22-4C81-401F-8ED5-7F1D788F6215}"/>
    <dgm:cxn modelId="{AFCB02D6-CAAA-4C19-ABC3-B3C5A51D32C1}" type="presOf" srcId="{72BDD258-2851-4C6D-983A-C37778C0D2E2}" destId="{04AC4D68-8FCE-4762-9105-47416C0EBEE2}" srcOrd="0" destOrd="1" presId="urn:microsoft.com/office/officeart/2016/7/layout/VerticalSolidActionList"/>
    <dgm:cxn modelId="{04E646D9-AE1E-45A8-83B8-C732B27B6A0B}" type="presOf" srcId="{A55E71D1-D67C-42CD-871F-C5F144C9350C}" destId="{04AC4D68-8FCE-4762-9105-47416C0EBEE2}" srcOrd="0" destOrd="3" presId="urn:microsoft.com/office/officeart/2016/7/layout/VerticalSolidActionList"/>
    <dgm:cxn modelId="{D608C2E6-AB06-4D2A-9985-C2D06F5B3A49}" type="presOf" srcId="{8539489E-6F5A-4AD9-9E26-8F3990136C85}" destId="{63AEB5CF-B0F4-46A7-BE09-F32060086FAC}" srcOrd="0" destOrd="0" presId="urn:microsoft.com/office/officeart/2016/7/layout/VerticalSolidActionList"/>
    <dgm:cxn modelId="{BA31E3F5-65DD-44D6-BA5F-622976B79EDD}" type="presOf" srcId="{EFB9DC80-6A78-4234-AE6B-AFAE0D871A72}" destId="{2D27FDCE-AEE5-4CB6-9AB9-2B7B51B9101F}" srcOrd="0" destOrd="0" presId="urn:microsoft.com/office/officeart/2016/7/layout/VerticalSolidActionList"/>
    <dgm:cxn modelId="{17EDD235-A5DA-4B76-B1A1-176147AF0AA3}" type="presParOf" srcId="{64732CD1-6BAA-49EB-AD90-8C850C4078CE}" destId="{B1ADFA49-0D32-459A-9F08-8074C8712DA4}" srcOrd="0" destOrd="0" presId="urn:microsoft.com/office/officeart/2016/7/layout/VerticalSolidActionList"/>
    <dgm:cxn modelId="{95E511D2-60D9-4750-B194-83EECAD999AF}" type="presParOf" srcId="{B1ADFA49-0D32-459A-9F08-8074C8712DA4}" destId="{63AEB5CF-B0F4-46A7-BE09-F32060086FAC}" srcOrd="0" destOrd="0" presId="urn:microsoft.com/office/officeart/2016/7/layout/VerticalSolidActionList"/>
    <dgm:cxn modelId="{94145E5B-D5B2-4787-B9B0-E57A6940F139}" type="presParOf" srcId="{B1ADFA49-0D32-459A-9F08-8074C8712DA4}" destId="{04AC4D68-8FCE-4762-9105-47416C0EBEE2}" srcOrd="1" destOrd="0" presId="urn:microsoft.com/office/officeart/2016/7/layout/VerticalSolidActionList"/>
    <dgm:cxn modelId="{2FFB93EF-9CDE-4BF1-8D2E-8331FAE9C944}" type="presParOf" srcId="{64732CD1-6BAA-49EB-AD90-8C850C4078CE}" destId="{9CDE1A3D-9356-4F2D-A935-AC80C2CA0181}" srcOrd="1" destOrd="0" presId="urn:microsoft.com/office/officeart/2016/7/layout/VerticalSolidActionList"/>
    <dgm:cxn modelId="{A09FD53D-B67A-43F9-89C3-1B377BA646C8}" type="presParOf" srcId="{64732CD1-6BAA-49EB-AD90-8C850C4078CE}" destId="{D4FEAC7D-64B6-4480-A058-397FE6C06A27}" srcOrd="2" destOrd="0" presId="urn:microsoft.com/office/officeart/2016/7/layout/VerticalSolidActionList"/>
    <dgm:cxn modelId="{477812C2-D073-4FF1-A9B7-762290127C13}" type="presParOf" srcId="{D4FEAC7D-64B6-4480-A058-397FE6C06A27}" destId="{2D27FDCE-AEE5-4CB6-9AB9-2B7B51B9101F}" srcOrd="0" destOrd="0" presId="urn:microsoft.com/office/officeart/2016/7/layout/VerticalSolidActionList"/>
    <dgm:cxn modelId="{28A48387-18DA-40E7-942E-CD3D4196E3D3}" type="presParOf" srcId="{D4FEAC7D-64B6-4480-A058-397FE6C06A27}" destId="{9987E907-1567-45DC-9D57-143021C5274E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2D42E5-102F-49F6-B705-6DDA72CBEC50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B9660D5-9EAD-4D51-B918-4CFE75A72657}">
      <dgm:prSet/>
      <dgm:spPr/>
      <dgm:t>
        <a:bodyPr/>
        <a:lstStyle/>
        <a:p>
          <a:r>
            <a:rPr lang="en-US" dirty="0"/>
            <a:t>Lexical analysis involves scanning input and converting it into tokens.</a:t>
          </a:r>
        </a:p>
      </dgm:t>
    </dgm:pt>
    <dgm:pt modelId="{E412F8E2-6ACD-47E8-B843-363F8EDEEC52}" type="parTrans" cxnId="{E6193C3A-9FCC-4D83-84B9-6C95AFD98A21}">
      <dgm:prSet/>
      <dgm:spPr/>
      <dgm:t>
        <a:bodyPr/>
        <a:lstStyle/>
        <a:p>
          <a:endParaRPr lang="en-US"/>
        </a:p>
      </dgm:t>
    </dgm:pt>
    <dgm:pt modelId="{F4AB78E4-A4ED-4FFE-A7BD-F957EF39F97C}" type="sibTrans" cxnId="{E6193C3A-9FCC-4D83-84B9-6C95AFD98A21}">
      <dgm:prSet/>
      <dgm:spPr/>
      <dgm:t>
        <a:bodyPr/>
        <a:lstStyle/>
        <a:p>
          <a:endParaRPr lang="en-US"/>
        </a:p>
      </dgm:t>
    </dgm:pt>
    <dgm:pt modelId="{3DB71C8E-8EFC-43E2-9DC4-F3F6E50ABF0C}">
      <dgm:prSet/>
      <dgm:spPr/>
      <dgm:t>
        <a:bodyPr/>
        <a:lstStyle/>
        <a:p>
          <a:r>
            <a:rPr lang="en-US"/>
            <a:t>Example: Expression `3 + 5 * 2` is tokenized into: ['3', '+', '5', '*', '2'].</a:t>
          </a:r>
        </a:p>
      </dgm:t>
    </dgm:pt>
    <dgm:pt modelId="{2D564672-61B3-4C50-9C44-1EAE50C6E1EC}" type="parTrans" cxnId="{2356BCA2-AEBB-48E7-9DE1-6668AEACA748}">
      <dgm:prSet/>
      <dgm:spPr/>
      <dgm:t>
        <a:bodyPr/>
        <a:lstStyle/>
        <a:p>
          <a:endParaRPr lang="en-US"/>
        </a:p>
      </dgm:t>
    </dgm:pt>
    <dgm:pt modelId="{761D0C1F-61DA-4F20-AD7B-A0FAC9C16450}" type="sibTrans" cxnId="{2356BCA2-AEBB-48E7-9DE1-6668AEACA748}">
      <dgm:prSet/>
      <dgm:spPr/>
      <dgm:t>
        <a:bodyPr/>
        <a:lstStyle/>
        <a:p>
          <a:endParaRPr lang="en-US"/>
        </a:p>
      </dgm:t>
    </dgm:pt>
    <dgm:pt modelId="{E3194647-A5BF-438D-B60F-2DF937E4B7A4}">
      <dgm:prSet/>
      <dgm:spPr/>
      <dgm:t>
        <a:bodyPr/>
        <a:lstStyle/>
        <a:p>
          <a:r>
            <a:rPr lang="en-US"/>
            <a:t>Implemented using Python’s regex-based tokenization.</a:t>
          </a:r>
        </a:p>
      </dgm:t>
    </dgm:pt>
    <dgm:pt modelId="{B56C6209-0865-4EDF-897F-0B3E72BAF136}" type="parTrans" cxnId="{13153580-9E63-4578-B628-02681E6A59EC}">
      <dgm:prSet/>
      <dgm:spPr/>
      <dgm:t>
        <a:bodyPr/>
        <a:lstStyle/>
        <a:p>
          <a:endParaRPr lang="en-US"/>
        </a:p>
      </dgm:t>
    </dgm:pt>
    <dgm:pt modelId="{9608A8F4-9D98-4585-815D-6C4A97D78405}" type="sibTrans" cxnId="{13153580-9E63-4578-B628-02681E6A59EC}">
      <dgm:prSet/>
      <dgm:spPr/>
      <dgm:t>
        <a:bodyPr/>
        <a:lstStyle/>
        <a:p>
          <a:endParaRPr lang="en-US"/>
        </a:p>
      </dgm:t>
    </dgm:pt>
    <dgm:pt modelId="{CEE47019-909A-42C7-8B6B-72E8DCE1A578}" type="pres">
      <dgm:prSet presAssocID="{C12D42E5-102F-49F6-B705-6DDA72CBEC50}" presName="outerComposite" presStyleCnt="0">
        <dgm:presLayoutVars>
          <dgm:chMax val="5"/>
          <dgm:dir/>
          <dgm:resizeHandles val="exact"/>
        </dgm:presLayoutVars>
      </dgm:prSet>
      <dgm:spPr/>
    </dgm:pt>
    <dgm:pt modelId="{1706B5B0-7D51-4E64-9906-7661A3284170}" type="pres">
      <dgm:prSet presAssocID="{C12D42E5-102F-49F6-B705-6DDA72CBEC50}" presName="dummyMaxCanvas" presStyleCnt="0">
        <dgm:presLayoutVars/>
      </dgm:prSet>
      <dgm:spPr/>
    </dgm:pt>
    <dgm:pt modelId="{8518DBC3-5976-4A61-910D-CEB7487DE72A}" type="pres">
      <dgm:prSet presAssocID="{C12D42E5-102F-49F6-B705-6DDA72CBEC50}" presName="ThreeNodes_1" presStyleLbl="node1" presStyleIdx="0" presStyleCnt="3">
        <dgm:presLayoutVars>
          <dgm:bulletEnabled val="1"/>
        </dgm:presLayoutVars>
      </dgm:prSet>
      <dgm:spPr/>
    </dgm:pt>
    <dgm:pt modelId="{A910ADF2-675D-47E4-94CD-2EA7CDE0BD62}" type="pres">
      <dgm:prSet presAssocID="{C12D42E5-102F-49F6-B705-6DDA72CBEC50}" presName="ThreeNodes_2" presStyleLbl="node1" presStyleIdx="1" presStyleCnt="3">
        <dgm:presLayoutVars>
          <dgm:bulletEnabled val="1"/>
        </dgm:presLayoutVars>
      </dgm:prSet>
      <dgm:spPr/>
    </dgm:pt>
    <dgm:pt modelId="{03FC7C21-BC54-4941-9D19-B665723B20BB}" type="pres">
      <dgm:prSet presAssocID="{C12D42E5-102F-49F6-B705-6DDA72CBEC50}" presName="ThreeNodes_3" presStyleLbl="node1" presStyleIdx="2" presStyleCnt="3">
        <dgm:presLayoutVars>
          <dgm:bulletEnabled val="1"/>
        </dgm:presLayoutVars>
      </dgm:prSet>
      <dgm:spPr/>
    </dgm:pt>
    <dgm:pt modelId="{F7D83FB6-D39F-42E4-999E-F460A90033BA}" type="pres">
      <dgm:prSet presAssocID="{C12D42E5-102F-49F6-B705-6DDA72CBEC50}" presName="ThreeConn_1-2" presStyleLbl="fgAccFollowNode1" presStyleIdx="0" presStyleCnt="2">
        <dgm:presLayoutVars>
          <dgm:bulletEnabled val="1"/>
        </dgm:presLayoutVars>
      </dgm:prSet>
      <dgm:spPr/>
    </dgm:pt>
    <dgm:pt modelId="{F59D512E-2433-4BCB-8296-5413C6417BDD}" type="pres">
      <dgm:prSet presAssocID="{C12D42E5-102F-49F6-B705-6DDA72CBEC50}" presName="ThreeConn_2-3" presStyleLbl="fgAccFollowNode1" presStyleIdx="1" presStyleCnt="2">
        <dgm:presLayoutVars>
          <dgm:bulletEnabled val="1"/>
        </dgm:presLayoutVars>
      </dgm:prSet>
      <dgm:spPr/>
    </dgm:pt>
    <dgm:pt modelId="{3AA66A7A-126B-42D5-80E9-B0E924F29CDF}" type="pres">
      <dgm:prSet presAssocID="{C12D42E5-102F-49F6-B705-6DDA72CBEC50}" presName="ThreeNodes_1_text" presStyleLbl="node1" presStyleIdx="2" presStyleCnt="3">
        <dgm:presLayoutVars>
          <dgm:bulletEnabled val="1"/>
        </dgm:presLayoutVars>
      </dgm:prSet>
      <dgm:spPr/>
    </dgm:pt>
    <dgm:pt modelId="{9F4707CD-1C31-4580-9DB7-BFF4167F24AE}" type="pres">
      <dgm:prSet presAssocID="{C12D42E5-102F-49F6-B705-6DDA72CBEC50}" presName="ThreeNodes_2_text" presStyleLbl="node1" presStyleIdx="2" presStyleCnt="3">
        <dgm:presLayoutVars>
          <dgm:bulletEnabled val="1"/>
        </dgm:presLayoutVars>
      </dgm:prSet>
      <dgm:spPr/>
    </dgm:pt>
    <dgm:pt modelId="{EF24A218-43A8-4BB1-B43D-7C0C3A834FB4}" type="pres">
      <dgm:prSet presAssocID="{C12D42E5-102F-49F6-B705-6DDA72CBEC50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947F50C-3E59-4E34-B9A8-9F52BDF7282B}" type="presOf" srcId="{3DB71C8E-8EFC-43E2-9DC4-F3F6E50ABF0C}" destId="{A910ADF2-675D-47E4-94CD-2EA7CDE0BD62}" srcOrd="0" destOrd="0" presId="urn:microsoft.com/office/officeart/2005/8/layout/vProcess5"/>
    <dgm:cxn modelId="{6AE28613-3F8A-455C-9ABA-2DB55B9161B2}" type="presOf" srcId="{C12D42E5-102F-49F6-B705-6DDA72CBEC50}" destId="{CEE47019-909A-42C7-8B6B-72E8DCE1A578}" srcOrd="0" destOrd="0" presId="urn:microsoft.com/office/officeart/2005/8/layout/vProcess5"/>
    <dgm:cxn modelId="{7808A220-C0B7-4E2F-ABF7-4612762B072D}" type="presOf" srcId="{E3194647-A5BF-438D-B60F-2DF937E4B7A4}" destId="{03FC7C21-BC54-4941-9D19-B665723B20BB}" srcOrd="0" destOrd="0" presId="urn:microsoft.com/office/officeart/2005/8/layout/vProcess5"/>
    <dgm:cxn modelId="{E6193C3A-9FCC-4D83-84B9-6C95AFD98A21}" srcId="{C12D42E5-102F-49F6-B705-6DDA72CBEC50}" destId="{DB9660D5-9EAD-4D51-B918-4CFE75A72657}" srcOrd="0" destOrd="0" parTransId="{E412F8E2-6ACD-47E8-B843-363F8EDEEC52}" sibTransId="{F4AB78E4-A4ED-4FFE-A7BD-F957EF39F97C}"/>
    <dgm:cxn modelId="{2796FE61-1508-42A8-8A79-748E4BA90A93}" type="presOf" srcId="{DB9660D5-9EAD-4D51-B918-4CFE75A72657}" destId="{3AA66A7A-126B-42D5-80E9-B0E924F29CDF}" srcOrd="1" destOrd="0" presId="urn:microsoft.com/office/officeart/2005/8/layout/vProcess5"/>
    <dgm:cxn modelId="{13153580-9E63-4578-B628-02681E6A59EC}" srcId="{C12D42E5-102F-49F6-B705-6DDA72CBEC50}" destId="{E3194647-A5BF-438D-B60F-2DF937E4B7A4}" srcOrd="2" destOrd="0" parTransId="{B56C6209-0865-4EDF-897F-0B3E72BAF136}" sibTransId="{9608A8F4-9D98-4585-815D-6C4A97D78405}"/>
    <dgm:cxn modelId="{800BA296-2776-4AA7-A733-E2F55BD04A18}" type="presOf" srcId="{F4AB78E4-A4ED-4FFE-A7BD-F957EF39F97C}" destId="{F7D83FB6-D39F-42E4-999E-F460A90033BA}" srcOrd="0" destOrd="0" presId="urn:microsoft.com/office/officeart/2005/8/layout/vProcess5"/>
    <dgm:cxn modelId="{60FBA496-E17B-410B-88E3-74E45637374A}" type="presOf" srcId="{761D0C1F-61DA-4F20-AD7B-A0FAC9C16450}" destId="{F59D512E-2433-4BCB-8296-5413C6417BDD}" srcOrd="0" destOrd="0" presId="urn:microsoft.com/office/officeart/2005/8/layout/vProcess5"/>
    <dgm:cxn modelId="{9654089B-F3BE-4511-8646-FCFC8F4CE10D}" type="presOf" srcId="{E3194647-A5BF-438D-B60F-2DF937E4B7A4}" destId="{EF24A218-43A8-4BB1-B43D-7C0C3A834FB4}" srcOrd="1" destOrd="0" presId="urn:microsoft.com/office/officeart/2005/8/layout/vProcess5"/>
    <dgm:cxn modelId="{2356BCA2-AEBB-48E7-9DE1-6668AEACA748}" srcId="{C12D42E5-102F-49F6-B705-6DDA72CBEC50}" destId="{3DB71C8E-8EFC-43E2-9DC4-F3F6E50ABF0C}" srcOrd="1" destOrd="0" parTransId="{2D564672-61B3-4C50-9C44-1EAE50C6E1EC}" sibTransId="{761D0C1F-61DA-4F20-AD7B-A0FAC9C16450}"/>
    <dgm:cxn modelId="{F61216B4-DF9C-40DC-B03C-D6AA8F3A73CA}" type="presOf" srcId="{3DB71C8E-8EFC-43E2-9DC4-F3F6E50ABF0C}" destId="{9F4707CD-1C31-4580-9DB7-BFF4167F24AE}" srcOrd="1" destOrd="0" presId="urn:microsoft.com/office/officeart/2005/8/layout/vProcess5"/>
    <dgm:cxn modelId="{49BE92CA-5354-4D85-90DC-DBA277550CB7}" type="presOf" srcId="{DB9660D5-9EAD-4D51-B918-4CFE75A72657}" destId="{8518DBC3-5976-4A61-910D-CEB7487DE72A}" srcOrd="0" destOrd="0" presId="urn:microsoft.com/office/officeart/2005/8/layout/vProcess5"/>
    <dgm:cxn modelId="{D6A89124-E0FB-45AF-8DAA-FC54EA497403}" type="presParOf" srcId="{CEE47019-909A-42C7-8B6B-72E8DCE1A578}" destId="{1706B5B0-7D51-4E64-9906-7661A3284170}" srcOrd="0" destOrd="0" presId="urn:microsoft.com/office/officeart/2005/8/layout/vProcess5"/>
    <dgm:cxn modelId="{3BFC1B04-7445-4750-80F6-96FED9FAE78A}" type="presParOf" srcId="{CEE47019-909A-42C7-8B6B-72E8DCE1A578}" destId="{8518DBC3-5976-4A61-910D-CEB7487DE72A}" srcOrd="1" destOrd="0" presId="urn:microsoft.com/office/officeart/2005/8/layout/vProcess5"/>
    <dgm:cxn modelId="{F9178434-875A-453A-8847-2C58F5C9FD2C}" type="presParOf" srcId="{CEE47019-909A-42C7-8B6B-72E8DCE1A578}" destId="{A910ADF2-675D-47E4-94CD-2EA7CDE0BD62}" srcOrd="2" destOrd="0" presId="urn:microsoft.com/office/officeart/2005/8/layout/vProcess5"/>
    <dgm:cxn modelId="{007FA86E-8437-4778-9905-9FB6D8B92A10}" type="presParOf" srcId="{CEE47019-909A-42C7-8B6B-72E8DCE1A578}" destId="{03FC7C21-BC54-4941-9D19-B665723B20BB}" srcOrd="3" destOrd="0" presId="urn:microsoft.com/office/officeart/2005/8/layout/vProcess5"/>
    <dgm:cxn modelId="{FB7AD413-2E24-42AE-B858-007D58585B85}" type="presParOf" srcId="{CEE47019-909A-42C7-8B6B-72E8DCE1A578}" destId="{F7D83FB6-D39F-42E4-999E-F460A90033BA}" srcOrd="4" destOrd="0" presId="urn:microsoft.com/office/officeart/2005/8/layout/vProcess5"/>
    <dgm:cxn modelId="{E5C59CDB-4270-4409-B5D3-A031B608D6FF}" type="presParOf" srcId="{CEE47019-909A-42C7-8B6B-72E8DCE1A578}" destId="{F59D512E-2433-4BCB-8296-5413C6417BDD}" srcOrd="5" destOrd="0" presId="urn:microsoft.com/office/officeart/2005/8/layout/vProcess5"/>
    <dgm:cxn modelId="{44E70DAA-BCB0-4C13-92D3-0EAE445B67FD}" type="presParOf" srcId="{CEE47019-909A-42C7-8B6B-72E8DCE1A578}" destId="{3AA66A7A-126B-42D5-80E9-B0E924F29CDF}" srcOrd="6" destOrd="0" presId="urn:microsoft.com/office/officeart/2005/8/layout/vProcess5"/>
    <dgm:cxn modelId="{0F40B6B9-ACAA-4E10-B26F-9C9407B4123B}" type="presParOf" srcId="{CEE47019-909A-42C7-8B6B-72E8DCE1A578}" destId="{9F4707CD-1C31-4580-9DB7-BFF4167F24AE}" srcOrd="7" destOrd="0" presId="urn:microsoft.com/office/officeart/2005/8/layout/vProcess5"/>
    <dgm:cxn modelId="{B022FE8F-BC9F-45C2-B865-A5E710224F23}" type="presParOf" srcId="{CEE47019-909A-42C7-8B6B-72E8DCE1A578}" destId="{EF24A218-43A8-4BB1-B43D-7C0C3A834FB4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9CC0E6-FD3A-4094-A528-8228E27C517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060E82-5D14-4B3B-93D1-9C10961EE4CC}">
      <dgm:prSet/>
      <dgm:spPr/>
      <dgm:t>
        <a:bodyPr/>
        <a:lstStyle/>
        <a:p>
          <a:r>
            <a:rPr lang="en-US" dirty="0"/>
            <a:t>Recursive descent parsing requires well-defined grammar.</a:t>
          </a:r>
        </a:p>
      </dgm:t>
    </dgm:pt>
    <dgm:pt modelId="{14673530-7359-4E36-85FC-3CCBEC428A48}" type="parTrans" cxnId="{E3FA5E96-94C3-41D7-9B1F-8CC3FBD7D6A9}">
      <dgm:prSet/>
      <dgm:spPr/>
      <dgm:t>
        <a:bodyPr/>
        <a:lstStyle/>
        <a:p>
          <a:endParaRPr lang="en-US"/>
        </a:p>
      </dgm:t>
    </dgm:pt>
    <dgm:pt modelId="{BB6E2E44-D868-4F4B-8F64-412A495FF15C}" type="sibTrans" cxnId="{E3FA5E96-94C3-41D7-9B1F-8CC3FBD7D6A9}">
      <dgm:prSet/>
      <dgm:spPr/>
      <dgm:t>
        <a:bodyPr/>
        <a:lstStyle/>
        <a:p>
          <a:endParaRPr lang="en-US"/>
        </a:p>
      </dgm:t>
    </dgm:pt>
    <dgm:pt modelId="{A7A2ADD7-4910-4EE5-9B45-17CEBF09AB59}">
      <dgm:prSet/>
      <dgm:spPr/>
      <dgm:t>
        <a:bodyPr/>
        <a:lstStyle/>
        <a:p>
          <a:r>
            <a:rPr lang="en-US" dirty="0"/>
            <a:t>Common challenges:</a:t>
          </a:r>
        </a:p>
      </dgm:t>
    </dgm:pt>
    <dgm:pt modelId="{25D9C64E-67F0-4F56-8E86-0DF3F9062EEE}" type="parTrans" cxnId="{97EFAA6C-C5FA-46A7-A27E-56C56370F2EB}">
      <dgm:prSet/>
      <dgm:spPr/>
      <dgm:t>
        <a:bodyPr/>
        <a:lstStyle/>
        <a:p>
          <a:endParaRPr lang="en-US"/>
        </a:p>
      </dgm:t>
    </dgm:pt>
    <dgm:pt modelId="{E01DEEC8-3BE7-40B7-B9F2-DF3F8D2DE56E}" type="sibTrans" cxnId="{97EFAA6C-C5FA-46A7-A27E-56C56370F2EB}">
      <dgm:prSet/>
      <dgm:spPr/>
      <dgm:t>
        <a:bodyPr/>
        <a:lstStyle/>
        <a:p>
          <a:endParaRPr lang="en-US"/>
        </a:p>
      </dgm:t>
    </dgm:pt>
    <dgm:pt modelId="{C897861F-6F60-4916-A26B-A8C886351178}">
      <dgm:prSet/>
      <dgm:spPr/>
      <dgm:t>
        <a:bodyPr/>
        <a:lstStyle/>
        <a:p>
          <a:r>
            <a:rPr lang="en-US" dirty="0"/>
            <a:t> Left recursion (resolved by refactoring grammar).</a:t>
          </a:r>
        </a:p>
      </dgm:t>
    </dgm:pt>
    <dgm:pt modelId="{D3B5B59F-E720-4E65-B942-0A4951635570}" type="parTrans" cxnId="{2679D3AF-916D-41EE-A914-4D1B556021C1}">
      <dgm:prSet/>
      <dgm:spPr/>
      <dgm:t>
        <a:bodyPr/>
        <a:lstStyle/>
        <a:p>
          <a:endParaRPr lang="en-US"/>
        </a:p>
      </dgm:t>
    </dgm:pt>
    <dgm:pt modelId="{D9D756AC-2B8E-4556-862B-5A9B39DC2F55}" type="sibTrans" cxnId="{2679D3AF-916D-41EE-A914-4D1B556021C1}">
      <dgm:prSet/>
      <dgm:spPr/>
      <dgm:t>
        <a:bodyPr/>
        <a:lstStyle/>
        <a:p>
          <a:endParaRPr lang="en-US"/>
        </a:p>
      </dgm:t>
    </dgm:pt>
    <dgm:pt modelId="{E97E70CD-BF5F-419F-9905-F10BA149E537}">
      <dgm:prSet/>
      <dgm:spPr/>
      <dgm:t>
        <a:bodyPr/>
        <a:lstStyle/>
        <a:p>
          <a:r>
            <a:rPr lang="en-US" dirty="0"/>
            <a:t>Ambiguous parsing (resolved using precedence rules).</a:t>
          </a:r>
        </a:p>
      </dgm:t>
    </dgm:pt>
    <dgm:pt modelId="{D50522C7-3A09-4415-B75B-79C75800FDE8}" type="parTrans" cxnId="{D459A0E8-86E4-4453-A53F-77AD4178A56C}">
      <dgm:prSet/>
      <dgm:spPr/>
      <dgm:t>
        <a:bodyPr/>
        <a:lstStyle/>
        <a:p>
          <a:endParaRPr lang="en-US"/>
        </a:p>
      </dgm:t>
    </dgm:pt>
    <dgm:pt modelId="{A7E2373F-D17A-4623-A4E9-58AF22617FFD}" type="sibTrans" cxnId="{D459A0E8-86E4-4453-A53F-77AD4178A56C}">
      <dgm:prSet/>
      <dgm:spPr/>
      <dgm:t>
        <a:bodyPr/>
        <a:lstStyle/>
        <a:p>
          <a:endParaRPr lang="en-US"/>
        </a:p>
      </dgm:t>
    </dgm:pt>
    <dgm:pt modelId="{C621B71B-98A4-413B-96BE-872E49F285F8}" type="pres">
      <dgm:prSet presAssocID="{B29CC0E6-FD3A-4094-A528-8228E27C517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724CE9E-9FA8-4315-A8A7-335DE7BB99B2}" type="pres">
      <dgm:prSet presAssocID="{3D060E82-5D14-4B3B-93D1-9C10961EE4CC}" presName="hierRoot1" presStyleCnt="0"/>
      <dgm:spPr/>
    </dgm:pt>
    <dgm:pt modelId="{8E03CD33-663F-4A2E-A9AE-1EAE94A8E641}" type="pres">
      <dgm:prSet presAssocID="{3D060E82-5D14-4B3B-93D1-9C10961EE4CC}" presName="composite" presStyleCnt="0"/>
      <dgm:spPr/>
    </dgm:pt>
    <dgm:pt modelId="{AA0626AA-FB93-42FF-B7B5-04A9C2A4E011}" type="pres">
      <dgm:prSet presAssocID="{3D060E82-5D14-4B3B-93D1-9C10961EE4CC}" presName="background" presStyleLbl="node0" presStyleIdx="0" presStyleCnt="4"/>
      <dgm:spPr/>
    </dgm:pt>
    <dgm:pt modelId="{87BECB2C-82BC-4A3E-8B0C-17CB3F492489}" type="pres">
      <dgm:prSet presAssocID="{3D060E82-5D14-4B3B-93D1-9C10961EE4CC}" presName="text" presStyleLbl="fgAcc0" presStyleIdx="0" presStyleCnt="4">
        <dgm:presLayoutVars>
          <dgm:chPref val="3"/>
        </dgm:presLayoutVars>
      </dgm:prSet>
      <dgm:spPr/>
    </dgm:pt>
    <dgm:pt modelId="{C896EE07-D545-4B1A-8639-C2A6C11FDF2E}" type="pres">
      <dgm:prSet presAssocID="{3D060E82-5D14-4B3B-93D1-9C10961EE4CC}" presName="hierChild2" presStyleCnt="0"/>
      <dgm:spPr/>
    </dgm:pt>
    <dgm:pt modelId="{B428CA73-2065-401E-91AC-EC2D7C24CE68}" type="pres">
      <dgm:prSet presAssocID="{A7A2ADD7-4910-4EE5-9B45-17CEBF09AB59}" presName="hierRoot1" presStyleCnt="0"/>
      <dgm:spPr/>
    </dgm:pt>
    <dgm:pt modelId="{EAA35D92-6244-4A51-B718-5F5E6F8AF5B2}" type="pres">
      <dgm:prSet presAssocID="{A7A2ADD7-4910-4EE5-9B45-17CEBF09AB59}" presName="composite" presStyleCnt="0"/>
      <dgm:spPr/>
    </dgm:pt>
    <dgm:pt modelId="{12A48F1B-C90B-43E4-B3D7-AE868D3A3B99}" type="pres">
      <dgm:prSet presAssocID="{A7A2ADD7-4910-4EE5-9B45-17CEBF09AB59}" presName="background" presStyleLbl="node0" presStyleIdx="1" presStyleCnt="4"/>
      <dgm:spPr/>
    </dgm:pt>
    <dgm:pt modelId="{8296B97A-96BF-49AF-A9B7-FA9A4FF11F67}" type="pres">
      <dgm:prSet presAssocID="{A7A2ADD7-4910-4EE5-9B45-17CEBF09AB59}" presName="text" presStyleLbl="fgAcc0" presStyleIdx="1" presStyleCnt="4">
        <dgm:presLayoutVars>
          <dgm:chPref val="3"/>
        </dgm:presLayoutVars>
      </dgm:prSet>
      <dgm:spPr/>
    </dgm:pt>
    <dgm:pt modelId="{161A97BF-6A8E-43A5-BEBF-FAEE5A8D80CC}" type="pres">
      <dgm:prSet presAssocID="{A7A2ADD7-4910-4EE5-9B45-17CEBF09AB59}" presName="hierChild2" presStyleCnt="0"/>
      <dgm:spPr/>
    </dgm:pt>
    <dgm:pt modelId="{1135C3CE-A56F-42D5-92AB-95DEC740CAA6}" type="pres">
      <dgm:prSet presAssocID="{C897861F-6F60-4916-A26B-A8C886351178}" presName="hierRoot1" presStyleCnt="0"/>
      <dgm:spPr/>
    </dgm:pt>
    <dgm:pt modelId="{49AEF46D-DA00-4307-97F2-72C7E77F6303}" type="pres">
      <dgm:prSet presAssocID="{C897861F-6F60-4916-A26B-A8C886351178}" presName="composite" presStyleCnt="0"/>
      <dgm:spPr/>
    </dgm:pt>
    <dgm:pt modelId="{95E999EF-2DAA-4CC0-B3A2-1F726F1AB531}" type="pres">
      <dgm:prSet presAssocID="{C897861F-6F60-4916-A26B-A8C886351178}" presName="background" presStyleLbl="node0" presStyleIdx="2" presStyleCnt="4"/>
      <dgm:spPr/>
    </dgm:pt>
    <dgm:pt modelId="{EF2E125A-C797-459D-9CC6-1D4FE35060AB}" type="pres">
      <dgm:prSet presAssocID="{C897861F-6F60-4916-A26B-A8C886351178}" presName="text" presStyleLbl="fgAcc0" presStyleIdx="2" presStyleCnt="4">
        <dgm:presLayoutVars>
          <dgm:chPref val="3"/>
        </dgm:presLayoutVars>
      </dgm:prSet>
      <dgm:spPr/>
    </dgm:pt>
    <dgm:pt modelId="{1C9B7F44-8B0B-4A12-B77D-B3ACA8462762}" type="pres">
      <dgm:prSet presAssocID="{C897861F-6F60-4916-A26B-A8C886351178}" presName="hierChild2" presStyleCnt="0"/>
      <dgm:spPr/>
    </dgm:pt>
    <dgm:pt modelId="{B0362A4E-7573-4B1B-80BE-3FEE61E1B41A}" type="pres">
      <dgm:prSet presAssocID="{E97E70CD-BF5F-419F-9905-F10BA149E537}" presName="hierRoot1" presStyleCnt="0"/>
      <dgm:spPr/>
    </dgm:pt>
    <dgm:pt modelId="{4BDE44BB-5628-492C-A6F9-E9451D7324B8}" type="pres">
      <dgm:prSet presAssocID="{E97E70CD-BF5F-419F-9905-F10BA149E537}" presName="composite" presStyleCnt="0"/>
      <dgm:spPr/>
    </dgm:pt>
    <dgm:pt modelId="{E5C187BF-9FD1-468E-8CC0-ED6E3F5BCD9B}" type="pres">
      <dgm:prSet presAssocID="{E97E70CD-BF5F-419F-9905-F10BA149E537}" presName="background" presStyleLbl="node0" presStyleIdx="3" presStyleCnt="4"/>
      <dgm:spPr/>
    </dgm:pt>
    <dgm:pt modelId="{9D624DC1-843E-4333-8668-ADBC09ADA5E9}" type="pres">
      <dgm:prSet presAssocID="{E97E70CD-BF5F-419F-9905-F10BA149E537}" presName="text" presStyleLbl="fgAcc0" presStyleIdx="3" presStyleCnt="4">
        <dgm:presLayoutVars>
          <dgm:chPref val="3"/>
        </dgm:presLayoutVars>
      </dgm:prSet>
      <dgm:spPr/>
    </dgm:pt>
    <dgm:pt modelId="{523061E0-7D15-4E99-B616-4520922454F6}" type="pres">
      <dgm:prSet presAssocID="{E97E70CD-BF5F-419F-9905-F10BA149E537}" presName="hierChild2" presStyleCnt="0"/>
      <dgm:spPr/>
    </dgm:pt>
  </dgm:ptLst>
  <dgm:cxnLst>
    <dgm:cxn modelId="{2E26AA13-D6BF-4535-A2B4-2022E20599C2}" type="presOf" srcId="{3D060E82-5D14-4B3B-93D1-9C10961EE4CC}" destId="{87BECB2C-82BC-4A3E-8B0C-17CB3F492489}" srcOrd="0" destOrd="0" presId="urn:microsoft.com/office/officeart/2005/8/layout/hierarchy1"/>
    <dgm:cxn modelId="{843FF263-D38A-470C-9305-F70B9EBF39E7}" type="presOf" srcId="{A7A2ADD7-4910-4EE5-9B45-17CEBF09AB59}" destId="{8296B97A-96BF-49AF-A9B7-FA9A4FF11F67}" srcOrd="0" destOrd="0" presId="urn:microsoft.com/office/officeart/2005/8/layout/hierarchy1"/>
    <dgm:cxn modelId="{97EFAA6C-C5FA-46A7-A27E-56C56370F2EB}" srcId="{B29CC0E6-FD3A-4094-A528-8228E27C517A}" destId="{A7A2ADD7-4910-4EE5-9B45-17CEBF09AB59}" srcOrd="1" destOrd="0" parTransId="{25D9C64E-67F0-4F56-8E86-0DF3F9062EEE}" sibTransId="{E01DEEC8-3BE7-40B7-B9F2-DF3F8D2DE56E}"/>
    <dgm:cxn modelId="{3CBB246F-4C79-48FD-B9F0-39F7A4A13DB5}" type="presOf" srcId="{C897861F-6F60-4916-A26B-A8C886351178}" destId="{EF2E125A-C797-459D-9CC6-1D4FE35060AB}" srcOrd="0" destOrd="0" presId="urn:microsoft.com/office/officeart/2005/8/layout/hierarchy1"/>
    <dgm:cxn modelId="{EBB94A86-4986-40E2-9344-1A276FE581B1}" type="presOf" srcId="{E97E70CD-BF5F-419F-9905-F10BA149E537}" destId="{9D624DC1-843E-4333-8668-ADBC09ADA5E9}" srcOrd="0" destOrd="0" presId="urn:microsoft.com/office/officeart/2005/8/layout/hierarchy1"/>
    <dgm:cxn modelId="{E3FA5E96-94C3-41D7-9B1F-8CC3FBD7D6A9}" srcId="{B29CC0E6-FD3A-4094-A528-8228E27C517A}" destId="{3D060E82-5D14-4B3B-93D1-9C10961EE4CC}" srcOrd="0" destOrd="0" parTransId="{14673530-7359-4E36-85FC-3CCBEC428A48}" sibTransId="{BB6E2E44-D868-4F4B-8F64-412A495FF15C}"/>
    <dgm:cxn modelId="{2679D3AF-916D-41EE-A914-4D1B556021C1}" srcId="{B29CC0E6-FD3A-4094-A528-8228E27C517A}" destId="{C897861F-6F60-4916-A26B-A8C886351178}" srcOrd="2" destOrd="0" parTransId="{D3B5B59F-E720-4E65-B942-0A4951635570}" sibTransId="{D9D756AC-2B8E-4556-862B-5A9B39DC2F55}"/>
    <dgm:cxn modelId="{CEE6CEBB-8E7F-44CD-8FC6-75BBC408308A}" type="presOf" srcId="{B29CC0E6-FD3A-4094-A528-8228E27C517A}" destId="{C621B71B-98A4-413B-96BE-872E49F285F8}" srcOrd="0" destOrd="0" presId="urn:microsoft.com/office/officeart/2005/8/layout/hierarchy1"/>
    <dgm:cxn modelId="{D459A0E8-86E4-4453-A53F-77AD4178A56C}" srcId="{B29CC0E6-FD3A-4094-A528-8228E27C517A}" destId="{E97E70CD-BF5F-419F-9905-F10BA149E537}" srcOrd="3" destOrd="0" parTransId="{D50522C7-3A09-4415-B75B-79C75800FDE8}" sibTransId="{A7E2373F-D17A-4623-A4E9-58AF22617FFD}"/>
    <dgm:cxn modelId="{D4C9F1DC-2948-4826-93FA-19645F7C308A}" type="presParOf" srcId="{C621B71B-98A4-413B-96BE-872E49F285F8}" destId="{9724CE9E-9FA8-4315-A8A7-335DE7BB99B2}" srcOrd="0" destOrd="0" presId="urn:microsoft.com/office/officeart/2005/8/layout/hierarchy1"/>
    <dgm:cxn modelId="{33419473-C04B-43E5-A59E-245481B0EC1F}" type="presParOf" srcId="{9724CE9E-9FA8-4315-A8A7-335DE7BB99B2}" destId="{8E03CD33-663F-4A2E-A9AE-1EAE94A8E641}" srcOrd="0" destOrd="0" presId="urn:microsoft.com/office/officeart/2005/8/layout/hierarchy1"/>
    <dgm:cxn modelId="{767D1765-0A8B-4DAF-856C-219C003EA16A}" type="presParOf" srcId="{8E03CD33-663F-4A2E-A9AE-1EAE94A8E641}" destId="{AA0626AA-FB93-42FF-B7B5-04A9C2A4E011}" srcOrd="0" destOrd="0" presId="urn:microsoft.com/office/officeart/2005/8/layout/hierarchy1"/>
    <dgm:cxn modelId="{CB4F7B71-546A-46D4-98B7-FBFCD7560765}" type="presParOf" srcId="{8E03CD33-663F-4A2E-A9AE-1EAE94A8E641}" destId="{87BECB2C-82BC-4A3E-8B0C-17CB3F492489}" srcOrd="1" destOrd="0" presId="urn:microsoft.com/office/officeart/2005/8/layout/hierarchy1"/>
    <dgm:cxn modelId="{F61C4E6B-A1D7-49B8-8D0F-D77BE03DC7E2}" type="presParOf" srcId="{9724CE9E-9FA8-4315-A8A7-335DE7BB99B2}" destId="{C896EE07-D545-4B1A-8639-C2A6C11FDF2E}" srcOrd="1" destOrd="0" presId="urn:microsoft.com/office/officeart/2005/8/layout/hierarchy1"/>
    <dgm:cxn modelId="{481054A4-8150-457C-B344-04028F035F35}" type="presParOf" srcId="{C621B71B-98A4-413B-96BE-872E49F285F8}" destId="{B428CA73-2065-401E-91AC-EC2D7C24CE68}" srcOrd="1" destOrd="0" presId="urn:microsoft.com/office/officeart/2005/8/layout/hierarchy1"/>
    <dgm:cxn modelId="{E5689620-D72C-4977-BD8F-2F807AD45D4D}" type="presParOf" srcId="{B428CA73-2065-401E-91AC-EC2D7C24CE68}" destId="{EAA35D92-6244-4A51-B718-5F5E6F8AF5B2}" srcOrd="0" destOrd="0" presId="urn:microsoft.com/office/officeart/2005/8/layout/hierarchy1"/>
    <dgm:cxn modelId="{1A4E988E-2098-4425-BFE8-85289EE505E0}" type="presParOf" srcId="{EAA35D92-6244-4A51-B718-5F5E6F8AF5B2}" destId="{12A48F1B-C90B-43E4-B3D7-AE868D3A3B99}" srcOrd="0" destOrd="0" presId="urn:microsoft.com/office/officeart/2005/8/layout/hierarchy1"/>
    <dgm:cxn modelId="{CD661541-BD54-420B-9F73-63D0F15FC57A}" type="presParOf" srcId="{EAA35D92-6244-4A51-B718-5F5E6F8AF5B2}" destId="{8296B97A-96BF-49AF-A9B7-FA9A4FF11F67}" srcOrd="1" destOrd="0" presId="urn:microsoft.com/office/officeart/2005/8/layout/hierarchy1"/>
    <dgm:cxn modelId="{7D869EC5-C578-456D-A472-F32234C15631}" type="presParOf" srcId="{B428CA73-2065-401E-91AC-EC2D7C24CE68}" destId="{161A97BF-6A8E-43A5-BEBF-FAEE5A8D80CC}" srcOrd="1" destOrd="0" presId="urn:microsoft.com/office/officeart/2005/8/layout/hierarchy1"/>
    <dgm:cxn modelId="{E252B1E0-4E06-4D90-AED6-EE6E683D9623}" type="presParOf" srcId="{C621B71B-98A4-413B-96BE-872E49F285F8}" destId="{1135C3CE-A56F-42D5-92AB-95DEC740CAA6}" srcOrd="2" destOrd="0" presId="urn:microsoft.com/office/officeart/2005/8/layout/hierarchy1"/>
    <dgm:cxn modelId="{6BC48473-92D0-4B27-9F92-D732E20B5FC4}" type="presParOf" srcId="{1135C3CE-A56F-42D5-92AB-95DEC740CAA6}" destId="{49AEF46D-DA00-4307-97F2-72C7E77F6303}" srcOrd="0" destOrd="0" presId="urn:microsoft.com/office/officeart/2005/8/layout/hierarchy1"/>
    <dgm:cxn modelId="{4E5A5C0E-7174-41FF-B13D-CB32CFADB8F6}" type="presParOf" srcId="{49AEF46D-DA00-4307-97F2-72C7E77F6303}" destId="{95E999EF-2DAA-4CC0-B3A2-1F726F1AB531}" srcOrd="0" destOrd="0" presId="urn:microsoft.com/office/officeart/2005/8/layout/hierarchy1"/>
    <dgm:cxn modelId="{C5026333-9E34-4B7D-A08A-79CF20C6437F}" type="presParOf" srcId="{49AEF46D-DA00-4307-97F2-72C7E77F6303}" destId="{EF2E125A-C797-459D-9CC6-1D4FE35060AB}" srcOrd="1" destOrd="0" presId="urn:microsoft.com/office/officeart/2005/8/layout/hierarchy1"/>
    <dgm:cxn modelId="{AFFF4F68-0468-4C17-8888-3B062309AC6A}" type="presParOf" srcId="{1135C3CE-A56F-42D5-92AB-95DEC740CAA6}" destId="{1C9B7F44-8B0B-4A12-B77D-B3ACA8462762}" srcOrd="1" destOrd="0" presId="urn:microsoft.com/office/officeart/2005/8/layout/hierarchy1"/>
    <dgm:cxn modelId="{9A2F2F32-CA45-4808-A54A-723F2C02FF40}" type="presParOf" srcId="{C621B71B-98A4-413B-96BE-872E49F285F8}" destId="{B0362A4E-7573-4B1B-80BE-3FEE61E1B41A}" srcOrd="3" destOrd="0" presId="urn:microsoft.com/office/officeart/2005/8/layout/hierarchy1"/>
    <dgm:cxn modelId="{72BFCE88-10B6-43C5-BF49-1F9C2DA131C6}" type="presParOf" srcId="{B0362A4E-7573-4B1B-80BE-3FEE61E1B41A}" destId="{4BDE44BB-5628-492C-A6F9-E9451D7324B8}" srcOrd="0" destOrd="0" presId="urn:microsoft.com/office/officeart/2005/8/layout/hierarchy1"/>
    <dgm:cxn modelId="{00F7F0AF-C1DE-41FD-A4D9-339CC186FAED}" type="presParOf" srcId="{4BDE44BB-5628-492C-A6F9-E9451D7324B8}" destId="{E5C187BF-9FD1-468E-8CC0-ED6E3F5BCD9B}" srcOrd="0" destOrd="0" presId="urn:microsoft.com/office/officeart/2005/8/layout/hierarchy1"/>
    <dgm:cxn modelId="{D2BBDD3A-D378-4F24-9A32-0E5AE5D8AF2E}" type="presParOf" srcId="{4BDE44BB-5628-492C-A6F9-E9451D7324B8}" destId="{9D624DC1-843E-4333-8668-ADBC09ADA5E9}" srcOrd="1" destOrd="0" presId="urn:microsoft.com/office/officeart/2005/8/layout/hierarchy1"/>
    <dgm:cxn modelId="{4D9BC243-88EE-41CC-8CD5-6872DDCC2A48}" type="presParOf" srcId="{B0362A4E-7573-4B1B-80BE-3FEE61E1B41A}" destId="{523061E0-7D15-4E99-B616-4520922454F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756324E-7218-430B-BF58-E6B120F5D2E5}" type="doc">
      <dgm:prSet loTypeId="urn:microsoft.com/office/officeart/2005/8/layout/vProcess5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71B71E7-8F02-45FC-999E-212E4D70EF1F}">
      <dgm:prSet phldr="0"/>
      <dgm:spPr/>
      <dgm:t>
        <a:bodyPr/>
        <a:lstStyle/>
        <a:p>
          <a:pPr rtl="0"/>
          <a:r>
            <a:rPr lang="en-US" b="1" dirty="0">
              <a:solidFill>
                <a:srgbClr val="444444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rPr>
            <a:t>Constant Folding: Simplifies constant expressions during parsing (e.g., 2+3 becomes 5).</a:t>
          </a:r>
        </a:p>
      </dgm:t>
    </dgm:pt>
    <dgm:pt modelId="{A546E0AF-53E1-4BBB-A120-D5F05432E06E}" type="parTrans" cxnId="{EC6B0B3C-C79A-4C38-BF0C-B71BE57244D8}">
      <dgm:prSet/>
      <dgm:spPr/>
      <dgm:t>
        <a:bodyPr/>
        <a:lstStyle/>
        <a:p>
          <a:endParaRPr lang="en-IN"/>
        </a:p>
      </dgm:t>
    </dgm:pt>
    <dgm:pt modelId="{ED17E808-4791-4E21-B57C-628E1584DC72}" type="sibTrans" cxnId="{EC6B0B3C-C79A-4C38-BF0C-B71BE57244D8}">
      <dgm:prSet/>
      <dgm:spPr/>
      <dgm:t>
        <a:bodyPr/>
        <a:lstStyle/>
        <a:p>
          <a:endParaRPr lang="en-US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FB62E55-71DE-439A-A917-3CC355776662}">
      <dgm:prSet phldr="0"/>
      <dgm:spPr/>
      <dgm:t>
        <a:bodyPr/>
        <a:lstStyle/>
        <a:p>
          <a:r>
            <a:rPr lang="en-US" b="1" dirty="0">
              <a:solidFill>
                <a:srgbClr val="444444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rPr>
            <a:t>Short-circuit Evaluation: Stops evaluation early for logical operators when the result is determined (useful in complex expressions).</a:t>
          </a:r>
        </a:p>
      </dgm:t>
    </dgm:pt>
    <dgm:pt modelId="{7003F116-3064-4736-A2A9-DABCC3ED26D2}" type="parTrans" cxnId="{122D319B-8B67-4836-8049-42FBDED086CD}">
      <dgm:prSet/>
      <dgm:spPr/>
      <dgm:t>
        <a:bodyPr/>
        <a:lstStyle/>
        <a:p>
          <a:endParaRPr lang="en-IN"/>
        </a:p>
      </dgm:t>
    </dgm:pt>
    <dgm:pt modelId="{58321D5F-E00F-431C-89A4-E1C9BA175A0B}" type="sibTrans" cxnId="{122D319B-8B67-4836-8049-42FBDED086CD}">
      <dgm:prSet/>
      <dgm:spPr/>
      <dgm:t>
        <a:bodyPr/>
        <a:lstStyle/>
        <a:p>
          <a:endParaRPr lang="en-US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0BD2FB1-B448-4ABD-A040-CC3A03F0E0C3}">
      <dgm:prSet phldr="0"/>
      <dgm:spPr/>
      <dgm:t>
        <a:bodyPr/>
        <a:lstStyle/>
        <a:p>
          <a:r>
            <a:rPr lang="en-US" b="1" dirty="0">
              <a:solidFill>
                <a:srgbClr val="444444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rPr>
            <a:t>Performance Focus: Helps in reducing unnecessary computations, leading to faster evaluation times.</a:t>
          </a:r>
        </a:p>
      </dgm:t>
    </dgm:pt>
    <dgm:pt modelId="{DB721773-2802-48B1-B8CE-68E3102FEADB}" type="parTrans" cxnId="{0DA1021B-1518-4BEF-AD5E-6D7D7CF80E9C}">
      <dgm:prSet/>
      <dgm:spPr/>
      <dgm:t>
        <a:bodyPr/>
        <a:lstStyle/>
        <a:p>
          <a:endParaRPr lang="en-IN"/>
        </a:p>
      </dgm:t>
    </dgm:pt>
    <dgm:pt modelId="{2F8D802C-2F61-4908-B5B4-41EDA7CB896F}" type="sibTrans" cxnId="{0DA1021B-1518-4BEF-AD5E-6D7D7CF80E9C}">
      <dgm:prSet/>
      <dgm:spPr/>
      <dgm:t>
        <a:bodyPr/>
        <a:lstStyle/>
        <a:p>
          <a:endParaRPr lang="en-US"/>
        </a:p>
      </dgm:t>
    </dgm:pt>
    <dgm:pt modelId="{4E0F07B4-0BAE-4433-97BE-EE40FB489091}" type="pres">
      <dgm:prSet presAssocID="{5756324E-7218-430B-BF58-E6B120F5D2E5}" presName="outerComposite" presStyleCnt="0">
        <dgm:presLayoutVars>
          <dgm:chMax val="5"/>
          <dgm:dir/>
          <dgm:resizeHandles val="exact"/>
        </dgm:presLayoutVars>
      </dgm:prSet>
      <dgm:spPr/>
    </dgm:pt>
    <dgm:pt modelId="{DBCD81BD-AD3E-48A1-B586-30D4BEEB9324}" type="pres">
      <dgm:prSet presAssocID="{5756324E-7218-430B-BF58-E6B120F5D2E5}" presName="dummyMaxCanvas" presStyleCnt="0">
        <dgm:presLayoutVars/>
      </dgm:prSet>
      <dgm:spPr/>
    </dgm:pt>
    <dgm:pt modelId="{B7A6B43D-BA52-4AC1-9101-C5A1BC3B1B7D}" type="pres">
      <dgm:prSet presAssocID="{5756324E-7218-430B-BF58-E6B120F5D2E5}" presName="ThreeNodes_1" presStyleLbl="node1" presStyleIdx="0" presStyleCnt="3" custLinFactNeighborX="-1156" custLinFactNeighborY="-87289">
        <dgm:presLayoutVars>
          <dgm:bulletEnabled val="1"/>
        </dgm:presLayoutVars>
      </dgm:prSet>
      <dgm:spPr/>
    </dgm:pt>
    <dgm:pt modelId="{7778CEC9-2B0E-4B11-B97B-772A63680EE8}" type="pres">
      <dgm:prSet presAssocID="{5756324E-7218-430B-BF58-E6B120F5D2E5}" presName="ThreeNodes_2" presStyleLbl="node1" presStyleIdx="1" presStyleCnt="3">
        <dgm:presLayoutVars>
          <dgm:bulletEnabled val="1"/>
        </dgm:presLayoutVars>
      </dgm:prSet>
      <dgm:spPr/>
    </dgm:pt>
    <dgm:pt modelId="{1034B51A-F409-4D70-A1E8-F4E4B07EA69C}" type="pres">
      <dgm:prSet presAssocID="{5756324E-7218-430B-BF58-E6B120F5D2E5}" presName="ThreeNodes_3" presStyleLbl="node1" presStyleIdx="2" presStyleCnt="3">
        <dgm:presLayoutVars>
          <dgm:bulletEnabled val="1"/>
        </dgm:presLayoutVars>
      </dgm:prSet>
      <dgm:spPr/>
    </dgm:pt>
    <dgm:pt modelId="{505A593F-51FA-4A48-8E8C-E8234C49A0D0}" type="pres">
      <dgm:prSet presAssocID="{5756324E-7218-430B-BF58-E6B120F5D2E5}" presName="ThreeConn_1-2" presStyleLbl="fgAccFollowNode1" presStyleIdx="0" presStyleCnt="2">
        <dgm:presLayoutVars>
          <dgm:bulletEnabled val="1"/>
        </dgm:presLayoutVars>
      </dgm:prSet>
      <dgm:spPr/>
    </dgm:pt>
    <dgm:pt modelId="{C3684325-C0F7-41F9-B2E2-61FC6AED1422}" type="pres">
      <dgm:prSet presAssocID="{5756324E-7218-430B-BF58-E6B120F5D2E5}" presName="ThreeConn_2-3" presStyleLbl="fgAccFollowNode1" presStyleIdx="1" presStyleCnt="2">
        <dgm:presLayoutVars>
          <dgm:bulletEnabled val="1"/>
        </dgm:presLayoutVars>
      </dgm:prSet>
      <dgm:spPr/>
    </dgm:pt>
    <dgm:pt modelId="{DDE6B1FF-C274-4B0E-A27A-59B08FC631DF}" type="pres">
      <dgm:prSet presAssocID="{5756324E-7218-430B-BF58-E6B120F5D2E5}" presName="ThreeNodes_1_text" presStyleLbl="node1" presStyleIdx="2" presStyleCnt="3">
        <dgm:presLayoutVars>
          <dgm:bulletEnabled val="1"/>
        </dgm:presLayoutVars>
      </dgm:prSet>
      <dgm:spPr/>
    </dgm:pt>
    <dgm:pt modelId="{8F427D96-5811-4E36-B752-41C4E38A3E28}" type="pres">
      <dgm:prSet presAssocID="{5756324E-7218-430B-BF58-E6B120F5D2E5}" presName="ThreeNodes_2_text" presStyleLbl="node1" presStyleIdx="2" presStyleCnt="3">
        <dgm:presLayoutVars>
          <dgm:bulletEnabled val="1"/>
        </dgm:presLayoutVars>
      </dgm:prSet>
      <dgm:spPr/>
    </dgm:pt>
    <dgm:pt modelId="{756A7CB1-A0F4-4DDD-ABF6-6329F0552659}" type="pres">
      <dgm:prSet presAssocID="{5756324E-7218-430B-BF58-E6B120F5D2E5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8FFCDD11-5795-4A91-AC96-2E3FB35ADD81}" type="presOf" srcId="{58321D5F-E00F-431C-89A4-E1C9BA175A0B}" destId="{C3684325-C0F7-41F9-B2E2-61FC6AED1422}" srcOrd="0" destOrd="0" presId="urn:microsoft.com/office/officeart/2005/8/layout/vProcess5"/>
    <dgm:cxn modelId="{0DA1021B-1518-4BEF-AD5E-6D7D7CF80E9C}" srcId="{5756324E-7218-430B-BF58-E6B120F5D2E5}" destId="{70BD2FB1-B448-4ABD-A040-CC3A03F0E0C3}" srcOrd="2" destOrd="0" parTransId="{DB721773-2802-48B1-B8CE-68E3102FEADB}" sibTransId="{2F8D802C-2F61-4908-B5B4-41EDA7CB896F}"/>
    <dgm:cxn modelId="{563F2129-2F4A-4E3E-8882-F34589A434FD}" type="presOf" srcId="{70BD2FB1-B448-4ABD-A040-CC3A03F0E0C3}" destId="{756A7CB1-A0F4-4DDD-ABF6-6329F0552659}" srcOrd="1" destOrd="0" presId="urn:microsoft.com/office/officeart/2005/8/layout/vProcess5"/>
    <dgm:cxn modelId="{1EED4E2A-512C-49DA-9BD4-3ED4B14AC5E9}" type="presOf" srcId="{70BD2FB1-B448-4ABD-A040-CC3A03F0E0C3}" destId="{1034B51A-F409-4D70-A1E8-F4E4B07EA69C}" srcOrd="0" destOrd="0" presId="urn:microsoft.com/office/officeart/2005/8/layout/vProcess5"/>
    <dgm:cxn modelId="{D911482C-894F-4199-9333-670D8DC8658D}" type="presOf" srcId="{0FB62E55-71DE-439A-A917-3CC355776662}" destId="{7778CEC9-2B0E-4B11-B97B-772A63680EE8}" srcOrd="0" destOrd="0" presId="urn:microsoft.com/office/officeart/2005/8/layout/vProcess5"/>
    <dgm:cxn modelId="{EC6B0B3C-C79A-4C38-BF0C-B71BE57244D8}" srcId="{5756324E-7218-430B-BF58-E6B120F5D2E5}" destId="{F71B71E7-8F02-45FC-999E-212E4D70EF1F}" srcOrd="0" destOrd="0" parTransId="{A546E0AF-53E1-4BBB-A120-D5F05432E06E}" sibTransId="{ED17E808-4791-4E21-B57C-628E1584DC72}"/>
    <dgm:cxn modelId="{CDA7BD63-04E0-4005-8A67-2CA9A027C4F9}" type="presOf" srcId="{F71B71E7-8F02-45FC-999E-212E4D70EF1F}" destId="{DDE6B1FF-C274-4B0E-A27A-59B08FC631DF}" srcOrd="1" destOrd="0" presId="urn:microsoft.com/office/officeart/2005/8/layout/vProcess5"/>
    <dgm:cxn modelId="{122D319B-8B67-4836-8049-42FBDED086CD}" srcId="{5756324E-7218-430B-BF58-E6B120F5D2E5}" destId="{0FB62E55-71DE-439A-A917-3CC355776662}" srcOrd="1" destOrd="0" parTransId="{7003F116-3064-4736-A2A9-DABCC3ED26D2}" sibTransId="{58321D5F-E00F-431C-89A4-E1C9BA175A0B}"/>
    <dgm:cxn modelId="{51F37CAF-5B1F-4703-9CD1-1A516FEE9C25}" type="presOf" srcId="{ED17E808-4791-4E21-B57C-628E1584DC72}" destId="{505A593F-51FA-4A48-8E8C-E8234C49A0D0}" srcOrd="0" destOrd="0" presId="urn:microsoft.com/office/officeart/2005/8/layout/vProcess5"/>
    <dgm:cxn modelId="{50A26FC0-6FF5-4A58-809D-5B4266FD55E2}" type="presOf" srcId="{0FB62E55-71DE-439A-A917-3CC355776662}" destId="{8F427D96-5811-4E36-B752-41C4E38A3E28}" srcOrd="1" destOrd="0" presId="urn:microsoft.com/office/officeart/2005/8/layout/vProcess5"/>
    <dgm:cxn modelId="{84FD18C4-D7DC-43D7-BC24-3A5F7F51BC43}" type="presOf" srcId="{5756324E-7218-430B-BF58-E6B120F5D2E5}" destId="{4E0F07B4-0BAE-4433-97BE-EE40FB489091}" srcOrd="0" destOrd="0" presId="urn:microsoft.com/office/officeart/2005/8/layout/vProcess5"/>
    <dgm:cxn modelId="{810755EE-C9CC-41F4-8AB0-7DF89B525D62}" type="presOf" srcId="{F71B71E7-8F02-45FC-999E-212E4D70EF1F}" destId="{B7A6B43D-BA52-4AC1-9101-C5A1BC3B1B7D}" srcOrd="0" destOrd="0" presId="urn:microsoft.com/office/officeart/2005/8/layout/vProcess5"/>
    <dgm:cxn modelId="{9AB7F1E4-7B06-4C05-9BDD-EE53ED2F356F}" type="presParOf" srcId="{4E0F07B4-0BAE-4433-97BE-EE40FB489091}" destId="{DBCD81BD-AD3E-48A1-B586-30D4BEEB9324}" srcOrd="0" destOrd="0" presId="urn:microsoft.com/office/officeart/2005/8/layout/vProcess5"/>
    <dgm:cxn modelId="{309232EE-B258-49B7-AA6B-526683A10D66}" type="presParOf" srcId="{4E0F07B4-0BAE-4433-97BE-EE40FB489091}" destId="{B7A6B43D-BA52-4AC1-9101-C5A1BC3B1B7D}" srcOrd="1" destOrd="0" presId="urn:microsoft.com/office/officeart/2005/8/layout/vProcess5"/>
    <dgm:cxn modelId="{0C5E92E7-A96C-41F4-B49A-7148305FAFE8}" type="presParOf" srcId="{4E0F07B4-0BAE-4433-97BE-EE40FB489091}" destId="{7778CEC9-2B0E-4B11-B97B-772A63680EE8}" srcOrd="2" destOrd="0" presId="urn:microsoft.com/office/officeart/2005/8/layout/vProcess5"/>
    <dgm:cxn modelId="{FB5962AF-1FD8-4EA6-8E99-D0309D6E4680}" type="presParOf" srcId="{4E0F07B4-0BAE-4433-97BE-EE40FB489091}" destId="{1034B51A-F409-4D70-A1E8-F4E4B07EA69C}" srcOrd="3" destOrd="0" presId="urn:microsoft.com/office/officeart/2005/8/layout/vProcess5"/>
    <dgm:cxn modelId="{B1A85AB4-0B8B-4AF3-B12D-9EA8E9836409}" type="presParOf" srcId="{4E0F07B4-0BAE-4433-97BE-EE40FB489091}" destId="{505A593F-51FA-4A48-8E8C-E8234C49A0D0}" srcOrd="4" destOrd="0" presId="urn:microsoft.com/office/officeart/2005/8/layout/vProcess5"/>
    <dgm:cxn modelId="{4711B00D-D92D-461A-85AB-74CCEEED9680}" type="presParOf" srcId="{4E0F07B4-0BAE-4433-97BE-EE40FB489091}" destId="{C3684325-C0F7-41F9-B2E2-61FC6AED1422}" srcOrd="5" destOrd="0" presId="urn:microsoft.com/office/officeart/2005/8/layout/vProcess5"/>
    <dgm:cxn modelId="{CF564F46-16FF-4FC1-B39C-D71090B562D5}" type="presParOf" srcId="{4E0F07B4-0BAE-4433-97BE-EE40FB489091}" destId="{DDE6B1FF-C274-4B0E-A27A-59B08FC631DF}" srcOrd="6" destOrd="0" presId="urn:microsoft.com/office/officeart/2005/8/layout/vProcess5"/>
    <dgm:cxn modelId="{1471BEF2-5CB8-4144-9546-86C414AE49F1}" type="presParOf" srcId="{4E0F07B4-0BAE-4433-97BE-EE40FB489091}" destId="{8F427D96-5811-4E36-B752-41C4E38A3E28}" srcOrd="7" destOrd="0" presId="urn:microsoft.com/office/officeart/2005/8/layout/vProcess5"/>
    <dgm:cxn modelId="{F5C83FB8-3E0C-417B-B953-E925AFFC91C8}" type="presParOf" srcId="{4E0F07B4-0BAE-4433-97BE-EE40FB489091}" destId="{756A7CB1-A0F4-4DDD-ABF6-6329F055265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DE4FBB-B309-4FA6-8CDF-C36728051509}">
      <dsp:nvSpPr>
        <dsp:cNvPr id="0" name=""/>
        <dsp:cNvSpPr/>
      </dsp:nvSpPr>
      <dsp:spPr>
        <a:xfrm>
          <a:off x="3594" y="813467"/>
          <a:ext cx="1946002" cy="272440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1718" tIns="330200" rIns="151718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Develop a mini compiler for mathematical expressions.</a:t>
          </a:r>
        </a:p>
      </dsp:txBody>
      <dsp:txXfrm>
        <a:off x="3594" y="1848740"/>
        <a:ext cx="1946002" cy="1634641"/>
      </dsp:txXfrm>
    </dsp:sp>
    <dsp:sp modelId="{595D7BC3-56F5-494E-B969-5546475E7FC5}">
      <dsp:nvSpPr>
        <dsp:cNvPr id="0" name=""/>
        <dsp:cNvSpPr/>
      </dsp:nvSpPr>
      <dsp:spPr>
        <a:xfrm>
          <a:off x="567934" y="1085907"/>
          <a:ext cx="817320" cy="817320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722" tIns="12700" rIns="63722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1</a:t>
          </a:r>
        </a:p>
      </dsp:txBody>
      <dsp:txXfrm>
        <a:off x="687628" y="1205601"/>
        <a:ext cx="577932" cy="577932"/>
      </dsp:txXfrm>
    </dsp:sp>
    <dsp:sp modelId="{549AEAC9-BB56-46C9-B3BE-0056E090C46F}">
      <dsp:nvSpPr>
        <dsp:cNvPr id="0" name=""/>
        <dsp:cNvSpPr/>
      </dsp:nvSpPr>
      <dsp:spPr>
        <a:xfrm>
          <a:off x="3594" y="3537798"/>
          <a:ext cx="1946002" cy="72"/>
        </a:xfrm>
        <a:prstGeom prst="rect">
          <a:avLst/>
        </a:prstGeom>
        <a:gradFill rotWithShape="0">
          <a:gsLst>
            <a:gs pos="0">
              <a:schemeClr val="accent5">
                <a:hueOff val="-750949"/>
                <a:satOff val="-1935"/>
                <a:lumOff val="-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50949"/>
                <a:satOff val="-1935"/>
                <a:lumOff val="-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50949"/>
                <a:satOff val="-1935"/>
                <a:lumOff val="-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750949"/>
              <a:satOff val="-1935"/>
              <a:lumOff val="-1307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C01BD14-2F7A-4AD8-A9BE-41A7244EBE15}">
      <dsp:nvSpPr>
        <dsp:cNvPr id="0" name=""/>
        <dsp:cNvSpPr/>
      </dsp:nvSpPr>
      <dsp:spPr>
        <a:xfrm>
          <a:off x="2144196" y="813467"/>
          <a:ext cx="1946002" cy="2724403"/>
        </a:xfrm>
        <a:prstGeom prst="rect">
          <a:avLst/>
        </a:prstGeom>
        <a:solidFill>
          <a:schemeClr val="accent5">
            <a:tint val="40000"/>
            <a:alpha val="90000"/>
            <a:hueOff val="-1684941"/>
            <a:satOff val="-5708"/>
            <a:lumOff val="-732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1684941"/>
              <a:satOff val="-5708"/>
              <a:lumOff val="-73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1718" tIns="330200" rIns="151718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Implement lexical analysis, syntax parsing, and evaluation.</a:t>
          </a:r>
        </a:p>
      </dsp:txBody>
      <dsp:txXfrm>
        <a:off x="2144196" y="1848740"/>
        <a:ext cx="1946002" cy="1634641"/>
      </dsp:txXfrm>
    </dsp:sp>
    <dsp:sp modelId="{93723D25-A8EB-4293-9B41-3035A2121D49}">
      <dsp:nvSpPr>
        <dsp:cNvPr id="0" name=""/>
        <dsp:cNvSpPr/>
      </dsp:nvSpPr>
      <dsp:spPr>
        <a:xfrm>
          <a:off x="2708537" y="1085907"/>
          <a:ext cx="817320" cy="817320"/>
        </a:xfrm>
        <a:prstGeom prst="ellipse">
          <a:avLst/>
        </a:prstGeom>
        <a:gradFill rotWithShape="0">
          <a:gsLst>
            <a:gs pos="0">
              <a:schemeClr val="accent5">
                <a:hueOff val="-1501898"/>
                <a:satOff val="-3871"/>
                <a:lumOff val="-26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501898"/>
                <a:satOff val="-3871"/>
                <a:lumOff val="-26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501898"/>
                <a:satOff val="-3871"/>
                <a:lumOff val="-26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501898"/>
              <a:satOff val="-3871"/>
              <a:lumOff val="-2614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722" tIns="12700" rIns="63722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2</a:t>
          </a:r>
        </a:p>
      </dsp:txBody>
      <dsp:txXfrm>
        <a:off x="2828231" y="1205601"/>
        <a:ext cx="577932" cy="577932"/>
      </dsp:txXfrm>
    </dsp:sp>
    <dsp:sp modelId="{B59206E9-C53C-4B66-A6F7-9846EF1E6664}">
      <dsp:nvSpPr>
        <dsp:cNvPr id="0" name=""/>
        <dsp:cNvSpPr/>
      </dsp:nvSpPr>
      <dsp:spPr>
        <a:xfrm>
          <a:off x="2144196" y="3537798"/>
          <a:ext cx="1946002" cy="72"/>
        </a:xfrm>
        <a:prstGeom prst="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CF683E8-4604-42BD-8E75-CB4657E3A0A2}">
      <dsp:nvSpPr>
        <dsp:cNvPr id="0" name=""/>
        <dsp:cNvSpPr/>
      </dsp:nvSpPr>
      <dsp:spPr>
        <a:xfrm>
          <a:off x="4284798" y="813467"/>
          <a:ext cx="1946002" cy="2724403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1718" tIns="330200" rIns="151718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Ensure correct precedence handling.</a:t>
          </a:r>
        </a:p>
      </dsp:txBody>
      <dsp:txXfrm>
        <a:off x="4284798" y="1848740"/>
        <a:ext cx="1946002" cy="1634641"/>
      </dsp:txXfrm>
    </dsp:sp>
    <dsp:sp modelId="{084BB1E8-7129-41A5-89AA-C9AEBDDDE292}">
      <dsp:nvSpPr>
        <dsp:cNvPr id="0" name=""/>
        <dsp:cNvSpPr/>
      </dsp:nvSpPr>
      <dsp:spPr>
        <a:xfrm>
          <a:off x="4849139" y="1085907"/>
          <a:ext cx="817320" cy="817320"/>
        </a:xfrm>
        <a:prstGeom prst="ellipse">
          <a:avLst/>
        </a:prstGeom>
        <a:gradFill rotWithShape="0">
          <a:gsLst>
            <a:gs pos="0">
              <a:schemeClr val="accent5">
                <a:hueOff val="-3003797"/>
                <a:satOff val="-7742"/>
                <a:lumOff val="-522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003797"/>
                <a:satOff val="-7742"/>
                <a:lumOff val="-522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003797"/>
                <a:satOff val="-7742"/>
                <a:lumOff val="-522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3003797"/>
              <a:satOff val="-7742"/>
              <a:lumOff val="-5229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722" tIns="12700" rIns="63722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3</a:t>
          </a:r>
        </a:p>
      </dsp:txBody>
      <dsp:txXfrm>
        <a:off x="4968833" y="1205601"/>
        <a:ext cx="577932" cy="577932"/>
      </dsp:txXfrm>
    </dsp:sp>
    <dsp:sp modelId="{7C651B59-8AD8-42B1-BD6F-28FE69935837}">
      <dsp:nvSpPr>
        <dsp:cNvPr id="0" name=""/>
        <dsp:cNvSpPr/>
      </dsp:nvSpPr>
      <dsp:spPr>
        <a:xfrm>
          <a:off x="4284798" y="3537798"/>
          <a:ext cx="1946002" cy="72"/>
        </a:xfrm>
        <a:prstGeom prst="rect">
          <a:avLst/>
        </a:prstGeom>
        <a:gradFill rotWithShape="0">
          <a:gsLst>
            <a:gs pos="0">
              <a:schemeClr val="accent5">
                <a:hueOff val="-3754746"/>
                <a:satOff val="-9677"/>
                <a:lumOff val="-653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754746"/>
                <a:satOff val="-9677"/>
                <a:lumOff val="-653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754746"/>
                <a:satOff val="-9677"/>
                <a:lumOff val="-653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3754746"/>
              <a:satOff val="-9677"/>
              <a:lumOff val="-6536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41BEF3D-8ABA-4E2D-BC4F-CA1DB49358F6}">
      <dsp:nvSpPr>
        <dsp:cNvPr id="0" name=""/>
        <dsp:cNvSpPr/>
      </dsp:nvSpPr>
      <dsp:spPr>
        <a:xfrm>
          <a:off x="6425401" y="813467"/>
          <a:ext cx="1946002" cy="2724403"/>
        </a:xfrm>
        <a:prstGeom prst="rect">
          <a:avLst/>
        </a:prstGeom>
        <a:solidFill>
          <a:schemeClr val="accent5">
            <a:tint val="40000"/>
            <a:alpha val="90000"/>
            <a:hueOff val="-5054821"/>
            <a:satOff val="-17124"/>
            <a:lumOff val="-2196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5054821"/>
              <a:satOff val="-17124"/>
              <a:lumOff val="-219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1718" tIns="330200" rIns="151718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Provide a user-friendly interface.</a:t>
          </a:r>
        </a:p>
      </dsp:txBody>
      <dsp:txXfrm>
        <a:off x="6425401" y="1848740"/>
        <a:ext cx="1946002" cy="1634641"/>
      </dsp:txXfrm>
    </dsp:sp>
    <dsp:sp modelId="{9AB33C1D-BDC0-41DA-A108-571170404713}">
      <dsp:nvSpPr>
        <dsp:cNvPr id="0" name=""/>
        <dsp:cNvSpPr/>
      </dsp:nvSpPr>
      <dsp:spPr>
        <a:xfrm>
          <a:off x="6989741" y="1085907"/>
          <a:ext cx="817320" cy="817320"/>
        </a:xfrm>
        <a:prstGeom prst="ellipse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722" tIns="12700" rIns="63722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4</a:t>
          </a:r>
        </a:p>
      </dsp:txBody>
      <dsp:txXfrm>
        <a:off x="7109435" y="1205601"/>
        <a:ext cx="577932" cy="577932"/>
      </dsp:txXfrm>
    </dsp:sp>
    <dsp:sp modelId="{F2941B02-1F92-461C-92F1-078BD15EEFF0}">
      <dsp:nvSpPr>
        <dsp:cNvPr id="0" name=""/>
        <dsp:cNvSpPr/>
      </dsp:nvSpPr>
      <dsp:spPr>
        <a:xfrm>
          <a:off x="6425401" y="3537798"/>
          <a:ext cx="1946002" cy="72"/>
        </a:xfrm>
        <a:prstGeom prst="rect">
          <a:avLst/>
        </a:prstGeom>
        <a:gradFill rotWithShape="0">
          <a:gsLst>
            <a:gs pos="0">
              <a:schemeClr val="accent5">
                <a:hueOff val="-5256644"/>
                <a:satOff val="-13548"/>
                <a:lumOff val="-91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256644"/>
                <a:satOff val="-13548"/>
                <a:lumOff val="-91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256644"/>
                <a:satOff val="-13548"/>
                <a:lumOff val="-91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5256644"/>
              <a:satOff val="-13548"/>
              <a:lumOff val="-9151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207B972-CD19-44AE-8E26-FD4B62022EB7}">
      <dsp:nvSpPr>
        <dsp:cNvPr id="0" name=""/>
        <dsp:cNvSpPr/>
      </dsp:nvSpPr>
      <dsp:spPr>
        <a:xfrm>
          <a:off x="8566003" y="813467"/>
          <a:ext cx="1946002" cy="2724403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1718" tIns="330200" rIns="151718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Demonstrate compiler design principles.</a:t>
          </a:r>
        </a:p>
      </dsp:txBody>
      <dsp:txXfrm>
        <a:off x="8566003" y="1848740"/>
        <a:ext cx="1946002" cy="1634641"/>
      </dsp:txXfrm>
    </dsp:sp>
    <dsp:sp modelId="{5811A1CC-6586-4354-AABD-E93048C384C4}">
      <dsp:nvSpPr>
        <dsp:cNvPr id="0" name=""/>
        <dsp:cNvSpPr/>
      </dsp:nvSpPr>
      <dsp:spPr>
        <a:xfrm>
          <a:off x="9130344" y="1085907"/>
          <a:ext cx="817320" cy="817320"/>
        </a:xfrm>
        <a:prstGeom prst="ellipse">
          <a:avLst/>
        </a:prstGeom>
        <a:gradFill rotWithShape="0">
          <a:gsLst>
            <a:gs pos="0">
              <a:schemeClr val="accent5">
                <a:hueOff val="-6007594"/>
                <a:satOff val="-15484"/>
                <a:lumOff val="-1045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07594"/>
                <a:satOff val="-15484"/>
                <a:lumOff val="-1045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07594"/>
                <a:satOff val="-15484"/>
                <a:lumOff val="-1045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007594"/>
              <a:satOff val="-15484"/>
              <a:lumOff val="-10458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722" tIns="12700" rIns="63722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5</a:t>
          </a:r>
        </a:p>
      </dsp:txBody>
      <dsp:txXfrm>
        <a:off x="9250038" y="1205601"/>
        <a:ext cx="577932" cy="577932"/>
      </dsp:txXfrm>
    </dsp:sp>
    <dsp:sp modelId="{EA4EB02A-1A7F-4903-B07C-32AF03E07EB5}">
      <dsp:nvSpPr>
        <dsp:cNvPr id="0" name=""/>
        <dsp:cNvSpPr/>
      </dsp:nvSpPr>
      <dsp:spPr>
        <a:xfrm>
          <a:off x="8566003" y="3537798"/>
          <a:ext cx="1946002" cy="72"/>
        </a:xfrm>
        <a:prstGeom prst="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AC4D68-8FCE-4762-9105-47416C0EBEE2}">
      <dsp:nvSpPr>
        <dsp:cNvPr id="0" name=""/>
        <dsp:cNvSpPr/>
      </dsp:nvSpPr>
      <dsp:spPr>
        <a:xfrm>
          <a:off x="2103120" y="347"/>
          <a:ext cx="8412480" cy="191659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486815" rIns="163225" bIns="486815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i="0" kern="1200" dirty="0">
              <a:latin typeface="Times New Roman"/>
              <a:cs typeface="Times New Roman"/>
            </a:rPr>
            <a:t>Lexer</a:t>
          </a:r>
          <a:r>
            <a:rPr lang="en-IN" sz="1300" b="0" i="0" kern="1200" dirty="0">
              <a:latin typeface="Times New Roman"/>
              <a:cs typeface="Times New Roman"/>
            </a:rPr>
            <a:t>: Converts input into tokens.</a:t>
          </a:r>
          <a:endParaRPr lang="en-US" sz="1300" kern="1200" dirty="0">
            <a:latin typeface="Times New Roman"/>
            <a:cs typeface="Times New Roman"/>
          </a:endParaRP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i="0" kern="1200" dirty="0">
              <a:latin typeface="Times New Roman"/>
              <a:cs typeface="Times New Roman"/>
            </a:rPr>
            <a:t>Parser</a:t>
          </a:r>
          <a:r>
            <a:rPr lang="en-IN" sz="1300" b="0" i="0" kern="1200" dirty="0">
              <a:latin typeface="Times New Roman"/>
              <a:cs typeface="Times New Roman"/>
            </a:rPr>
            <a:t>: Builds the Abstract Syntax Tree (AST).</a:t>
          </a:r>
          <a:endParaRPr lang="en-US" sz="1300" kern="1200" dirty="0">
            <a:latin typeface="Times New Roman"/>
            <a:cs typeface="Times New Roman"/>
          </a:endParaRP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i="0" kern="1200" dirty="0">
              <a:latin typeface="Times New Roman"/>
              <a:cs typeface="Times New Roman"/>
            </a:rPr>
            <a:t>Evaluator</a:t>
          </a:r>
          <a:r>
            <a:rPr lang="en-IN" sz="1300" b="0" i="0" kern="1200" dirty="0">
              <a:latin typeface="Times New Roman"/>
              <a:cs typeface="Times New Roman"/>
            </a:rPr>
            <a:t>: Computes results from the AST.</a:t>
          </a:r>
          <a:endParaRPr lang="en-US" sz="1300" kern="1200" dirty="0">
            <a:latin typeface="Times New Roman"/>
            <a:cs typeface="Times New Roman"/>
          </a:endParaRP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i="0" kern="1200" dirty="0">
              <a:latin typeface="Times New Roman"/>
              <a:cs typeface="Times New Roman"/>
            </a:rPr>
            <a:t>Error Handling</a:t>
          </a:r>
          <a:r>
            <a:rPr lang="en-IN" sz="1300" b="0" i="0" kern="1200" dirty="0">
              <a:latin typeface="Times New Roman"/>
              <a:cs typeface="Times New Roman"/>
            </a:rPr>
            <a:t>: Catches syntax and runtime errors.</a:t>
          </a:r>
          <a:endParaRPr lang="en-US" sz="1300" kern="1200" dirty="0">
            <a:latin typeface="Times New Roman"/>
            <a:cs typeface="Times New Roman"/>
          </a:endParaRPr>
        </a:p>
      </dsp:txBody>
      <dsp:txXfrm>
        <a:off x="2103120" y="347"/>
        <a:ext cx="8412480" cy="1916593"/>
      </dsp:txXfrm>
    </dsp:sp>
    <dsp:sp modelId="{63AEB5CF-B0F4-46A7-BE09-F32060086FAC}">
      <dsp:nvSpPr>
        <dsp:cNvPr id="0" name=""/>
        <dsp:cNvSpPr/>
      </dsp:nvSpPr>
      <dsp:spPr>
        <a:xfrm>
          <a:off x="0" y="347"/>
          <a:ext cx="2103120" cy="19165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89317" rIns="111290" bIns="189317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 dirty="0">
              <a:latin typeface="Times New Roman"/>
              <a:cs typeface="Times New Roman"/>
            </a:rPr>
            <a:t>Key Components</a:t>
          </a:r>
          <a:endParaRPr lang="en-IN" sz="1600" kern="1200" dirty="0">
            <a:latin typeface="Times New Roman"/>
            <a:cs typeface="Times New Roman"/>
          </a:endParaRPr>
        </a:p>
      </dsp:txBody>
      <dsp:txXfrm>
        <a:off x="0" y="347"/>
        <a:ext cx="2103120" cy="1916593"/>
      </dsp:txXfrm>
    </dsp:sp>
    <dsp:sp modelId="{9987E907-1567-45DC-9D57-143021C5274E}">
      <dsp:nvSpPr>
        <dsp:cNvPr id="0" name=""/>
        <dsp:cNvSpPr/>
      </dsp:nvSpPr>
      <dsp:spPr>
        <a:xfrm>
          <a:off x="2103120" y="2031935"/>
          <a:ext cx="8412480" cy="191659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486815" rIns="163225" bIns="486815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kern="1200" dirty="0">
              <a:latin typeface="Times New Roman"/>
              <a:cs typeface="Times New Roman"/>
            </a:rPr>
            <a:t>User Input → Lexer → Tokens → Parser → AST → Evaluator → Output</a:t>
          </a:r>
          <a:endParaRPr lang="en-US" sz="1300" kern="1200" dirty="0">
            <a:latin typeface="Times New Roman"/>
            <a:cs typeface="Times New Roman"/>
          </a:endParaRPr>
        </a:p>
      </dsp:txBody>
      <dsp:txXfrm>
        <a:off x="2103120" y="2031935"/>
        <a:ext cx="8412480" cy="1916593"/>
      </dsp:txXfrm>
    </dsp:sp>
    <dsp:sp modelId="{2D27FDCE-AEE5-4CB6-9AB9-2B7B51B9101F}">
      <dsp:nvSpPr>
        <dsp:cNvPr id="0" name=""/>
        <dsp:cNvSpPr/>
      </dsp:nvSpPr>
      <dsp:spPr>
        <a:xfrm>
          <a:off x="0" y="2031935"/>
          <a:ext cx="2103120" cy="191659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89317" rIns="111290" bIns="189317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 dirty="0">
              <a:latin typeface="Times New Roman"/>
              <a:cs typeface="Times New Roman"/>
            </a:rPr>
            <a:t>Flow</a:t>
          </a:r>
          <a:endParaRPr lang="en-IN" sz="1600" kern="1200" dirty="0">
            <a:latin typeface="Times New Roman"/>
            <a:cs typeface="Times New Roman"/>
          </a:endParaRPr>
        </a:p>
      </dsp:txBody>
      <dsp:txXfrm>
        <a:off x="0" y="2031935"/>
        <a:ext cx="2103120" cy="19165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18DBC3-5976-4A61-910D-CEB7487DE72A}">
      <dsp:nvSpPr>
        <dsp:cNvPr id="0" name=""/>
        <dsp:cNvSpPr/>
      </dsp:nvSpPr>
      <dsp:spPr>
        <a:xfrm>
          <a:off x="0" y="0"/>
          <a:ext cx="9288654" cy="11068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Lexical analysis involves scanning input and converting it into tokens.</a:t>
          </a:r>
        </a:p>
      </dsp:txBody>
      <dsp:txXfrm>
        <a:off x="32418" y="32418"/>
        <a:ext cx="8094307" cy="1041985"/>
      </dsp:txXfrm>
    </dsp:sp>
    <dsp:sp modelId="{A910ADF2-675D-47E4-94CD-2EA7CDE0BD62}">
      <dsp:nvSpPr>
        <dsp:cNvPr id="0" name=""/>
        <dsp:cNvSpPr/>
      </dsp:nvSpPr>
      <dsp:spPr>
        <a:xfrm>
          <a:off x="819587" y="1291291"/>
          <a:ext cx="9288654" cy="11068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Example: Expression `3 + 5 * 2` is tokenized into: ['3', '+', '5', '*', '2'].</a:t>
          </a:r>
        </a:p>
      </dsp:txBody>
      <dsp:txXfrm>
        <a:off x="852005" y="1323709"/>
        <a:ext cx="7684797" cy="1041985"/>
      </dsp:txXfrm>
    </dsp:sp>
    <dsp:sp modelId="{03FC7C21-BC54-4941-9D19-B665723B20BB}">
      <dsp:nvSpPr>
        <dsp:cNvPr id="0" name=""/>
        <dsp:cNvSpPr/>
      </dsp:nvSpPr>
      <dsp:spPr>
        <a:xfrm>
          <a:off x="1639174" y="2582583"/>
          <a:ext cx="9288654" cy="110682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Implemented using Python’s regex-based tokenization.</a:t>
          </a:r>
        </a:p>
      </dsp:txBody>
      <dsp:txXfrm>
        <a:off x="1671592" y="2615001"/>
        <a:ext cx="7684797" cy="1041985"/>
      </dsp:txXfrm>
    </dsp:sp>
    <dsp:sp modelId="{F7D83FB6-D39F-42E4-999E-F460A90033BA}">
      <dsp:nvSpPr>
        <dsp:cNvPr id="0" name=""/>
        <dsp:cNvSpPr/>
      </dsp:nvSpPr>
      <dsp:spPr>
        <a:xfrm>
          <a:off x="8569220" y="839339"/>
          <a:ext cx="719433" cy="7194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8731092" y="839339"/>
        <a:ext cx="395689" cy="541373"/>
      </dsp:txXfrm>
    </dsp:sp>
    <dsp:sp modelId="{F59D512E-2433-4BCB-8296-5413C6417BDD}">
      <dsp:nvSpPr>
        <dsp:cNvPr id="0" name=""/>
        <dsp:cNvSpPr/>
      </dsp:nvSpPr>
      <dsp:spPr>
        <a:xfrm>
          <a:off x="9388807" y="2123252"/>
          <a:ext cx="719433" cy="71943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9550679" y="2123252"/>
        <a:ext cx="395689" cy="5413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626AA-FB93-42FF-B7B5-04A9C2A4E011}">
      <dsp:nvSpPr>
        <dsp:cNvPr id="0" name=""/>
        <dsp:cNvSpPr/>
      </dsp:nvSpPr>
      <dsp:spPr>
        <a:xfrm>
          <a:off x="3252" y="1837309"/>
          <a:ext cx="2322184" cy="14745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BECB2C-82BC-4A3E-8B0C-17CB3F492489}">
      <dsp:nvSpPr>
        <dsp:cNvPr id="0" name=""/>
        <dsp:cNvSpPr/>
      </dsp:nvSpPr>
      <dsp:spPr>
        <a:xfrm>
          <a:off x="261272" y="2082428"/>
          <a:ext cx="2322184" cy="14745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Recursive descent parsing requires well-defined grammar.</a:t>
          </a:r>
        </a:p>
      </dsp:txBody>
      <dsp:txXfrm>
        <a:off x="304461" y="2125617"/>
        <a:ext cx="2235806" cy="1388209"/>
      </dsp:txXfrm>
    </dsp:sp>
    <dsp:sp modelId="{12A48F1B-C90B-43E4-B3D7-AE868D3A3B99}">
      <dsp:nvSpPr>
        <dsp:cNvPr id="0" name=""/>
        <dsp:cNvSpPr/>
      </dsp:nvSpPr>
      <dsp:spPr>
        <a:xfrm>
          <a:off x="2841478" y="1837309"/>
          <a:ext cx="2322184" cy="14745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96B97A-96BF-49AF-A9B7-FA9A4FF11F67}">
      <dsp:nvSpPr>
        <dsp:cNvPr id="0" name=""/>
        <dsp:cNvSpPr/>
      </dsp:nvSpPr>
      <dsp:spPr>
        <a:xfrm>
          <a:off x="3099498" y="2082428"/>
          <a:ext cx="2322184" cy="14745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Common challenges:</a:t>
          </a:r>
        </a:p>
      </dsp:txBody>
      <dsp:txXfrm>
        <a:off x="3142687" y="2125617"/>
        <a:ext cx="2235806" cy="1388209"/>
      </dsp:txXfrm>
    </dsp:sp>
    <dsp:sp modelId="{95E999EF-2DAA-4CC0-B3A2-1F726F1AB531}">
      <dsp:nvSpPr>
        <dsp:cNvPr id="0" name=""/>
        <dsp:cNvSpPr/>
      </dsp:nvSpPr>
      <dsp:spPr>
        <a:xfrm>
          <a:off x="5679704" y="1837309"/>
          <a:ext cx="2322184" cy="14745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2E125A-C797-459D-9CC6-1D4FE35060AB}">
      <dsp:nvSpPr>
        <dsp:cNvPr id="0" name=""/>
        <dsp:cNvSpPr/>
      </dsp:nvSpPr>
      <dsp:spPr>
        <a:xfrm>
          <a:off x="5937724" y="2082428"/>
          <a:ext cx="2322184" cy="14745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 Left recursion (resolved by refactoring grammar).</a:t>
          </a:r>
        </a:p>
      </dsp:txBody>
      <dsp:txXfrm>
        <a:off x="5980913" y="2125617"/>
        <a:ext cx="2235806" cy="1388209"/>
      </dsp:txXfrm>
    </dsp:sp>
    <dsp:sp modelId="{E5C187BF-9FD1-468E-8CC0-ED6E3F5BCD9B}">
      <dsp:nvSpPr>
        <dsp:cNvPr id="0" name=""/>
        <dsp:cNvSpPr/>
      </dsp:nvSpPr>
      <dsp:spPr>
        <a:xfrm>
          <a:off x="8517930" y="1837309"/>
          <a:ext cx="2322184" cy="14745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624DC1-843E-4333-8668-ADBC09ADA5E9}">
      <dsp:nvSpPr>
        <dsp:cNvPr id="0" name=""/>
        <dsp:cNvSpPr/>
      </dsp:nvSpPr>
      <dsp:spPr>
        <a:xfrm>
          <a:off x="8775950" y="2082428"/>
          <a:ext cx="2322184" cy="14745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Ambiguous parsing (resolved using precedence rules).</a:t>
          </a:r>
        </a:p>
      </dsp:txBody>
      <dsp:txXfrm>
        <a:off x="8819139" y="2125617"/>
        <a:ext cx="2235806" cy="13882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A6B43D-BA52-4AC1-9101-C5A1BC3B1B7D}">
      <dsp:nvSpPr>
        <dsp:cNvPr id="0" name=""/>
        <dsp:cNvSpPr/>
      </dsp:nvSpPr>
      <dsp:spPr>
        <a:xfrm>
          <a:off x="0" y="0"/>
          <a:ext cx="8323600" cy="95142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rgbClr val="444444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rPr>
            <a:t>Constant Folding: Simplifies constant expressions during parsing (e.g., 2+3 becomes 5).</a:t>
          </a:r>
        </a:p>
      </dsp:txBody>
      <dsp:txXfrm>
        <a:off x="27866" y="27866"/>
        <a:ext cx="7296937" cy="895694"/>
      </dsp:txXfrm>
    </dsp:sp>
    <dsp:sp modelId="{7778CEC9-2B0E-4B11-B97B-772A63680EE8}">
      <dsp:nvSpPr>
        <dsp:cNvPr id="0" name=""/>
        <dsp:cNvSpPr/>
      </dsp:nvSpPr>
      <dsp:spPr>
        <a:xfrm>
          <a:off x="734435" y="1109998"/>
          <a:ext cx="8323600" cy="95142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rgbClr val="444444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rPr>
            <a:t>Short-circuit Evaluation: Stops evaluation early for logical operators when the result is determined (useful in complex expressions).</a:t>
          </a:r>
        </a:p>
      </dsp:txBody>
      <dsp:txXfrm>
        <a:off x="762301" y="1137864"/>
        <a:ext cx="6915005" cy="895694"/>
      </dsp:txXfrm>
    </dsp:sp>
    <dsp:sp modelId="{1034B51A-F409-4D70-A1E8-F4E4B07EA69C}">
      <dsp:nvSpPr>
        <dsp:cNvPr id="0" name=""/>
        <dsp:cNvSpPr/>
      </dsp:nvSpPr>
      <dsp:spPr>
        <a:xfrm>
          <a:off x="1468870" y="2219996"/>
          <a:ext cx="8323600" cy="95142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rgbClr val="444444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rPr>
            <a:t>Performance Focus: Helps in reducing unnecessary computations, leading to faster evaluation times.</a:t>
          </a:r>
        </a:p>
      </dsp:txBody>
      <dsp:txXfrm>
        <a:off x="1496736" y="2247862"/>
        <a:ext cx="6915005" cy="895694"/>
      </dsp:txXfrm>
    </dsp:sp>
    <dsp:sp modelId="{505A593F-51FA-4A48-8E8C-E8234C49A0D0}">
      <dsp:nvSpPr>
        <dsp:cNvPr id="0" name=""/>
        <dsp:cNvSpPr/>
      </dsp:nvSpPr>
      <dsp:spPr>
        <a:xfrm>
          <a:off x="7705172" y="721498"/>
          <a:ext cx="618427" cy="61842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b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844318" y="721498"/>
        <a:ext cx="340135" cy="465366"/>
      </dsp:txXfrm>
    </dsp:sp>
    <dsp:sp modelId="{C3684325-C0F7-41F9-B2E2-61FC6AED1422}">
      <dsp:nvSpPr>
        <dsp:cNvPr id="0" name=""/>
        <dsp:cNvSpPr/>
      </dsp:nvSpPr>
      <dsp:spPr>
        <a:xfrm>
          <a:off x="8439608" y="1825153"/>
          <a:ext cx="618427" cy="61842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b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578754" y="1825153"/>
        <a:ext cx="340135" cy="4653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9E7AD-86DF-603A-0C08-D453BF84C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371C7A-5882-67F1-5E45-8DBCDF21E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A2CFD-BAF5-F539-C5AB-1392302BE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01B27-B10F-4856-999D-2BA03B3CB3A3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438D9-E772-8FE8-E5C1-603091C77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46A49-8BA6-FFC9-DBAF-C2E0CBEEB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F4EB-1E20-4797-9F09-E3E7001F8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110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58F03-01E4-8181-9187-3649D1820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096608-987D-FA91-464E-7AAD18572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989A8-20A1-2AD8-C8DD-8867C5E15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01B27-B10F-4856-999D-2BA03B3CB3A3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F359F-11F1-EFBE-36DC-1BC443139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33F74-0D4D-1D10-AB4D-534CAD13B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F4EB-1E20-4797-9F09-E3E7001F8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226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F27D5F-A3CC-B158-3439-A71D01AA18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ED6EDB-BD4A-7251-AE30-ADBAD6C0D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7009B-EE01-6A8B-CD12-B6A1FE1A8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01B27-B10F-4856-999D-2BA03B3CB3A3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88124-C817-C101-821A-D7A932697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3F26E-3189-E5A6-0C9D-4FFD51C0C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F4EB-1E20-4797-9F09-E3E7001F8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471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9B45-AB8D-F95B-238B-42E974568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9A1FD-1A5C-5755-2D60-7B96DADC8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5DC67-1B34-75C4-02F9-B43AC1663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01B27-B10F-4856-999D-2BA03B3CB3A3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C8686-4C56-3463-C84D-D15C58C8E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361B4-FEE4-D510-6C2F-EEEF20206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F4EB-1E20-4797-9F09-E3E7001F8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51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B9FC7-8DF1-C04D-C53D-ECA66EC19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04BE1-3A9F-BC2F-2F6F-A6EC5CB10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4E3DE-BD6E-D08C-0AD7-ABAEB4F9B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01B27-B10F-4856-999D-2BA03B3CB3A3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264EF-87C6-9AD1-BDEE-AAD16DEE9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B7412-F792-583A-8802-94B6D8C83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F4EB-1E20-4797-9F09-E3E7001F8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874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1D18D-6ABE-AB33-7DA3-1891FC86E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6E083-DFAF-9765-2735-E0EA10CE7F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073144-9B2A-2ECA-ED9C-BF1C97FCF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EFA36-5924-76C0-40E2-6D3015C33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01B27-B10F-4856-999D-2BA03B3CB3A3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E6E0C-25ED-16A9-6420-BD2D28FFE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91A59-9B22-40D3-76CC-38FB7B903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F4EB-1E20-4797-9F09-E3E7001F8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968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17DD8-0139-6827-026E-1395DAC4E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E7473-1ED1-4D38-D508-043C599D3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0EA14-45B2-C31C-23F5-A3BC02226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18410-9B05-3F60-AFBB-56F39381D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F3B21C-C880-1F99-E9B1-F93F54ABC4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31FA93-86C5-5080-0E89-EB8F9CE64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01B27-B10F-4856-999D-2BA03B3CB3A3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7473A4-408B-1570-CDA4-637C3A3A4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90AD99-5AA3-D16A-18F8-2380BA379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F4EB-1E20-4797-9F09-E3E7001F8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91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13A1-FE4F-4EBA-0802-99B8C41E6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344A1B-B039-250E-3BB4-3ED5123B4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01B27-B10F-4856-999D-2BA03B3CB3A3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4D9866-8FB4-9687-787E-D3EC2149A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5F9AA9-93D6-3247-CF5F-9133593B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F4EB-1E20-4797-9F09-E3E7001F8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005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F4FC5F-0119-801B-F430-2E935C0FB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01B27-B10F-4856-999D-2BA03B3CB3A3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5277BD-ABD8-5472-175C-817A75053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1FD4E-BE33-66E5-5696-F56D562C1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F4EB-1E20-4797-9F09-E3E7001F8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16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A472C-07C2-C546-EB64-F3FA36602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397CD-2E34-D915-E1DB-F51BA265D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97879-0F5A-8D5C-183C-62663E908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0E673-0463-6D05-D841-89EE97C00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01B27-B10F-4856-999D-2BA03B3CB3A3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F8853-D967-A699-9672-5402169A7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D78AD-65EB-4783-7C88-E9D36AA76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F4EB-1E20-4797-9F09-E3E7001F8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577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F7834-DEE7-6C13-2806-05BEE54DA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9B1A9-C574-5D51-A815-DE7479E8D7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07DFCD-7E32-37B4-F43A-EA1BB39A0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4A9D4-7FDA-9178-964C-6AD98A233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01B27-B10F-4856-999D-2BA03B3CB3A3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3E4D1-7A27-2CE9-F12E-48BE78FB7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A06A3-5750-F690-DBAA-5B0A5E233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F4EB-1E20-4797-9F09-E3E7001F8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625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767372-EEA1-D39F-91D8-B5CECD4F8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B5F73-0469-5A92-3220-57B43344C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5B378-AB27-7BC4-6574-53C9AF9EBE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01B27-B10F-4856-999D-2BA03B3CB3A3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FE657-3ED8-EEEC-A1C6-ECF2159FCB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05453-FB09-C5CD-6E78-EB82C64CD9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1F4EB-1E20-4797-9F09-E3E7001F8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0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SE-Computer Science and Engineering">
            <a:extLst>
              <a:ext uri="{FF2B5EF4-FFF2-40B4-BE49-F238E27FC236}">
                <a16:creationId xmlns:a16="http://schemas.microsoft.com/office/drawing/2014/main" id="{77EDCCFE-A5A9-B067-E305-F75A04102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35" y="165419"/>
            <a:ext cx="1143933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99BA29-01F4-1E7F-D8E7-81D3D4899F70}"/>
              </a:ext>
            </a:extLst>
          </p:cNvPr>
          <p:cNvSpPr txBox="1"/>
          <p:nvPr/>
        </p:nvSpPr>
        <p:spPr>
          <a:xfrm>
            <a:off x="1509010" y="2169568"/>
            <a:ext cx="9173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Mini Compiler for Mathematical Evaluator</a:t>
            </a:r>
            <a:endParaRPr lang="en-IN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6487C1-9B65-F6FF-0F07-A913A21B4594}"/>
              </a:ext>
            </a:extLst>
          </p:cNvPr>
          <p:cNvSpPr txBox="1"/>
          <p:nvPr/>
        </p:nvSpPr>
        <p:spPr>
          <a:xfrm>
            <a:off x="904406" y="4586990"/>
            <a:ext cx="30879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Supervisor</a:t>
            </a:r>
          </a:p>
          <a:p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Dr.G.Michael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Professor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Saveetha School of Engineering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6F04A9-4A20-73AA-6B3B-D979BD9269EE}"/>
              </a:ext>
            </a:extLst>
          </p:cNvPr>
          <p:cNvSpPr txBox="1"/>
          <p:nvPr/>
        </p:nvSpPr>
        <p:spPr>
          <a:xfrm>
            <a:off x="8199622" y="4586990"/>
            <a:ext cx="25183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Research Scholar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S.Dhanashree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192325082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Saveetha School of Engineering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5280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6DB09-002A-C271-1CB2-57770635E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5129A-8E84-4BA8-E469-195F04B57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717"/>
            <a:ext cx="10515600" cy="1042736"/>
          </a:xfrm>
        </p:spPr>
        <p:txBody>
          <a:bodyPr>
            <a:normAutofit/>
          </a:bodyPr>
          <a:lstStyle/>
          <a:p>
            <a:pPr algn="ctr"/>
            <a:r>
              <a:rPr lang="en-IN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Evaluation Engine</a:t>
            </a:r>
            <a:endParaRPr lang="en-IN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F4109-3F92-116C-C3DA-243222B6B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305"/>
            <a:ext cx="10515600" cy="4251158"/>
          </a:xfrm>
        </p:spPr>
        <p:txBody>
          <a:bodyPr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b="0" i="0" u="none" strike="noStrike" cap="none" normalizeH="0" baseline="0" dirty="0">
              <a:ln>
                <a:noFill/>
              </a:ln>
              <a:effectLst/>
              <a:latin typeface="Times New Roman"/>
              <a:cs typeface="Times New Roman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Function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: Evaluates the AST to compute the result.</a:t>
            </a:r>
            <a:endParaRPr lang="en-US" altLang="en-US" sz="1800" b="0" i="0" u="none" strike="noStrike" cap="none" normalizeH="0" baseline="0" dirty="0">
              <a:ln>
                <a:noFill/>
              </a:ln>
              <a:effectLst/>
              <a:latin typeface="Times New Roman"/>
              <a:cs typeface="Times New Roman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Operator Precedence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:</a:t>
            </a:r>
            <a:endParaRPr lang="en-US" altLang="en-US" sz="1800" b="0" i="0" u="none" strike="noStrike" cap="none" normalizeH="0" baseline="0" dirty="0">
              <a:ln>
                <a:noFill/>
              </a:ln>
              <a:effectLst/>
              <a:latin typeface="Times New Roman"/>
              <a:cs typeface="Times New Roman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Parentheses → Exponentiation → Multiplication/Division → Addition/Subtraction</a:t>
            </a:r>
            <a:endParaRPr lang="en-US" altLang="en-US" sz="1800" b="0" i="0" u="none" strike="noStrike" cap="none" normalizeH="0" baseline="0" dirty="0">
              <a:ln>
                <a:noFill/>
              </a:ln>
              <a:effectLst/>
              <a:latin typeface="Times New Roman"/>
              <a:cs typeface="Times New Roman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Evaluation Flow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:</a:t>
            </a:r>
            <a:endParaRPr lang="en-US" altLang="en-US" sz="1800" b="0" i="0" u="none" strike="noStrike" cap="none" normalizeH="0" baseline="0" dirty="0">
              <a:ln>
                <a:noFill/>
              </a:ln>
              <a:effectLst/>
              <a:latin typeface="Times New Roman"/>
              <a:cs typeface="Times New Roman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Recursively process the AST, respecting precedence rules.</a:t>
            </a:r>
            <a:endParaRPr lang="en-US" altLang="en-US" sz="1800" b="0" i="0" u="none" strike="noStrike" cap="none" normalizeH="0" baseline="0" dirty="0">
              <a:ln>
                <a:noFill/>
              </a:ln>
              <a:effectLst/>
              <a:latin typeface="Times New Roman"/>
              <a:cs typeface="Times New Roman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Example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:</a:t>
            </a:r>
            <a:endParaRPr lang="en-US" altLang="en-US" sz="1800" b="0" i="0" u="none" strike="noStrike" cap="none" normalizeH="0" baseline="0" dirty="0">
              <a:ln>
                <a:noFill/>
              </a:ln>
              <a:effectLst/>
              <a:latin typeface="Times New Roman"/>
              <a:cs typeface="Times New Roman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Input: 3 + 5 * (2 - 8)^2</a:t>
            </a:r>
            <a:endParaRPr lang="en-US" altLang="en-US" sz="1800" b="0" i="0" u="none" strike="noStrike" cap="none" normalizeH="0" baseline="0" dirty="0">
              <a:ln>
                <a:noFill/>
              </a:ln>
              <a:effectLst/>
              <a:latin typeface="Times New Roman"/>
              <a:cs typeface="Times New Roman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Computation Steps:</a:t>
            </a:r>
            <a:endParaRPr lang="en-US" altLang="en-US" sz="1800" b="0" i="0" u="none" strike="noStrike" cap="none" normalizeH="0" baseline="0" dirty="0">
              <a:ln>
                <a:noFill/>
              </a:ln>
              <a:effectLst/>
              <a:latin typeface="Times New Roman"/>
              <a:cs typeface="Times New Roman"/>
            </a:endParaRPr>
          </a:p>
          <a:p>
            <a:pPr marL="914400" marR="0" lvl="2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(2 - 8) → -6</a:t>
            </a:r>
            <a:endParaRPr lang="en-US" altLang="en-US" sz="1800" b="0" i="0" u="none" strike="noStrike" cap="none" normalizeH="0" baseline="0" dirty="0">
              <a:ln>
                <a:noFill/>
              </a:ln>
              <a:effectLst/>
              <a:latin typeface="Times New Roman"/>
              <a:cs typeface="Times New Roman"/>
            </a:endParaRPr>
          </a:p>
          <a:p>
            <a:pPr marL="914400" marR="0" lvl="2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(-6)^2 → 36</a:t>
            </a:r>
            <a:endParaRPr lang="en-US" altLang="en-US" sz="1800" b="0" i="0" u="none" strike="noStrike" cap="none" normalizeH="0" baseline="0" dirty="0">
              <a:ln>
                <a:noFill/>
              </a:ln>
              <a:effectLst/>
              <a:latin typeface="Times New Roman"/>
              <a:cs typeface="Times New Roman"/>
            </a:endParaRPr>
          </a:p>
          <a:p>
            <a:pPr marL="914400" marR="0" lvl="2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5 * 36 → 180</a:t>
            </a:r>
            <a:endParaRPr lang="en-US" altLang="en-US" sz="1800" b="0" i="0" u="none" strike="noStrike" cap="none" normalizeH="0" baseline="0" dirty="0">
              <a:ln>
                <a:noFill/>
              </a:ln>
              <a:effectLst/>
              <a:latin typeface="Times New Roman"/>
              <a:cs typeface="Times New Roman"/>
            </a:endParaRPr>
          </a:p>
          <a:p>
            <a:pPr marL="914400" marR="0" lvl="2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3 + 180 → 183</a:t>
            </a:r>
            <a:endParaRPr lang="en-US" altLang="en-US" sz="1800" b="0" i="0" u="none" strike="noStrike" cap="none" normalizeH="0" baseline="0" dirty="0">
              <a:ln>
                <a:noFill/>
              </a:ln>
              <a:effectLst/>
              <a:latin typeface="Times New Roman"/>
              <a:cs typeface="Times New Roman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b="0" i="0" u="none" strike="noStrike" cap="none" normalizeH="0" baseline="0" dirty="0">
              <a:ln>
                <a:noFill/>
              </a:ln>
              <a:effectLst/>
              <a:latin typeface="Times New Roman"/>
              <a:cs typeface="Times New Roman"/>
            </a:endParaRPr>
          </a:p>
          <a:p>
            <a:endParaRPr lang="en-IN" sz="1800" dirty="0">
              <a:latin typeface="Times New Roman"/>
              <a:cs typeface="Times New Roman"/>
            </a:endParaRPr>
          </a:p>
        </p:txBody>
      </p:sp>
      <p:pic>
        <p:nvPicPr>
          <p:cNvPr id="4" name="Google Shape;103;p15">
            <a:extLst>
              <a:ext uri="{FF2B5EF4-FFF2-40B4-BE49-F238E27FC236}">
                <a16:creationId xmlns:a16="http://schemas.microsoft.com/office/drawing/2014/main" id="{4B5B5606-311E-2BDD-42D9-A22D4492877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7905" y="188496"/>
            <a:ext cx="1778000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04;p15">
            <a:extLst>
              <a:ext uri="{FF2B5EF4-FFF2-40B4-BE49-F238E27FC236}">
                <a16:creationId xmlns:a16="http://schemas.microsoft.com/office/drawing/2014/main" id="{3AECE297-93B3-61E9-AC06-E318AB3BB58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27783" y="256173"/>
            <a:ext cx="2246312" cy="142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5695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906EE4-8824-444D-EC37-362092AB5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020AD-ABA2-9DA6-194D-A457B2D9E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717"/>
            <a:ext cx="10515600" cy="1042736"/>
          </a:xfrm>
        </p:spPr>
        <p:txBody>
          <a:bodyPr>
            <a:normAutofit/>
          </a:bodyPr>
          <a:lstStyle/>
          <a:p>
            <a:pPr algn="ctr"/>
            <a:r>
              <a:rPr lang="en-IN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</a:t>
            </a:r>
            <a:endParaRPr lang="en-IN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B3008-A12D-3BF5-3F4F-7435A4141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305"/>
            <a:ext cx="10515600" cy="4251158"/>
          </a:xfrm>
        </p:spPr>
        <p:txBody>
          <a:bodyPr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0" i="0" u="none" strike="noStrike" cap="none" normalizeH="0" baseline="0" dirty="0">
              <a:ln>
                <a:noFill/>
              </a:ln>
              <a:effectLst/>
              <a:latin typeface="Times New Roman"/>
              <a:cs typeface="Times New Roman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Types of Errors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:</a:t>
            </a:r>
            <a:endParaRPr lang="en-US" altLang="en-US" sz="2000" b="0" i="0" u="none" strike="noStrike" cap="none" normalizeH="0" baseline="0" dirty="0">
              <a:ln>
                <a:noFill/>
              </a:ln>
              <a:effectLst/>
              <a:latin typeface="Times New Roman"/>
              <a:cs typeface="Times New Roman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Syntax Errors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:</a:t>
            </a:r>
            <a:endParaRPr lang="en-US" altLang="en-US" sz="2000" b="0" i="0" u="none" strike="noStrike" cap="none" normalizeH="0" baseline="0" dirty="0">
              <a:ln>
                <a:noFill/>
              </a:ln>
              <a:effectLst/>
              <a:latin typeface="Times New Roman"/>
              <a:cs typeface="Times New Roman"/>
            </a:endParaRPr>
          </a:p>
          <a:p>
            <a:pPr marL="914400" marR="0" lvl="2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Example: 3 + (5 * / 2)</a:t>
            </a:r>
            <a:endParaRPr lang="en-US" altLang="en-US" b="0" i="0" u="none" strike="noStrike" cap="none" normalizeH="0" baseline="0" dirty="0">
              <a:ln>
                <a:noFill/>
              </a:ln>
              <a:effectLst/>
              <a:latin typeface="Times New Roman"/>
              <a:cs typeface="Times New Roman"/>
            </a:endParaRPr>
          </a:p>
          <a:p>
            <a:pPr marL="914400" marR="0" lvl="2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Output: Error: Invalid operator at position 6</a:t>
            </a:r>
            <a:endParaRPr lang="en-US" altLang="en-US" b="0" i="0" u="none" strike="noStrike" cap="none" normalizeH="0" baseline="0" dirty="0">
              <a:ln>
                <a:noFill/>
              </a:ln>
              <a:effectLst/>
              <a:latin typeface="Times New Roman"/>
              <a:cs typeface="Times New Roman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Runtime Errors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:</a:t>
            </a:r>
            <a:endParaRPr lang="en-US" altLang="en-US" sz="2000" b="0" i="0" u="none" strike="noStrike" cap="none" normalizeH="0" baseline="0" dirty="0">
              <a:ln>
                <a:noFill/>
              </a:ln>
              <a:effectLst/>
              <a:latin typeface="Times New Roman"/>
              <a:cs typeface="Times New Roman"/>
            </a:endParaRPr>
          </a:p>
          <a:p>
            <a:pPr marL="914400" marR="0" lvl="2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Example: 5 / 0</a:t>
            </a:r>
            <a:endParaRPr lang="en-US" altLang="en-US" b="0" i="0" u="none" strike="noStrike" cap="none" normalizeH="0" baseline="0" dirty="0">
              <a:ln>
                <a:noFill/>
              </a:ln>
              <a:effectLst/>
              <a:latin typeface="Times New Roman"/>
              <a:cs typeface="Times New Roman"/>
            </a:endParaRPr>
          </a:p>
          <a:p>
            <a:pPr marL="914400" marR="0" lvl="2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Output: Error: Division by zero</a:t>
            </a:r>
            <a:endParaRPr lang="en-US" altLang="en-US" b="0" i="0" u="none" strike="noStrike" cap="none" normalizeH="0" baseline="0" dirty="0">
              <a:ln>
                <a:noFill/>
              </a:ln>
              <a:effectLst/>
              <a:latin typeface="Times New Roman"/>
              <a:cs typeface="Times New Roman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Error Detection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: Both syntax and runtime errors are caught and reported with clear messages.</a:t>
            </a:r>
            <a:endParaRPr lang="en-US" altLang="en-US" sz="2000" b="0" i="0" u="none" strike="noStrike" cap="none" normalizeH="0" baseline="0" dirty="0">
              <a:ln>
                <a:noFill/>
              </a:ln>
              <a:effectLst/>
              <a:latin typeface="Times New Roman"/>
              <a:cs typeface="Times New Roman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0" i="0" u="none" strike="noStrike" cap="none" normalizeH="0" baseline="0" dirty="0">
              <a:ln>
                <a:noFill/>
              </a:ln>
              <a:effectLst/>
              <a:latin typeface="Times New Roman"/>
              <a:cs typeface="Times New Roman"/>
            </a:endParaRPr>
          </a:p>
          <a:p>
            <a:endParaRPr lang="en-IN" sz="2000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endParaRPr lang="en-IN" sz="20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pic>
        <p:nvPicPr>
          <p:cNvPr id="4" name="Google Shape;103;p15">
            <a:extLst>
              <a:ext uri="{FF2B5EF4-FFF2-40B4-BE49-F238E27FC236}">
                <a16:creationId xmlns:a16="http://schemas.microsoft.com/office/drawing/2014/main" id="{F48764FB-671E-9DCE-22ED-A5C94457F88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7905" y="188496"/>
            <a:ext cx="1778000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04;p15">
            <a:extLst>
              <a:ext uri="{FF2B5EF4-FFF2-40B4-BE49-F238E27FC236}">
                <a16:creationId xmlns:a16="http://schemas.microsoft.com/office/drawing/2014/main" id="{E167BD55-922C-6073-0209-D9034AD2210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27783" y="256173"/>
            <a:ext cx="2246312" cy="142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3351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78A61-6A8F-EC6A-8734-330151EA98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13AD6-A4E9-4F82-2BD8-8F891C8F6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717"/>
            <a:ext cx="10515600" cy="1042736"/>
          </a:xfrm>
        </p:spPr>
        <p:txBody>
          <a:bodyPr>
            <a:normAutofit/>
          </a:bodyPr>
          <a:lstStyle/>
          <a:p>
            <a:pPr algn="ctr"/>
            <a:r>
              <a:rPr lang="en-IN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Techniques</a:t>
            </a:r>
            <a:endParaRPr lang="en-IN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103;p15">
            <a:extLst>
              <a:ext uri="{FF2B5EF4-FFF2-40B4-BE49-F238E27FC236}">
                <a16:creationId xmlns:a16="http://schemas.microsoft.com/office/drawing/2014/main" id="{FA6439A2-CABE-C22E-AC4E-4316017E6CD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7905" y="188496"/>
            <a:ext cx="1778000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04;p15">
            <a:extLst>
              <a:ext uri="{FF2B5EF4-FFF2-40B4-BE49-F238E27FC236}">
                <a16:creationId xmlns:a16="http://schemas.microsoft.com/office/drawing/2014/main" id="{521C12F7-427A-6C23-9963-8F1AFD70C96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27783" y="256173"/>
            <a:ext cx="2246312" cy="1422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C43CE3ED-E965-690D-F582-2DB5411556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7900489"/>
              </p:ext>
            </p:extLst>
          </p:nvPr>
        </p:nvGraphicFramePr>
        <p:xfrm>
          <a:off x="1199764" y="2299939"/>
          <a:ext cx="9792471" cy="31714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67924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BD0863-BB42-9A81-51DA-6F703346B9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1CCF7-520C-0F29-3E12-F673DF202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717"/>
            <a:ext cx="10515600" cy="1042736"/>
          </a:xfrm>
        </p:spPr>
        <p:txBody>
          <a:bodyPr>
            <a:normAutofit/>
          </a:bodyPr>
          <a:lstStyle/>
          <a:p>
            <a:pPr algn="ctr"/>
            <a:r>
              <a:rPr lang="en-IN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7AC5A-7C69-FB5E-7A73-30F0B18BD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305"/>
            <a:ext cx="10515600" cy="4251158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1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Designed a </a:t>
            </a:r>
            <a:r>
              <a:rPr lang="en-US" sz="1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mini compiler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 evaluate mathematical expressions, supporting basic operations, parentheses, and error handling.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Implements </a:t>
            </a:r>
            <a:r>
              <a:rPr lang="en-US" sz="1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lexical analysis, parsing, and evaluation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 process input efficiently.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Supports integer and floating-point arithmetic with operator precedence.</a:t>
            </a:r>
          </a:p>
          <a:p>
            <a:pPr algn="just">
              <a:buNone/>
            </a:pPr>
            <a:r>
              <a:rPr lang="en-US" sz="1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Enhances understanding of </a:t>
            </a:r>
            <a:r>
              <a:rPr lang="en-US" sz="1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compiler design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concepts, including tokenization, syntax analysis, and execution.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Offers a </a:t>
            </a:r>
            <a:r>
              <a:rPr lang="en-US" sz="1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lightweight, efficient evaluator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for applications requiring real-time mathematical computation.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be integrated into </a:t>
            </a:r>
            <a:r>
              <a:rPr lang="en-US" sz="1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calculators, game engines, financial tools, and embedded systems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for automated expression evaluation.</a:t>
            </a:r>
          </a:p>
        </p:txBody>
      </p:sp>
      <p:pic>
        <p:nvPicPr>
          <p:cNvPr id="4" name="Google Shape;103;p15">
            <a:extLst>
              <a:ext uri="{FF2B5EF4-FFF2-40B4-BE49-F238E27FC236}">
                <a16:creationId xmlns:a16="http://schemas.microsoft.com/office/drawing/2014/main" id="{951B357D-E2F5-FA2D-0CE7-810BC946FB9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7905" y="188496"/>
            <a:ext cx="1778000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04;p15">
            <a:extLst>
              <a:ext uri="{FF2B5EF4-FFF2-40B4-BE49-F238E27FC236}">
                <a16:creationId xmlns:a16="http://schemas.microsoft.com/office/drawing/2014/main" id="{68544BFE-7861-C0E6-DD95-1CBD8FEA06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27783" y="256173"/>
            <a:ext cx="2246312" cy="142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4334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1F3270-B0BF-92BB-7B41-1193C17039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F3408-0D75-5199-BC8E-A22004FCE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717"/>
            <a:ext cx="10515600" cy="104273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  <a:endParaRPr lang="en-IN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103;p15">
            <a:extLst>
              <a:ext uri="{FF2B5EF4-FFF2-40B4-BE49-F238E27FC236}">
                <a16:creationId xmlns:a16="http://schemas.microsoft.com/office/drawing/2014/main" id="{6839997B-A521-B57C-B770-9C9BB207269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7905" y="188496"/>
            <a:ext cx="1778000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04;p15">
            <a:extLst>
              <a:ext uri="{FF2B5EF4-FFF2-40B4-BE49-F238E27FC236}">
                <a16:creationId xmlns:a16="http://schemas.microsoft.com/office/drawing/2014/main" id="{D105D9BB-DC58-B116-894B-B14D55F2FF0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27783" y="256173"/>
            <a:ext cx="2246312" cy="14224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320E5C-F782-3AB1-8178-84CCB178E113}"/>
              </a:ext>
            </a:extLst>
          </p:cNvPr>
          <p:cNvSpPr txBox="1"/>
          <p:nvPr/>
        </p:nvSpPr>
        <p:spPr>
          <a:xfrm>
            <a:off x="713874" y="2029327"/>
            <a:ext cx="1076425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 for advanced mathematical functions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(trigonometry, logarithms, exponentiation, etc.).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Graphical User Interface (GUI)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for a more interactive user experience.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optimization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 handle larger and more complex expressions efficiently.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Additional data type support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(complex numbers, matrices, and symbolic computation).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Error reporting improvements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for better debugging and user feedback.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Customization options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for domain-specific needs, such as scientific or financial calculations.</a:t>
            </a:r>
          </a:p>
          <a:p>
            <a:pPr algn="just">
              <a:buNone/>
            </a:pP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403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5372E-7211-1E20-C2AD-4F7259047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4E844-2233-F410-EB28-942375DF4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Aho, A. V., Lam, M. S., Sethi, R., &amp; Ullman, J. D. (2006). </a:t>
            </a:r>
            <a:r>
              <a:rPr lang="en-GB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Compilers: Principles, Techniques, and Tools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(2nd ed.). Pearson Education.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Booth, A. D. (2004). </a:t>
            </a:r>
            <a:r>
              <a:rPr lang="en-GB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Introduction to Compiler Construction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Prentice Hall.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DeMillo, R. A., &amp; Lipton, R. J. (1995). </a:t>
            </a:r>
            <a:r>
              <a:rPr lang="en-GB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Mathematical Tools for Computer Science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(1st ed.). Springer-Verlag.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Fischer, C. N., &amp; LeBlanc, R. J. (2004). </a:t>
            </a:r>
            <a:r>
              <a:rPr lang="en-GB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Crafting a Compiler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(2nd ed.). Pearson Education.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Knuth, D. E. (1968). </a:t>
            </a:r>
            <a:r>
              <a:rPr lang="en-GB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Art of Computer Programming, Volume 1: Fundamental Algorithms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Addison-Wesley.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Google Shape;103;p15">
            <a:extLst>
              <a:ext uri="{FF2B5EF4-FFF2-40B4-BE49-F238E27FC236}">
                <a16:creationId xmlns:a16="http://schemas.microsoft.com/office/drawing/2014/main" id="{DA9003C4-985F-B636-FD0E-C01CC98B9E9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415131"/>
            <a:ext cx="1778000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04;p15">
            <a:extLst>
              <a:ext uri="{FF2B5EF4-FFF2-40B4-BE49-F238E27FC236}">
                <a16:creationId xmlns:a16="http://schemas.microsoft.com/office/drawing/2014/main" id="{D8EBF269-5B95-5EB4-8858-EEDF6ABE2CB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99996" y="415131"/>
            <a:ext cx="2246312" cy="142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3880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BDA46-4474-8C80-990B-FF9D79304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E5C17-6DAF-7D46-B49E-43C073361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717"/>
            <a:ext cx="10515600" cy="1042736"/>
          </a:xfrm>
        </p:spPr>
        <p:txBody>
          <a:bodyPr>
            <a:normAutofit/>
          </a:bodyPr>
          <a:lstStyle/>
          <a:p>
            <a:pPr algn="ctr"/>
            <a:endParaRPr lang="en-IN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AAC26-55B4-3AAB-1AE4-103564D88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305"/>
            <a:ext cx="10515600" cy="42511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/>
              <a:t>THANK YOU</a:t>
            </a:r>
            <a:endParaRPr lang="en-US" sz="7200" dirty="0">
              <a:ea typeface="Calibri"/>
              <a:cs typeface="Calibri"/>
            </a:endParaRPr>
          </a:p>
        </p:txBody>
      </p:sp>
      <p:pic>
        <p:nvPicPr>
          <p:cNvPr id="4" name="Google Shape;103;p15">
            <a:extLst>
              <a:ext uri="{FF2B5EF4-FFF2-40B4-BE49-F238E27FC236}">
                <a16:creationId xmlns:a16="http://schemas.microsoft.com/office/drawing/2014/main" id="{28954026-D898-FBAF-1968-EC5665C39DE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7905" y="188496"/>
            <a:ext cx="1778000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04;p15">
            <a:extLst>
              <a:ext uri="{FF2B5EF4-FFF2-40B4-BE49-F238E27FC236}">
                <a16:creationId xmlns:a16="http://schemas.microsoft.com/office/drawing/2014/main" id="{90F55C24-8349-5BD6-19CB-CAC3E1A3BEB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27783" y="256173"/>
            <a:ext cx="2246312" cy="142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Technology Stock Photos, Images and Backgrounds for Free Download">
            <a:extLst>
              <a:ext uri="{FF2B5EF4-FFF2-40B4-BE49-F238E27FC236}">
                <a16:creationId xmlns:a16="http://schemas.microsoft.com/office/drawing/2014/main" id="{AF49E1E7-BB79-994A-764A-1A558F6EAAB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alphaModFix amt="35000"/>
          </a:blip>
          <a:srcRect t="3022" b="12709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pic>
        <p:nvPicPr>
          <p:cNvPr id="6" name="Picture 5" descr="SSE-Computer Science and Engineering">
            <a:extLst>
              <a:ext uri="{FF2B5EF4-FFF2-40B4-BE49-F238E27FC236}">
                <a16:creationId xmlns:a16="http://schemas.microsoft.com/office/drawing/2014/main" id="{7B62A5A9-278D-0E44-A3C1-F7A38BDCF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35" y="165419"/>
            <a:ext cx="1143933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758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CFADA-F479-77F3-70D3-4B79B90BE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716"/>
            <a:ext cx="10515600" cy="914400"/>
          </a:xfrm>
        </p:spPr>
        <p:txBody>
          <a:bodyPr>
            <a:normAutofit/>
          </a:bodyPr>
          <a:lstStyle/>
          <a:p>
            <a:pPr algn="ctr"/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F8F05-EB86-7070-3E1D-8369B78ED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925" y="1347538"/>
            <a:ext cx="7090611" cy="48294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Project Objectives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Lexical Analysis (Lexer)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Syntax Analysis (Parser)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Recursive Descent Parsing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Evaluation Engine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Error Handling &amp; Optimization Techniques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Result and Discussion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Future Enhancements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Conclusion</a:t>
            </a:r>
            <a:endParaRPr lang="en-IN" sz="24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endParaRPr lang="en-US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oogle Shape;94;p14">
            <a:extLst>
              <a:ext uri="{FF2B5EF4-FFF2-40B4-BE49-F238E27FC236}">
                <a16:creationId xmlns:a16="http://schemas.microsoft.com/office/drawing/2014/main" id="{CD6C7A7F-645C-4230-34ED-8EA0EAA6259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2925" y="141120"/>
            <a:ext cx="1427749" cy="1177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95;p14">
            <a:extLst>
              <a:ext uri="{FF2B5EF4-FFF2-40B4-BE49-F238E27FC236}">
                <a16:creationId xmlns:a16="http://schemas.microsoft.com/office/drawing/2014/main" id="{52D74815-7536-31CD-F63D-27366EA92A2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60038" y="204537"/>
            <a:ext cx="1731962" cy="142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5387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48CC2-A510-A125-4AE2-FBDFC53D6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DCA07-1ADD-731D-C64F-788C64110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717"/>
            <a:ext cx="10515600" cy="104273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8D69E-18EC-16DC-49CE-5B88DBA62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7137"/>
            <a:ext cx="5851358" cy="4251158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1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mini compiler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simplified version of a full compiler that focuses on a specific task, such as evaluating mathematical expressions or translating a subset of a programming language. Mini compilers are useful for educational purposes, domain-specific applications, and research in compiler design.</a:t>
            </a:r>
          </a:p>
          <a:p>
            <a:pPr algn="just">
              <a:buNone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Some key features of a mini compiler include: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Limited support for complex language features.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Faster compilation due to fewer optimization steps.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Targeting a specific instruction set or a virtual machine.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Simple error detection and reporting mechanisms.</a:t>
            </a:r>
          </a:p>
        </p:txBody>
      </p:sp>
      <p:pic>
        <p:nvPicPr>
          <p:cNvPr id="4" name="Google Shape;103;p15">
            <a:extLst>
              <a:ext uri="{FF2B5EF4-FFF2-40B4-BE49-F238E27FC236}">
                <a16:creationId xmlns:a16="http://schemas.microsoft.com/office/drawing/2014/main" id="{322A69C7-5A19-760A-FB81-257B1892C4D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7905" y="188496"/>
            <a:ext cx="1778000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04;p15">
            <a:extLst>
              <a:ext uri="{FF2B5EF4-FFF2-40B4-BE49-F238E27FC236}">
                <a16:creationId xmlns:a16="http://schemas.microsoft.com/office/drawing/2014/main" id="{C74825E6-124E-EB97-AD4C-173ECABAACF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27783" y="256173"/>
            <a:ext cx="2246312" cy="142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olorful math learning objects">
            <a:extLst>
              <a:ext uri="{FF2B5EF4-FFF2-40B4-BE49-F238E27FC236}">
                <a16:creationId xmlns:a16="http://schemas.microsoft.com/office/drawing/2014/main" id="{AA67AE4C-AFEA-F8AF-FF7C-6CBB0A21D31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1541" t="11650" r="26657" b="-8"/>
          <a:stretch/>
        </p:blipFill>
        <p:spPr>
          <a:xfrm>
            <a:off x="7262155" y="1762794"/>
            <a:ext cx="4304203" cy="4896852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5341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0DB39-9496-48DC-67D0-6C7D303443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CC931-7B02-7E23-F527-472FEDC70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717"/>
            <a:ext cx="10515600" cy="104273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</a:t>
            </a:r>
            <a:endParaRPr lang="en-IN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103;p15">
            <a:extLst>
              <a:ext uri="{FF2B5EF4-FFF2-40B4-BE49-F238E27FC236}">
                <a16:creationId xmlns:a16="http://schemas.microsoft.com/office/drawing/2014/main" id="{20F78ABB-0AED-19E9-1C05-BBA10AAFCAF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7905" y="188496"/>
            <a:ext cx="1778000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04;p15">
            <a:extLst>
              <a:ext uri="{FF2B5EF4-FFF2-40B4-BE49-F238E27FC236}">
                <a16:creationId xmlns:a16="http://schemas.microsoft.com/office/drawing/2014/main" id="{DCA9A733-572F-95B4-D43D-B45C42C79FE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27783" y="256173"/>
            <a:ext cx="2246312" cy="1422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3F6FA0C4-725A-14E4-DA58-A022007076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4571274"/>
              </p:ext>
            </p:extLst>
          </p:nvPr>
        </p:nvGraphicFramePr>
        <p:xfrm>
          <a:off x="838200" y="1678573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73976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1A8F94-4345-EDA8-0D4F-01EDFBA92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A2B77-7CC2-29A1-392E-2329B32DA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717"/>
            <a:ext cx="10515600" cy="1042736"/>
          </a:xfrm>
        </p:spPr>
        <p:txBody>
          <a:bodyPr>
            <a:normAutofit/>
          </a:bodyPr>
          <a:lstStyle/>
          <a:p>
            <a:pPr algn="ctr"/>
            <a:r>
              <a:rPr lang="en-US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Impact</a:t>
            </a:r>
            <a:endParaRPr lang="en-IN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D7738-40D5-9F60-C6F0-074788CD1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305"/>
            <a:ext cx="6252411" cy="425115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Lexical Analysis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Converts source code into tokens by identifying keywords, operators, and literals.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Parsing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Analyzes the syntax to ensure correct structure.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Abstract Syntax Tree (AST)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Represents the program in a hierarchical form for easier processing.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Evaluation &amp; Optimization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Improves performance by eliminating redundant code and optimizing execution.</a:t>
            </a:r>
          </a:p>
          <a:p>
            <a:pPr algn="l">
              <a:buNone/>
            </a:pPr>
            <a:r>
              <a:rPr lang="en-US" sz="1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Practical Use</a:t>
            </a:r>
          </a:p>
          <a:p>
            <a:pPr algn="l">
              <a:buNone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mini compiler can be integrated into: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Scientific calculators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Financial applications</a:t>
            </a:r>
          </a:p>
          <a:p>
            <a:pPr>
              <a:buNone/>
            </a:pPr>
            <a:b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103;p15">
            <a:extLst>
              <a:ext uri="{FF2B5EF4-FFF2-40B4-BE49-F238E27FC236}">
                <a16:creationId xmlns:a16="http://schemas.microsoft.com/office/drawing/2014/main" id="{9DD3B5CE-9E66-CC05-590D-4BE160FCA95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7905" y="188496"/>
            <a:ext cx="1778000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04;p15">
            <a:extLst>
              <a:ext uri="{FF2B5EF4-FFF2-40B4-BE49-F238E27FC236}">
                <a16:creationId xmlns:a16="http://schemas.microsoft.com/office/drawing/2014/main" id="{2D8FFF44-02BE-59BC-7BAC-2E265FF67E0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27783" y="256173"/>
            <a:ext cx="2246312" cy="142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0280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B8915F-10FB-36A8-25F4-064DD511A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15FEF-CBC8-8AB2-8067-676EA358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717"/>
            <a:ext cx="10515600" cy="1042736"/>
          </a:xfrm>
        </p:spPr>
        <p:txBody>
          <a:bodyPr>
            <a:normAutofit/>
          </a:bodyPr>
          <a:lstStyle/>
          <a:p>
            <a:pPr algn="ctr"/>
            <a:r>
              <a:rPr lang="en-IN" sz="3600" b="1" i="0" dirty="0">
                <a:effectLst/>
                <a:latin typeface="ui-sans-serif"/>
              </a:rPr>
              <a:t>Technical Architecture</a:t>
            </a:r>
            <a:endParaRPr lang="en-IN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103;p15">
            <a:extLst>
              <a:ext uri="{FF2B5EF4-FFF2-40B4-BE49-F238E27FC236}">
                <a16:creationId xmlns:a16="http://schemas.microsoft.com/office/drawing/2014/main" id="{8657E3F7-E38F-3A1C-5731-AAC84743961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7905" y="188496"/>
            <a:ext cx="1778000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04;p15">
            <a:extLst>
              <a:ext uri="{FF2B5EF4-FFF2-40B4-BE49-F238E27FC236}">
                <a16:creationId xmlns:a16="http://schemas.microsoft.com/office/drawing/2014/main" id="{BCBE0C5A-1D76-96FC-6C0E-D7E0FCF6E70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27783" y="256173"/>
            <a:ext cx="2246312" cy="14224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800E10-3539-5F19-AFA2-16EEB4302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2249C3-B50F-5E89-6A32-CD2A13BAE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8000F7E-6CA6-B1A8-21E3-7048B35E454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Architecture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25FFFCEB-C6D3-24C0-69FB-84B188082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AE7437D5-A25D-F08C-3184-35E40D5B55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7979678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2" name="Google Shape;103;p15">
            <a:extLst>
              <a:ext uri="{FF2B5EF4-FFF2-40B4-BE49-F238E27FC236}">
                <a16:creationId xmlns:a16="http://schemas.microsoft.com/office/drawing/2014/main" id="{B8C1E794-6A20-9128-BA68-FA594639FC7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0305" y="340896"/>
            <a:ext cx="1778000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04;p15">
            <a:extLst>
              <a:ext uri="{FF2B5EF4-FFF2-40B4-BE49-F238E27FC236}">
                <a16:creationId xmlns:a16="http://schemas.microsoft.com/office/drawing/2014/main" id="{45055D46-66CB-8389-6484-AA0BE4D0012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80183" y="408573"/>
            <a:ext cx="2246312" cy="142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6108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5C30D-23F5-1B78-C771-58BAC5255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Lexical Analysis in Detail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236;p34">
            <a:extLst>
              <a:ext uri="{FF2B5EF4-FFF2-40B4-BE49-F238E27FC236}">
                <a16:creationId xmlns:a16="http://schemas.microsoft.com/office/drawing/2014/main" id="{386E2AC7-AEC2-5EA4-F5E4-E12DFEBB48E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8648" y="230188"/>
            <a:ext cx="2041525" cy="1392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37;p34">
            <a:extLst>
              <a:ext uri="{FF2B5EF4-FFF2-40B4-BE49-F238E27FC236}">
                <a16:creationId xmlns:a16="http://schemas.microsoft.com/office/drawing/2014/main" id="{3B489209-92FB-1ED8-DBF5-0D7EF945BDC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68627" y="230187"/>
            <a:ext cx="2244725" cy="139223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4D47360-0E39-2ACB-5838-63E8D1A13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sz="2800" b="1" dirty="0">
              <a:latin typeface="ui-sans-serif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BA96F50-E8D2-1CAF-F7BA-EFD6B6E13B5A}"/>
              </a:ext>
            </a:extLst>
          </p:cNvPr>
          <p:cNvSpPr txBox="1">
            <a:spLocks/>
          </p:cNvSpPr>
          <p:nvPr/>
        </p:nvSpPr>
        <p:spPr>
          <a:xfrm>
            <a:off x="1577708" y="-326992"/>
            <a:ext cx="9718111" cy="1576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Lexical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24E64EB6-0BA0-DA2E-7E2A-3DE7001EB8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6758363"/>
              </p:ext>
            </p:extLst>
          </p:nvPr>
        </p:nvGraphicFramePr>
        <p:xfrm>
          <a:off x="838200" y="1940122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127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016C-849E-9F1D-9968-70600095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5264" y="145631"/>
            <a:ext cx="8390020" cy="102498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Descent Parsing: Challenges &amp; Solutions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244;p35">
            <a:extLst>
              <a:ext uri="{FF2B5EF4-FFF2-40B4-BE49-F238E27FC236}">
                <a16:creationId xmlns:a16="http://schemas.microsoft.com/office/drawing/2014/main" id="{B31D1231-2AA6-67CC-7B3A-95A06C8E99C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2396" y="146091"/>
            <a:ext cx="1822868" cy="117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45;p35">
            <a:extLst>
              <a:ext uri="{FF2B5EF4-FFF2-40B4-BE49-F238E27FC236}">
                <a16:creationId xmlns:a16="http://schemas.microsoft.com/office/drawing/2014/main" id="{94DF6AC8-1E96-5B9F-812E-0ED0823A70C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55238" y="76763"/>
            <a:ext cx="2036762" cy="130973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A722CF5-D35E-768F-9D39-B75117B559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5969072"/>
              </p:ext>
            </p:extLst>
          </p:nvPr>
        </p:nvGraphicFramePr>
        <p:xfrm>
          <a:off x="577850" y="1317625"/>
          <a:ext cx="11101388" cy="5394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78710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487D6-FA69-DE85-28F3-04C20A8522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5C7FE-59C1-C38A-CEA8-1F80778E3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717"/>
            <a:ext cx="10515600" cy="1042736"/>
          </a:xfrm>
        </p:spPr>
        <p:txBody>
          <a:bodyPr>
            <a:normAutofit/>
          </a:bodyPr>
          <a:lstStyle/>
          <a:p>
            <a:pPr algn="ctr"/>
            <a:r>
              <a:rPr lang="en-IN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Syntax Analysis (Parser)</a:t>
            </a:r>
            <a:endParaRPr lang="en-IN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A2707-9EF4-7C83-7452-539A9D195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305"/>
            <a:ext cx="10515600" cy="4251158"/>
          </a:xfrm>
        </p:spPr>
        <p:txBody>
          <a:bodyPr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Converts tokens into an Abstract Syntax Tree (AST).</a:t>
            </a:r>
            <a:endParaRPr lang="en-US" altLang="en-US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Parsing Process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US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Recursive Descent Parsing (one function per grammar rule).</a:t>
            </a:r>
            <a:endParaRPr lang="en-US" altLang="en-US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Handles operator precedence and parentheses.</a:t>
            </a:r>
            <a:endParaRPr lang="en-US" altLang="en-US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Grammar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US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Expression → Term ((+ | -) Term)*</a:t>
            </a:r>
            <a:endParaRPr lang="en-US" altLang="en-US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Term → factor ((* | /) Factor)*</a:t>
            </a:r>
            <a:endParaRPr lang="en-US" altLang="en-US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Factor → Number | ( Expression ) | Factor (^) Factor</a:t>
            </a:r>
            <a:endParaRPr lang="en-US" altLang="en-US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103;p15">
            <a:extLst>
              <a:ext uri="{FF2B5EF4-FFF2-40B4-BE49-F238E27FC236}">
                <a16:creationId xmlns:a16="http://schemas.microsoft.com/office/drawing/2014/main" id="{666F9852-6ADA-9B49-6E50-89F7F1B7100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7905" y="188496"/>
            <a:ext cx="1778000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04;p15">
            <a:extLst>
              <a:ext uri="{FF2B5EF4-FFF2-40B4-BE49-F238E27FC236}">
                <a16:creationId xmlns:a16="http://schemas.microsoft.com/office/drawing/2014/main" id="{81E71AD7-C825-0656-DB4A-C5D04D41038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27783" y="256173"/>
            <a:ext cx="2246312" cy="142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3486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969</Words>
  <Application>Microsoft Office PowerPoint</Application>
  <PresentationFormat>Widescreen</PresentationFormat>
  <Paragraphs>129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ui-sans-serif</vt:lpstr>
      <vt:lpstr>Office Theme</vt:lpstr>
      <vt:lpstr>PowerPoint Presentation</vt:lpstr>
      <vt:lpstr>Agenda </vt:lpstr>
      <vt:lpstr>Introduction</vt:lpstr>
      <vt:lpstr>Project Objectives</vt:lpstr>
      <vt:lpstr>Project Impact</vt:lpstr>
      <vt:lpstr>Technical Architecture</vt:lpstr>
      <vt:lpstr>Lexical Analysis in Detail</vt:lpstr>
      <vt:lpstr>Recursive Descent Parsing: Challenges &amp; Solutions</vt:lpstr>
      <vt:lpstr>Syntax Analysis (Parser)</vt:lpstr>
      <vt:lpstr>Evaluation Engine</vt:lpstr>
      <vt:lpstr>Error Handling</vt:lpstr>
      <vt:lpstr>Optimization Techniques</vt:lpstr>
      <vt:lpstr>Conclusion</vt:lpstr>
      <vt:lpstr>Future Enhancements</vt:lpstr>
      <vt:lpstr>                             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MAINTENANCE USING MACHINE LEARNING IN MANUFACTURING</dc:title>
  <dc:creator>thota kavya</dc:creator>
  <cp:lastModifiedBy>Dhanashree S</cp:lastModifiedBy>
  <cp:revision>12</cp:revision>
  <dcterms:created xsi:type="dcterms:W3CDTF">2024-03-18T10:52:49Z</dcterms:created>
  <dcterms:modified xsi:type="dcterms:W3CDTF">2025-03-20T04:17:32Z</dcterms:modified>
</cp:coreProperties>
</file>