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0CDD30-D26E-41D8-B85B-995C210E1D5C}"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CE4C1-E17D-4C2D-815C-BB8B55DDC89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7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0CDD30-D26E-41D8-B85B-995C210E1D5C}"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CE4C1-E17D-4C2D-815C-BB8B55DDC89A}" type="slidenum">
              <a:rPr lang="en-IN" smtClean="0"/>
              <a:t>‹#›</a:t>
            </a:fld>
            <a:endParaRPr lang="en-IN"/>
          </a:p>
        </p:txBody>
      </p:sp>
    </p:spTree>
    <p:extLst>
      <p:ext uri="{BB962C8B-B14F-4D97-AF65-F5344CB8AC3E}">
        <p14:creationId xmlns:p14="http://schemas.microsoft.com/office/powerpoint/2010/main" val="310908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0CDD30-D26E-41D8-B85B-995C210E1D5C}"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CE4C1-E17D-4C2D-815C-BB8B55DDC89A}" type="slidenum">
              <a:rPr lang="en-IN" smtClean="0"/>
              <a:t>‹#›</a:t>
            </a:fld>
            <a:endParaRPr lang="en-IN"/>
          </a:p>
        </p:txBody>
      </p:sp>
    </p:spTree>
    <p:extLst>
      <p:ext uri="{BB962C8B-B14F-4D97-AF65-F5344CB8AC3E}">
        <p14:creationId xmlns:p14="http://schemas.microsoft.com/office/powerpoint/2010/main" val="328015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0CDD30-D26E-41D8-B85B-995C210E1D5C}"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CE4C1-E17D-4C2D-815C-BB8B55DDC89A}" type="slidenum">
              <a:rPr lang="en-IN" smtClean="0"/>
              <a:t>‹#›</a:t>
            </a:fld>
            <a:endParaRPr lang="en-IN"/>
          </a:p>
        </p:txBody>
      </p:sp>
    </p:spTree>
    <p:extLst>
      <p:ext uri="{BB962C8B-B14F-4D97-AF65-F5344CB8AC3E}">
        <p14:creationId xmlns:p14="http://schemas.microsoft.com/office/powerpoint/2010/main" val="65183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CDD30-D26E-41D8-B85B-995C210E1D5C}"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CE4C1-E17D-4C2D-815C-BB8B55DDC89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47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0CDD30-D26E-41D8-B85B-995C210E1D5C}"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CE4C1-E17D-4C2D-815C-BB8B55DDC89A}" type="slidenum">
              <a:rPr lang="en-IN" smtClean="0"/>
              <a:t>‹#›</a:t>
            </a:fld>
            <a:endParaRPr lang="en-IN"/>
          </a:p>
        </p:txBody>
      </p:sp>
    </p:spTree>
    <p:extLst>
      <p:ext uri="{BB962C8B-B14F-4D97-AF65-F5344CB8AC3E}">
        <p14:creationId xmlns:p14="http://schemas.microsoft.com/office/powerpoint/2010/main" val="287200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0CDD30-D26E-41D8-B85B-995C210E1D5C}"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FCE4C1-E17D-4C2D-815C-BB8B55DDC89A}" type="slidenum">
              <a:rPr lang="en-IN" smtClean="0"/>
              <a:t>‹#›</a:t>
            </a:fld>
            <a:endParaRPr lang="en-IN"/>
          </a:p>
        </p:txBody>
      </p:sp>
    </p:spTree>
    <p:extLst>
      <p:ext uri="{BB962C8B-B14F-4D97-AF65-F5344CB8AC3E}">
        <p14:creationId xmlns:p14="http://schemas.microsoft.com/office/powerpoint/2010/main" val="388007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0CDD30-D26E-41D8-B85B-995C210E1D5C}"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FCE4C1-E17D-4C2D-815C-BB8B55DDC89A}" type="slidenum">
              <a:rPr lang="en-IN" smtClean="0"/>
              <a:t>‹#›</a:t>
            </a:fld>
            <a:endParaRPr lang="en-IN"/>
          </a:p>
        </p:txBody>
      </p:sp>
    </p:spTree>
    <p:extLst>
      <p:ext uri="{BB962C8B-B14F-4D97-AF65-F5344CB8AC3E}">
        <p14:creationId xmlns:p14="http://schemas.microsoft.com/office/powerpoint/2010/main" val="429109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0CDD30-D26E-41D8-B85B-995C210E1D5C}" type="datetimeFigureOut">
              <a:rPr lang="en-IN" smtClean="0"/>
              <a:t>09-07-2024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9FCE4C1-E17D-4C2D-815C-BB8B55DDC89A}" type="slidenum">
              <a:rPr lang="en-IN" smtClean="0"/>
              <a:t>‹#›</a:t>
            </a:fld>
            <a:endParaRPr lang="en-IN"/>
          </a:p>
        </p:txBody>
      </p:sp>
    </p:spTree>
    <p:extLst>
      <p:ext uri="{BB962C8B-B14F-4D97-AF65-F5344CB8AC3E}">
        <p14:creationId xmlns:p14="http://schemas.microsoft.com/office/powerpoint/2010/main" val="128443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0CDD30-D26E-41D8-B85B-995C210E1D5C}" type="datetimeFigureOut">
              <a:rPr lang="en-IN" smtClean="0"/>
              <a:t>09-07-2024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FCE4C1-E17D-4C2D-815C-BB8B55DDC89A}" type="slidenum">
              <a:rPr lang="en-IN" smtClean="0"/>
              <a:t>‹#›</a:t>
            </a:fld>
            <a:endParaRPr lang="en-IN"/>
          </a:p>
        </p:txBody>
      </p:sp>
    </p:spTree>
    <p:extLst>
      <p:ext uri="{BB962C8B-B14F-4D97-AF65-F5344CB8AC3E}">
        <p14:creationId xmlns:p14="http://schemas.microsoft.com/office/powerpoint/2010/main" val="252923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CDD30-D26E-41D8-B85B-995C210E1D5C}"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CE4C1-E17D-4C2D-815C-BB8B55DDC89A}" type="slidenum">
              <a:rPr lang="en-IN" smtClean="0"/>
              <a:t>‹#›</a:t>
            </a:fld>
            <a:endParaRPr lang="en-IN"/>
          </a:p>
        </p:txBody>
      </p:sp>
    </p:spTree>
    <p:extLst>
      <p:ext uri="{BB962C8B-B14F-4D97-AF65-F5344CB8AC3E}">
        <p14:creationId xmlns:p14="http://schemas.microsoft.com/office/powerpoint/2010/main" val="242453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0CDD30-D26E-41D8-B85B-995C210E1D5C}" type="datetimeFigureOut">
              <a:rPr lang="en-IN" smtClean="0"/>
              <a:t>09-07-2024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FCE4C1-E17D-4C2D-815C-BB8B55DDC89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741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cs typeface="Times New Roman" panose="02020603050405020304" pitchFamily="18" charset="0"/>
              </a:rPr>
              <a:t>GPS Toll based System Simulation using Python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61915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The GPS Toll-based System simulation using Python aims to create a scalable solution that accurately calculates tolls based on vehicle movements tracked by GPS. This involves simulating vehicle movements, defining toll zones, calculating distances traveled, and computing toll charges dynamically. Key challenges include GPS signal strength, device accuracy, frequent toll rate updates, system integration, and data security. The goal is to develop an efficient, accurate, and user-friendly toll calculation system that enhances the driving experience while ensuring robust security and privacy measures​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674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Unique Idea Brief (Solution)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Defined roads, toll zones, and points using geojson.io in </a:t>
            </a:r>
            <a:r>
              <a:rPr lang="en-US" sz="2800" dirty="0" err="1">
                <a:latin typeface="Times New Roman" panose="02020603050405020304" pitchFamily="18" charset="0"/>
                <a:cs typeface="Times New Roman" panose="02020603050405020304" pitchFamily="18" charset="0"/>
              </a:rPr>
              <a:t>GeoJSON</a:t>
            </a:r>
            <a:r>
              <a:rPr lang="en-US" sz="2800" dirty="0">
                <a:latin typeface="Times New Roman" panose="02020603050405020304" pitchFamily="18" charset="0"/>
                <a:cs typeface="Times New Roman" panose="02020603050405020304" pitchFamily="18" charset="0"/>
              </a:rPr>
              <a:t> format</a:t>
            </a:r>
            <a:r>
              <a:rPr lang="en-US" sz="2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Simulated vehicle movements with </a:t>
            </a:r>
            <a:r>
              <a:rPr lang="en-US" sz="2800" dirty="0" err="1">
                <a:latin typeface="Times New Roman" panose="02020603050405020304" pitchFamily="18" charset="0"/>
                <a:cs typeface="Times New Roman" panose="02020603050405020304" pitchFamily="18" charset="0"/>
              </a:rPr>
              <a:t>SimPy</a:t>
            </a:r>
            <a:r>
              <a:rPr lang="en-US" sz="2800" dirty="0">
                <a:latin typeface="Times New Roman" panose="02020603050405020304" pitchFamily="18" charset="0"/>
                <a:cs typeface="Times New Roman" panose="02020603050405020304" pitchFamily="18" charset="0"/>
              </a:rPr>
              <a:t> along nearest roads</a:t>
            </a:r>
            <a:r>
              <a:rPr lang="en-US" sz="2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Used </a:t>
            </a:r>
            <a:r>
              <a:rPr lang="en-US" sz="2800" dirty="0" err="1">
                <a:latin typeface="Times New Roman" panose="02020603050405020304" pitchFamily="18" charset="0"/>
                <a:cs typeface="Times New Roman" panose="02020603050405020304" pitchFamily="18" charset="0"/>
              </a:rPr>
              <a:t>Geopy</a:t>
            </a:r>
            <a:r>
              <a:rPr lang="en-US" sz="2800" dirty="0">
                <a:latin typeface="Times New Roman" panose="02020603050405020304" pitchFamily="18" charset="0"/>
                <a:cs typeface="Times New Roman" panose="02020603050405020304" pitchFamily="18" charset="0"/>
              </a:rPr>
              <a:t> to calculate distances (km) between start points and toll zones</a:t>
            </a:r>
            <a:r>
              <a:rPr lang="en-US" sz="2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Managed data with Pandas (CSV files) and GPKG files for geographical coordinates</a:t>
            </a:r>
            <a:r>
              <a:rPr lang="en-US" sz="2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Developed a user interface using Flask</a:t>
            </a:r>
            <a:r>
              <a:rPr lang="en-US" sz="2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Visualized vehicle movements on interactive maps via Folium.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656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Features Offered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Parallel roads are available to provide vehicles with toll-free options, enhancing flexibility and optimizing travel efficiency</a:t>
            </a:r>
            <a:r>
              <a:rPr lang="en-US"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Our system dynamically calculates toll charges at a rate of 6 </a:t>
            </a:r>
            <a:r>
              <a:rPr lang="en-US" sz="2800" dirty="0" err="1">
                <a:latin typeface="Times New Roman" panose="02020603050405020304" pitchFamily="18" charset="0"/>
                <a:cs typeface="Times New Roman" panose="02020603050405020304" pitchFamily="18" charset="0"/>
              </a:rPr>
              <a:t>Rs</a:t>
            </a:r>
            <a:r>
              <a:rPr lang="en-US" sz="2800" dirty="0">
                <a:latin typeface="Times New Roman" panose="02020603050405020304" pitchFamily="18" charset="0"/>
                <a:cs typeface="Times New Roman" panose="02020603050405020304" pitchFamily="18" charset="0"/>
              </a:rPr>
              <a:t> per kilometer, ensuring transparent and fair pricing for every journey</a:t>
            </a:r>
            <a:r>
              <a:rPr lang="en-US" sz="2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Experience real-time visualization of vehicle movements through interactive maps powered by Folium, providing clear insights and tracking capabilities.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778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Process Flow</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133600" y="1846263"/>
            <a:ext cx="10058400" cy="4022725"/>
          </a:xfrm>
        </p:spPr>
        <p:txBody>
          <a:bodyPr/>
          <a:lstStyle/>
          <a:p>
            <a:endParaRPr lang="en-US" dirty="0" smtClean="0"/>
          </a:p>
          <a:p>
            <a:pPr marL="0" indent="0">
              <a:buNone/>
            </a:pPr>
            <a:endParaRPr lang="en-IN" dirty="0"/>
          </a:p>
        </p:txBody>
      </p:sp>
      <p:sp>
        <p:nvSpPr>
          <p:cNvPr id="11" name="Rectangle 10"/>
          <p:cNvSpPr/>
          <p:nvPr/>
        </p:nvSpPr>
        <p:spPr>
          <a:xfrm>
            <a:off x="1184366" y="2070744"/>
            <a:ext cx="2682240" cy="116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389017" y="2238719"/>
            <a:ext cx="1981200"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Define map data</a:t>
            </a:r>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206137" y="4325365"/>
            <a:ext cx="2660469" cy="116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859385" y="3237693"/>
            <a:ext cx="2629987" cy="116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8525693" y="2070744"/>
            <a:ext cx="2629987" cy="116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8525692" y="4404642"/>
            <a:ext cx="2629987" cy="116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p:cNvCxnSpPr>
            <a:stCxn id="11" idx="2"/>
            <a:endCxn id="12" idx="0"/>
          </p:cNvCxnSpPr>
          <p:nvPr/>
        </p:nvCxnSpPr>
        <p:spPr>
          <a:xfrm>
            <a:off x="2525486" y="3237693"/>
            <a:ext cx="10886" cy="108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 idx="3"/>
            <a:endCxn id="13" idx="1"/>
          </p:cNvCxnSpPr>
          <p:nvPr/>
        </p:nvCxnSpPr>
        <p:spPr>
          <a:xfrm flipV="1">
            <a:off x="3866606" y="3821168"/>
            <a:ext cx="992779" cy="10876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3"/>
            <a:endCxn id="14" idx="1"/>
          </p:cNvCxnSpPr>
          <p:nvPr/>
        </p:nvCxnSpPr>
        <p:spPr>
          <a:xfrm flipV="1">
            <a:off x="7489372" y="2654219"/>
            <a:ext cx="1036321" cy="1166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2"/>
            <a:endCxn id="15" idx="0"/>
          </p:cNvCxnSpPr>
          <p:nvPr/>
        </p:nvCxnSpPr>
        <p:spPr>
          <a:xfrm flipH="1">
            <a:off x="9840686" y="3237693"/>
            <a:ext cx="1" cy="116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flipH="1">
            <a:off x="1243149" y="4493341"/>
            <a:ext cx="2586444"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Vehicle simulation using </a:t>
            </a:r>
            <a:r>
              <a:rPr lang="en-US" sz="2400" dirty="0" err="1" smtClean="0">
                <a:latin typeface="Times New Roman" panose="02020603050405020304" pitchFamily="18" charset="0"/>
                <a:cs typeface="Times New Roman" panose="02020603050405020304" pitchFamily="18" charset="0"/>
              </a:rPr>
              <a:t>simpy</a:t>
            </a:r>
            <a:endParaRPr lang="en-IN"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flipH="1">
            <a:off x="4874626" y="3221002"/>
            <a:ext cx="2629986"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Distance calculation using </a:t>
            </a:r>
            <a:r>
              <a:rPr lang="en-US" sz="2400" dirty="0" err="1" smtClean="0">
                <a:latin typeface="Times New Roman" panose="02020603050405020304" pitchFamily="18" charset="0"/>
                <a:cs typeface="Times New Roman" panose="02020603050405020304" pitchFamily="18" charset="0"/>
              </a:rPr>
              <a:t>geopy</a:t>
            </a:r>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645433" y="2238719"/>
            <a:ext cx="2495006"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Toll calculation using </a:t>
            </a:r>
            <a:r>
              <a:rPr lang="en-US" sz="2400" dirty="0" err="1" smtClean="0">
                <a:latin typeface="Times New Roman" panose="02020603050405020304" pitchFamily="18" charset="0"/>
                <a:cs typeface="Times New Roman" panose="02020603050405020304" pitchFamily="18" charset="0"/>
              </a:rPr>
              <a:t>geopy</a:t>
            </a:r>
            <a:endParaRPr lang="en-IN"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630195" y="4387951"/>
            <a:ext cx="2420980"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Visualization of vehicle using folium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749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Architecture </a:t>
            </a:r>
          </a:p>
        </p:txBody>
      </p:sp>
      <p:sp>
        <p:nvSpPr>
          <p:cNvPr id="7" name="Content Placeholder 6"/>
          <p:cNvSpPr>
            <a:spLocks noGrp="1"/>
          </p:cNvSpPr>
          <p:nvPr>
            <p:ph sz="half" idx="1"/>
          </p:nvPr>
        </p:nvSpPr>
        <p:spPr/>
        <p:txBody>
          <a:bodyPr/>
          <a:lstStyle/>
          <a:p>
            <a:pPr algn="ctr"/>
            <a:r>
              <a:rPr lang="en-US" dirty="0" smtClean="0">
                <a:latin typeface="Times New Roman" panose="02020603050405020304" pitchFamily="18" charset="0"/>
                <a:cs typeface="Times New Roman" panose="02020603050405020304" pitchFamily="18" charset="0"/>
              </a:rPr>
              <a:t>Frontend page</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2"/>
          </p:nvPr>
        </p:nvSpPr>
        <p:spPr/>
        <p:txBody>
          <a:bodyPr/>
          <a:lstStyle/>
          <a:p>
            <a:pPr algn="ctr"/>
            <a:r>
              <a:rPr lang="en-US" dirty="0" smtClean="0">
                <a:latin typeface="Times New Roman" panose="02020603050405020304" pitchFamily="18" charset="0"/>
                <a:cs typeface="Times New Roman" panose="02020603050405020304" pitchFamily="18" charset="0"/>
              </a:rPr>
              <a:t>Visualization Page</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097278" y="2595431"/>
            <a:ext cx="5033489" cy="2511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3"/>
          <a:stretch>
            <a:fillRect/>
          </a:stretch>
        </p:blipFill>
        <p:spPr>
          <a:xfrm>
            <a:off x="6287588" y="2595431"/>
            <a:ext cx="5312229" cy="2511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0515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97280" y="1863547"/>
            <a:ext cx="1025869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GeoJSON.io</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Defined roads, toll zones, and points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SimPy</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Simulated vehicle movements on defined roads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Geopy</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Calculated distances from starting points to toll zones in kilometers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Pandas (CSV files)</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Stored data related to vehicle movements and toll calculations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GPKG files</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Stored coordinates data</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Flask</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Developed the frontend for user interaction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Folium</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Visualized vehicle movements on maps </a:t>
            </a:r>
          </a:p>
        </p:txBody>
      </p:sp>
    </p:spTree>
    <p:extLst>
      <p:ext uri="{BB962C8B-B14F-4D97-AF65-F5344CB8AC3E}">
        <p14:creationId xmlns:p14="http://schemas.microsoft.com/office/powerpoint/2010/main" val="3605367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Team members and contribution:</a:t>
            </a:r>
          </a:p>
        </p:txBody>
      </p:sp>
      <p:sp>
        <p:nvSpPr>
          <p:cNvPr id="4" name="Content Placeholder 3"/>
          <p:cNvSpPr>
            <a:spLocks noGrp="1"/>
          </p:cNvSpPr>
          <p:nvPr>
            <p:ph sz="half" idx="1"/>
          </p:nvPr>
        </p:nvSpPr>
        <p:spPr>
          <a:xfrm>
            <a:off x="1471747" y="2499359"/>
            <a:ext cx="4241073" cy="3369734"/>
          </a:xfrm>
        </p:spPr>
        <p:txBody>
          <a:bodyPr>
            <a:normAutofit lnSpcReduction="10000"/>
          </a:bodyPr>
          <a:lstStyle/>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1. Dhanashree Sanjay Chila</a:t>
            </a:r>
          </a:p>
          <a:p>
            <a:pPr algn="ct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Defined Routes and Toll zones and simulation of vehicles</a:t>
            </a:r>
          </a:p>
          <a:p>
            <a:pPr marL="0" indent="0" algn="ctr">
              <a:buNone/>
            </a:pP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Ishita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Sachin</a:t>
            </a:r>
            <a:r>
              <a:rPr lang="en-US" sz="2400" dirty="0" smtClean="0">
                <a:latin typeface="Times New Roman" panose="02020603050405020304" pitchFamily="18" charset="0"/>
                <a:cs typeface="Times New Roman" panose="02020603050405020304" pitchFamily="18" charset="0"/>
              </a:rPr>
              <a:t> Shetty</a:t>
            </a:r>
          </a:p>
          <a:p>
            <a:pPr algn="ct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Frontend of the project and visualization</a:t>
            </a:r>
            <a:endParaRPr lang="en-IN" sz="2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6506268" y="2499359"/>
            <a:ext cx="4580709" cy="3369735"/>
          </a:xfrm>
        </p:spPr>
        <p:txBody>
          <a:bodyPr>
            <a:normAutofit lnSpcReduction="10000"/>
          </a:bodyPr>
          <a:lstStyle/>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Neev</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Tushar</a:t>
            </a:r>
            <a:r>
              <a:rPr lang="en-US" sz="2400" dirty="0" smtClean="0">
                <a:latin typeface="Times New Roman" panose="02020603050405020304" pitchFamily="18" charset="0"/>
                <a:cs typeface="Times New Roman" panose="02020603050405020304" pitchFamily="18" charset="0"/>
              </a:rPr>
              <a:t> Shah</a:t>
            </a:r>
          </a:p>
          <a:p>
            <a:pPr algn="ct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Simulation on vehicles and Toll zone constraints and calculation</a:t>
            </a:r>
          </a:p>
          <a:p>
            <a:pPr marL="0" indent="0" algn="ctr">
              <a:buNone/>
            </a:pPr>
            <a:endParaRPr lang="en-US" sz="2400" dirty="0">
              <a:latin typeface="Times New Roman" panose="02020603050405020304" pitchFamily="18" charset="0"/>
              <a:cs typeface="Times New Roman" panose="02020603050405020304" pitchFamily="18" charset="0"/>
            </a:endParaRPr>
          </a:p>
          <a:p>
            <a:pPr algn="ctr"/>
            <a:r>
              <a:rPr lang="en-US" sz="2400" dirty="0" err="1" smtClean="0">
                <a:latin typeface="Times New Roman" panose="02020603050405020304" pitchFamily="18" charset="0"/>
                <a:cs typeface="Times New Roman" panose="02020603050405020304" pitchFamily="18" charset="0"/>
              </a:rPr>
              <a:t>Nishita</a:t>
            </a:r>
            <a:r>
              <a:rPr lang="en-US" sz="2400" dirty="0" smtClean="0">
                <a:latin typeface="Times New Roman" panose="02020603050405020304" pitchFamily="18" charset="0"/>
                <a:cs typeface="Times New Roman" panose="02020603050405020304" pitchFamily="18" charset="0"/>
              </a:rPr>
              <a:t> Ajay Patel</a:t>
            </a:r>
          </a:p>
          <a:p>
            <a:pPr algn="ct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Frontend of the project and documentation</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299216" y="1887527"/>
            <a:ext cx="3551934" cy="461665"/>
          </a:xfrm>
          <a:prstGeom prst="rect">
            <a:avLst/>
          </a:prstGeom>
          <a:noFill/>
        </p:spPr>
        <p:txBody>
          <a:bodyPr wrap="none" rtlCol="0">
            <a:spAutoFit/>
          </a:bodyPr>
          <a:lstStyle/>
          <a:p>
            <a:r>
              <a:rPr lang="en-US" sz="2400" u="sng" dirty="0" smtClean="0">
                <a:latin typeface="Times New Roman" panose="02020603050405020304" pitchFamily="18" charset="0"/>
                <a:cs typeface="Times New Roman" panose="02020603050405020304" pitchFamily="18" charset="0"/>
              </a:rPr>
              <a:t>Team Name : </a:t>
            </a:r>
            <a:r>
              <a:rPr lang="en-US" sz="2400" u="sng" dirty="0" err="1" smtClean="0">
                <a:latin typeface="Times New Roman" panose="02020603050405020304" pitchFamily="18" charset="0"/>
                <a:cs typeface="Times New Roman" panose="02020603050405020304" pitchFamily="18" charset="0"/>
              </a:rPr>
              <a:t>CodeCrafters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919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O</a:t>
            </a:r>
            <a:r>
              <a:rPr lang="en-IN" sz="2800" dirty="0" smtClean="0">
                <a:latin typeface="Times New Roman" panose="02020603050405020304" pitchFamily="18" charset="0"/>
                <a:cs typeface="Times New Roman" panose="02020603050405020304" pitchFamily="18" charset="0"/>
              </a:rPr>
              <a:t>ur </a:t>
            </a:r>
            <a:r>
              <a:rPr lang="en-IN" sz="2800" dirty="0">
                <a:latin typeface="Times New Roman" panose="02020603050405020304" pitchFamily="18" charset="0"/>
                <a:cs typeface="Times New Roman" panose="02020603050405020304" pitchFamily="18" charset="0"/>
              </a:rPr>
              <a:t>project offers dynamic toll </a:t>
            </a:r>
            <a:r>
              <a:rPr lang="en-IN" sz="2800" dirty="0" smtClean="0">
                <a:latin typeface="Times New Roman" panose="02020603050405020304" pitchFamily="18" charset="0"/>
                <a:cs typeface="Times New Roman" panose="02020603050405020304" pitchFamily="18" charset="0"/>
              </a:rPr>
              <a:t>calculation, interactive </a:t>
            </a:r>
            <a:r>
              <a:rPr lang="en-IN" sz="2800" dirty="0">
                <a:latin typeface="Times New Roman" panose="02020603050405020304" pitchFamily="18" charset="0"/>
                <a:cs typeface="Times New Roman" panose="02020603050405020304" pitchFamily="18" charset="0"/>
              </a:rPr>
              <a:t>vehicle movement visualization with Folium maps, and alternative routes for toll avoidance, ensuring efficient and flexible travel options for </a:t>
            </a:r>
            <a:r>
              <a:rPr lang="en-IN" sz="2800" dirty="0" smtClean="0">
                <a:latin typeface="Times New Roman" panose="02020603050405020304" pitchFamily="18" charset="0"/>
                <a:cs typeface="Times New Roman" panose="02020603050405020304" pitchFamily="18" charset="0"/>
              </a:rPr>
              <a:t>users.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621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174</TotalTime>
  <Words>426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GPS Toll based System Simulation using Python</vt:lpstr>
      <vt:lpstr>Problem Statement</vt:lpstr>
      <vt:lpstr>Unique Idea Brief (Solution)</vt:lpstr>
      <vt:lpstr>Features Offered</vt:lpstr>
      <vt:lpstr>Process Flow</vt:lpstr>
      <vt:lpstr>Architecture </vt:lpstr>
      <vt:lpstr>Technologies Used</vt:lpstr>
      <vt:lpstr>Team members and contribution: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Toll based System Simulation using Python</dc:title>
  <dc:creator>Dhanashree</dc:creator>
  <cp:lastModifiedBy>Dhanashree</cp:lastModifiedBy>
  <cp:revision>11</cp:revision>
  <dcterms:created xsi:type="dcterms:W3CDTF">2024-07-09T12:51:28Z</dcterms:created>
  <dcterms:modified xsi:type="dcterms:W3CDTF">2024-07-09T15:46:22Z</dcterms:modified>
</cp:coreProperties>
</file>