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17" r:id="rId3"/>
    <p:sldId id="335" r:id="rId4"/>
    <p:sldId id="339" r:id="rId5"/>
    <p:sldId id="336" r:id="rId6"/>
    <p:sldId id="338" r:id="rId7"/>
    <p:sldId id="334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95" autoAdjust="0"/>
  </p:normalViewPr>
  <p:slideViewPr>
    <p:cSldViewPr>
      <p:cViewPr varScale="1">
        <p:scale>
          <a:sx n="39" d="100"/>
          <a:sy n="39" d="100"/>
        </p:scale>
        <p:origin x="94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D218-D84F-49FB-9491-22B29FC1062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AC4-CE89-4A33-BB68-59DB7B3E2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106" y="1059180"/>
            <a:ext cx="16233787" cy="134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2AB2-0736-485C-8AF9-6CB278385BE9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2AFB-F074-483A-BD88-68F867244242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8067-F3A4-42EE-9EA4-B7465A27841B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 u="heavy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E656-CBD3-4482-A3D5-31315269AF2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34C4-5CF4-4FEA-8608-4870F0B80791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106" y="1059179"/>
            <a:ext cx="402780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 u="heavy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707009"/>
            <a:ext cx="8700135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924582" y="8459571"/>
            <a:ext cx="4949825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1" i="0">
                <a:solidFill>
                  <a:srgbClr val="F79C0D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9950"/>
              </a:lnSpc>
            </a:pPr>
            <a:r>
              <a:rPr lang="en-IN" spc="-365"/>
              <a:t>Fusion</a:t>
            </a:r>
            <a:endParaRPr spc="-91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479A-3D51-4B2C-B327-838289056935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5798"/>
            <a:ext cx="15849600" cy="9786012"/>
          </a:xfrm>
          <a:prstGeom prst="rect">
            <a:avLst/>
          </a:prstGeom>
        </p:spPr>
        <p:txBody>
          <a:bodyPr vert="horz" wrap="square" lIns="0" tIns="715010" rIns="0" bIns="0" rtlCol="0">
            <a:spAutoFit/>
          </a:bodyPr>
          <a:lstStyle/>
          <a:p>
            <a:pPr marR="247015" algn="ctr">
              <a:spcBef>
                <a:spcPts val="5630"/>
              </a:spcBef>
            </a:pPr>
            <a:endParaRPr lang="en-IN" sz="9600" b="1" spc="390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R="247015" algn="ctr">
              <a:spcBef>
                <a:spcPts val="5630"/>
              </a:spcBef>
            </a:pPr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rebuchet MS"/>
                <a:cs typeface="Trebuchet MS"/>
              </a:rPr>
              <a:t>Some String Program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R="247015" algn="ctr">
              <a:lnSpc>
                <a:spcPct val="100000"/>
              </a:lnSpc>
              <a:spcBef>
                <a:spcPts val="5630"/>
              </a:spcBef>
            </a:pPr>
            <a:endParaRPr lang="en-IN" sz="8800" b="1" spc="3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R="247015" algn="ctr">
              <a:lnSpc>
                <a:spcPct val="100000"/>
              </a:lnSpc>
              <a:spcBef>
                <a:spcPts val="5630"/>
              </a:spcBef>
            </a:pPr>
            <a:endParaRPr lang="en-IN" sz="169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A89D-47DA-E3B3-A97D-D48458E11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E4DD6-127B-7F5E-8B7F-261D37E185AF}"/>
              </a:ext>
            </a:extLst>
          </p:cNvPr>
          <p:cNvSpPr/>
          <p:nvPr/>
        </p:nvSpPr>
        <p:spPr>
          <a:xfrm>
            <a:off x="1600200" y="4681835"/>
            <a:ext cx="12344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339-EFB5-3F34-94DD-C3D00AD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1059178"/>
            <a:ext cx="13679494" cy="738664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Reverse Each word of String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F7B1-5054-33E6-B59F-60C99F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7900"/>
            <a:ext cx="15849600" cy="783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48DE-9ABF-1BF2-02FA-D2D4A8EBE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A862D-E8CB-F2DC-73DB-199E2486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00"/>
            <a:ext cx="10820400" cy="77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339-EFB5-3F34-94DD-C3D00AD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1059178"/>
            <a:ext cx="13679494" cy="738664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Reverse String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F7B1-5054-33E6-B59F-60C99F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7900"/>
            <a:ext cx="15849600" cy="783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48DE-9ABF-1BF2-02FA-D2D4A8EBE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C295C-3AF2-ACC8-AF2F-3703A17E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2247900"/>
            <a:ext cx="9575580" cy="77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339-EFB5-3F34-94DD-C3D00AD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1059178"/>
            <a:ext cx="13679494" cy="738664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Reverse Each Individual Word of String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F7B1-5054-33E6-B59F-60C99F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7900"/>
            <a:ext cx="15849600" cy="783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48DE-9ABF-1BF2-02FA-D2D4A8EBE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34186-FDD9-F9B5-4795-5EFBC1BA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114"/>
            <a:ext cx="8839200" cy="77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9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339-EFB5-3F34-94DD-C3D00AD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1059178"/>
            <a:ext cx="13679494" cy="738664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4, Find the Total Number of Character of String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F7B1-5054-33E6-B59F-60C99F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7900"/>
            <a:ext cx="15849600" cy="783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48DE-9ABF-1BF2-02FA-D2D4A8EBE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92550-7F18-A148-D477-440A8671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0" y="2207897"/>
            <a:ext cx="11370129" cy="78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339-EFB5-3F34-94DD-C3D00AD5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6" y="1059178"/>
            <a:ext cx="16117894" cy="738664"/>
          </a:xfrm>
        </p:spPr>
        <p:txBody>
          <a:bodyPr/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 Java Program to check </a:t>
            </a:r>
            <a:r>
              <a:rPr lang="en-IN" sz="4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occurance</a:t>
            </a:r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of each </a:t>
            </a:r>
            <a:r>
              <a:rPr lang="en-IN" sz="4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characher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9F7B1-5054-33E6-B59F-60C99F76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7900"/>
            <a:ext cx="15849600" cy="7833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548DE-9ABF-1BF2-02FA-D2D4A8EBE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B1252-A60F-72DA-E668-610344DB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4085"/>
            <a:ext cx="9725025" cy="7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0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DEA0A-B758-4E82-7678-85550BE276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7F038-2B1D-86DE-E72F-1B870597D1E1}"/>
              </a:ext>
            </a:extLst>
          </p:cNvPr>
          <p:cNvSpPr/>
          <p:nvPr/>
        </p:nvSpPr>
        <p:spPr>
          <a:xfrm>
            <a:off x="304801" y="2628900"/>
            <a:ext cx="17983199" cy="52424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247015" algn="ctr">
              <a:spcBef>
                <a:spcPts val="5630"/>
              </a:spcBef>
            </a:pPr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rebuchet MS"/>
                <a:cs typeface="Trebuchet MS"/>
              </a:rPr>
              <a:t>Thank You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R="247015" algn="ctr">
              <a:spcBef>
                <a:spcPts val="5630"/>
              </a:spcBef>
            </a:pPr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rebuchet MS"/>
              </a:rPr>
              <a:t>Best of Luck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24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54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Office Theme</vt:lpstr>
      <vt:lpstr>PowerPoint Presentation</vt:lpstr>
      <vt:lpstr>1. Reverse Each word of String</vt:lpstr>
      <vt:lpstr>2. Reverse String</vt:lpstr>
      <vt:lpstr>3. Reverse Each Individual Word of String</vt:lpstr>
      <vt:lpstr>4, Find the Total Number of Character of String</vt:lpstr>
      <vt:lpstr>5. Java Program to check occurance of each characher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(notes)</dc:title>
  <dc:creator>Rahul Neha</dc:creator>
  <cp:keywords>DAFrbWAV1Yk,BAEHDsZUYOI</cp:keywords>
  <cp:lastModifiedBy>Amol Patil</cp:lastModifiedBy>
  <cp:revision>92</cp:revision>
  <dcterms:created xsi:type="dcterms:W3CDTF">2023-09-07T15:12:39Z</dcterms:created>
  <dcterms:modified xsi:type="dcterms:W3CDTF">2023-09-18T06:20:36Z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2023-09-07T00:00:00Z</vt:filetime>
  </property>
</Properties>
</file>