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3E49C-2B12-1E69-F998-5CEFC9A14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DB236-EBE5-B2FA-D3D6-BB1FF5D2EF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7BDC1-2B94-392F-28C9-484644F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D476-A018-27B0-E60D-5B822C473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7189-FAC7-C64B-9818-5040227C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1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19AC0-4931-FC69-5D02-F85E4F700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C9F3EC-487D-957F-11B0-C200706E8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32A2F-C0CC-9958-8AE2-F33381C4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E1B21-B4C8-3D2A-902B-1A20F1649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B2054-0F67-3847-FF20-41B360681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6822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6E526-D67B-A5EA-1BF0-3CA7F52997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5FEE60-44FA-C8A1-5E32-4A5022C01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509547-0F0F-A055-AA13-B81911E1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E6960-D6B5-D81B-7F2A-23E82726D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2A993-BE58-5284-F06F-663203F42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956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0E92B-9575-939D-5E6C-3896D9A88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B518C-DCFD-C4B5-0EB7-533943F1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C7DD3-ECC6-4162-57B0-E523E2FD0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E44BF-062D-183D-76BF-6D9193ACC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9753-0C70-A2E0-2AA9-1A3537A65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69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1CC1C-15D7-E6AC-C486-3172A3D67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9321F0-9617-29B7-4A7E-E75DB8F2F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9BF35-3673-7109-D2AB-3477F19CF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8EDE5-C685-1638-33FD-27402D4FF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92631-9DE9-68DC-3379-97EBD40AD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765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3C45F-D2B3-C9E4-1DDD-CCFB732E2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36888-FC09-7FD1-573D-498C79A18B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4E3E1-DD39-A218-4FD8-0D9992272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D160A-8487-F12B-522A-7DE5C2C38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8F347-DC56-5FA1-A8E5-BED5E2140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77271-8FAF-1B8B-582F-8ABA8542A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135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E758F-5EBB-E44F-3D0A-68740E15A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56C947-9087-7D4D-E130-F9608D03B5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4EC65-D5BF-311B-312C-E80CCF014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38C913-997D-CC5E-57B2-F0A78063D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0CD17-CE4C-06A7-63D7-7456E35614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D4C5AB-0CC3-C725-72F5-6DB781D7B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ECBC99-A5D0-2307-AC04-91803224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2F14A-6197-58BF-6AA9-A388D901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360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C4DB6-C4F7-F298-06F9-463A95E05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7E9C6-3AF0-D303-0216-A4994919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4AC29-F624-C0D9-EE29-32A500DD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1BE4F-9843-E4CA-F7A5-794B2CEF1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92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820334-6A82-37C9-0F63-42B2FA1F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C85735-DF2D-FBB4-0FD6-2038AAC43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95796-65EE-21C7-1D4F-087F16D8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3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8D90-8D02-9BC4-6A88-426F385E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45885-AA53-0F4D-DFF0-2963E8480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F5AFE-F24B-B2E1-6DF7-94C16995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EBE03-8959-DA42-5D65-AF0A6796F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ECC87-7423-56F2-AD1C-EB470918F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48871F-78DA-D777-FE09-4B7DCFC11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08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99EC4-DD4C-F451-8226-56EE6FF0C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F6397E-7269-3A10-6C7D-E0D0C0EB6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553C3-8016-A12E-55A6-EE84E193C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D6A26-D9D4-BAC0-9464-5FEB2EBFA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0E49E6-972A-0ECF-6065-42000F84E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77E2E-359E-2E56-4C1D-3B905E528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924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317E4E-275F-587E-1F99-424361633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0DEB32-1904-F89E-5CE3-58DBAF9ED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1BE9B-6079-B3A9-CFFD-825ACBA4E8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494D0-A54D-4A00-A112-DAA89FB4BA08}" type="datetimeFigureOut">
              <a:rPr lang="en-IN" smtClean="0"/>
              <a:t>06-08-2023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D81DA-4D46-B9D2-E965-86FB6BD870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82069-1122-21EB-BC2B-B3B57A0D9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1FA0D-2971-4E82-A6B2-38B12E3A8E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32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0CCC-507D-9994-1906-9EC75A7F10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1"/>
            <a:ext cx="9144000" cy="1021080"/>
          </a:xfrm>
        </p:spPr>
        <p:txBody>
          <a:bodyPr>
            <a:normAutofit/>
          </a:bodyPr>
          <a:lstStyle/>
          <a:p>
            <a:r>
              <a:rPr lang="en-US" dirty="0" err="1">
                <a:highlight>
                  <a:srgbClr val="FFFF00"/>
                </a:highlight>
              </a:rPr>
              <a:t>Xpath</a:t>
            </a:r>
            <a:r>
              <a:rPr lang="en-US" dirty="0">
                <a:highlight>
                  <a:srgbClr val="FFFF00"/>
                </a:highlight>
              </a:rPr>
              <a:t> Axis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8AD57-E9DC-43F2-9ED5-E86E8CEEBE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00201"/>
            <a:ext cx="9144000" cy="5176519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Following-sibling</a:t>
            </a:r>
          </a:p>
          <a:p>
            <a:pPr marL="457200" indent="-457200" algn="l">
              <a:buAutoNum type="arabicParenR"/>
            </a:pPr>
            <a:r>
              <a:rPr lang="en-IN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Preceding-sibling</a:t>
            </a:r>
          </a:p>
          <a:p>
            <a:pPr marL="457200" indent="-457200" algn="l">
              <a:buAutoNum type="arabicParenR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Following</a:t>
            </a:r>
          </a:p>
          <a:p>
            <a:pPr marL="457200" indent="-457200" algn="l">
              <a:buAutoNum type="arabicParenR"/>
            </a:pPr>
            <a:r>
              <a:rPr lang="en-IN" b="1" dirty="0">
                <a:solidFill>
                  <a:srgbClr val="222222"/>
                </a:solidFill>
                <a:latin typeface="Source Sans Pro" panose="020B0503030403020204" pitchFamily="34" charset="0"/>
              </a:rPr>
              <a:t>Preceding</a:t>
            </a:r>
          </a:p>
          <a:p>
            <a:pPr marL="457200" indent="-457200" algn="l">
              <a:buAutoNum type="arabicParenR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Parent</a:t>
            </a:r>
          </a:p>
          <a:p>
            <a:pPr marL="457200" indent="-457200" algn="l">
              <a:buAutoNum type="arabicParenR"/>
            </a:pPr>
            <a:r>
              <a:rPr lang="en-IN" b="1" dirty="0">
                <a:solidFill>
                  <a:srgbClr val="222222"/>
                </a:solidFill>
                <a:latin typeface="Source Sans Pro" panose="020B0503030403020204" pitchFamily="34" charset="0"/>
              </a:rPr>
              <a:t>Child</a:t>
            </a:r>
          </a:p>
          <a:p>
            <a:pPr marL="457200" indent="-457200" algn="l">
              <a:buAutoNum type="arabicParenR"/>
            </a:pPr>
            <a:r>
              <a:rPr lang="en-IN" b="1" i="0" dirty="0">
                <a:solidFill>
                  <a:srgbClr val="222222"/>
                </a:solidFill>
                <a:effectLst/>
                <a:latin typeface="Source Sans Pro" panose="020B0503030403020204" pitchFamily="34" charset="0"/>
              </a:rPr>
              <a:t>Ancestor</a:t>
            </a:r>
          </a:p>
          <a:p>
            <a:pPr marL="457200" indent="-457200" algn="l">
              <a:buAutoNum type="arabicParenR"/>
            </a:pPr>
            <a:r>
              <a:rPr lang="en-IN" b="1" dirty="0">
                <a:solidFill>
                  <a:srgbClr val="222222"/>
                </a:solidFill>
                <a:latin typeface="Source Sans Pro" panose="020B0503030403020204" pitchFamily="34" charset="0"/>
              </a:rPr>
              <a:t>Descendent</a:t>
            </a:r>
            <a:endParaRPr lang="en-IN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IN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algn="l"/>
            <a:endParaRPr lang="en-IN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pPr marL="457200" indent="-457200" algn="l">
              <a:buAutoNum type="arabicParenR"/>
            </a:pPr>
            <a:endParaRPr lang="en-IN" b="1" i="0" dirty="0">
              <a:solidFill>
                <a:srgbClr val="222222"/>
              </a:solidFill>
              <a:effectLst/>
              <a:latin typeface="Source Sans Pro" panose="020B0503030403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9896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FC40A-AC04-C17C-F1BB-4C5F07C5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Locating following sibling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9A4296-F4F1-0407-E4D2-C691F1A58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6505" y="1690688"/>
            <a:ext cx="9121389" cy="4351338"/>
          </a:xfrm>
        </p:spPr>
      </p:pic>
    </p:spTree>
    <p:extLst>
      <p:ext uri="{BB962C8B-B14F-4D97-AF65-F5344CB8AC3E}">
        <p14:creationId xmlns:p14="http://schemas.microsoft.com/office/powerpoint/2010/main" val="106117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99566-80BB-57D6-AC49-F3EA5E6D1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Locating preceding sibling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784950-36AE-E160-35E1-AD18B83DB4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1785"/>
            <a:ext cx="9886957" cy="4351338"/>
          </a:xfrm>
        </p:spPr>
      </p:pic>
    </p:spTree>
    <p:extLst>
      <p:ext uri="{BB962C8B-B14F-4D97-AF65-F5344CB8AC3E}">
        <p14:creationId xmlns:p14="http://schemas.microsoft.com/office/powerpoint/2010/main" val="3991352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EE08F-CDC3-917D-7F36-4EF8AA1100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885" y="378802"/>
            <a:ext cx="11372230" cy="6100396"/>
          </a:xfrm>
        </p:spPr>
      </p:pic>
    </p:spTree>
    <p:extLst>
      <p:ext uri="{BB962C8B-B14F-4D97-AF65-F5344CB8AC3E}">
        <p14:creationId xmlns:p14="http://schemas.microsoft.com/office/powerpoint/2010/main" val="2620155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7CEB1-D269-1FCA-AE4C-65DADDA27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F0502020204030204" pitchFamily="34" charset="0"/>
              </a:rPr>
              <a:t>Locating a parent element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6675BBA-ABBD-8678-DA7E-6AE0944F8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954" y="1406208"/>
            <a:ext cx="10210726" cy="5313658"/>
          </a:xfrm>
        </p:spPr>
      </p:pic>
    </p:spTree>
    <p:extLst>
      <p:ext uri="{BB962C8B-B14F-4D97-AF65-F5344CB8AC3E}">
        <p14:creationId xmlns:p14="http://schemas.microsoft.com/office/powerpoint/2010/main" val="3274369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DC16-5E21-F486-67B5-8C9A3EE1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Locating a child element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7E1A6F-F860-D493-07F9-7927D21469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80692"/>
            <a:ext cx="10515600" cy="4855417"/>
          </a:xfrm>
        </p:spPr>
      </p:pic>
    </p:spTree>
    <p:extLst>
      <p:ext uri="{BB962C8B-B14F-4D97-AF65-F5344CB8AC3E}">
        <p14:creationId xmlns:p14="http://schemas.microsoft.com/office/powerpoint/2010/main" val="2336061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7679-DAEC-6F97-2070-EA59C8CF4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5355"/>
          </a:xfrm>
        </p:spPr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Locating grand children 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79AF0A-9026-511C-5426-48D1D1EFC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087120"/>
            <a:ext cx="10744200" cy="5171440"/>
          </a:xfrm>
        </p:spPr>
      </p:pic>
    </p:spTree>
    <p:extLst>
      <p:ext uri="{BB962C8B-B14F-4D97-AF65-F5344CB8AC3E}">
        <p14:creationId xmlns:p14="http://schemas.microsoft.com/office/powerpoint/2010/main" val="78636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19B4-C7F5-5FFF-8D75-D706B6887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74395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Locating ancestors of a known element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13CA94-524F-2014-7B27-0B574F909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60" y="1542918"/>
            <a:ext cx="10515600" cy="5213481"/>
          </a:xfrm>
        </p:spPr>
      </p:pic>
    </p:spTree>
    <p:extLst>
      <p:ext uri="{BB962C8B-B14F-4D97-AF65-F5344CB8AC3E}">
        <p14:creationId xmlns:p14="http://schemas.microsoft.com/office/powerpoint/2010/main" val="3495316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52FDA-85F0-39E1-9DBD-FADDF222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440" y="365125"/>
            <a:ext cx="10938360" cy="1325563"/>
          </a:xfrm>
        </p:spPr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Locating descendants of a known element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B69632-CFC6-E554-D303-77CF327B72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" y="1825624"/>
            <a:ext cx="10938360" cy="5032375"/>
          </a:xfrm>
        </p:spPr>
      </p:pic>
    </p:spTree>
    <p:extLst>
      <p:ext uri="{BB962C8B-B14F-4D97-AF65-F5344CB8AC3E}">
        <p14:creationId xmlns:p14="http://schemas.microsoft.com/office/powerpoint/2010/main" val="2792177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CE65E-98D5-9C05-D9E0-22A18867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Locating following elements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08DE0F-D581-F0B6-4538-E79CD8B98A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7628" y="1690688"/>
            <a:ext cx="6510451" cy="4844298"/>
          </a:xfrm>
        </p:spPr>
      </p:pic>
    </p:spTree>
    <p:extLst>
      <p:ext uri="{BB962C8B-B14F-4D97-AF65-F5344CB8AC3E}">
        <p14:creationId xmlns:p14="http://schemas.microsoft.com/office/powerpoint/2010/main" val="1997118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0BC2E-36C7-30F2-959E-97611A67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333333"/>
                </a:solidFill>
                <a:effectLst/>
                <a:highlight>
                  <a:srgbClr val="FFFF00"/>
                </a:highlight>
                <a:latin typeface="Open Sans" panose="020B0606030504020204" pitchFamily="34" charset="0"/>
              </a:rPr>
              <a:t>Locating preceding element</a:t>
            </a:r>
            <a:endParaRPr lang="en-IN" dirty="0">
              <a:highlight>
                <a:srgbClr val="FFFF00"/>
              </a:highlight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7C7F86-97F0-1D15-81D6-DC2969FE8F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6437"/>
            <a:ext cx="8640630" cy="4996438"/>
          </a:xfrm>
        </p:spPr>
      </p:pic>
    </p:spTree>
    <p:extLst>
      <p:ext uri="{BB962C8B-B14F-4D97-AF65-F5344CB8AC3E}">
        <p14:creationId xmlns:p14="http://schemas.microsoft.com/office/powerpoint/2010/main" val="1318968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45</Words>
  <Application>Microsoft Office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Open Sans</vt:lpstr>
      <vt:lpstr>Source Sans Pro</vt:lpstr>
      <vt:lpstr>Office Theme</vt:lpstr>
      <vt:lpstr>Xpath Axis</vt:lpstr>
      <vt:lpstr>PowerPoint Presentation</vt:lpstr>
      <vt:lpstr>Locating a parent element</vt:lpstr>
      <vt:lpstr>Locating a child element</vt:lpstr>
      <vt:lpstr>Locating grand children </vt:lpstr>
      <vt:lpstr>Locating ancestors of a known element</vt:lpstr>
      <vt:lpstr>Locating descendants of a known element</vt:lpstr>
      <vt:lpstr>Locating following elements</vt:lpstr>
      <vt:lpstr>Locating preceding element</vt:lpstr>
      <vt:lpstr>Locating following sibling</vt:lpstr>
      <vt:lpstr>Locating preceding sibling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Amol Patil</dc:creator>
  <cp:lastModifiedBy>Amol Patil</cp:lastModifiedBy>
  <cp:revision>15</cp:revision>
  <dcterms:created xsi:type="dcterms:W3CDTF">2023-08-06T03:22:24Z</dcterms:created>
  <dcterms:modified xsi:type="dcterms:W3CDTF">2023-08-06T07:14:42Z</dcterms:modified>
</cp:coreProperties>
</file>