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hyperlink" Target="http://www.youtube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793" y="961534"/>
            <a:ext cx="100584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Inter-Process Communication (IPC) Framework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Subtitle: 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and unified framework for process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Name:dhanashri punde 					date:06-09-2024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072" y="320511"/>
            <a:ext cx="87669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</a:t>
            </a:r>
            <a:r>
              <a:rPr lang="en-IN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Structure: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77072" y="1336174"/>
            <a:ext cx="8766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your_project_directory</a:t>
            </a:r>
            <a:r>
              <a:rPr lang="en-IN" dirty="0" smtClean="0"/>
              <a:t>/</a:t>
            </a:r>
          </a:p>
          <a:p>
            <a:r>
              <a:rPr lang="en-IN" dirty="0" smtClean="0"/>
              <a:t>|─ </a:t>
            </a:r>
            <a:r>
              <a:rPr lang="en-IN" dirty="0"/>
              <a:t>include</a:t>
            </a:r>
            <a:r>
              <a:rPr lang="en-IN" dirty="0" smtClean="0"/>
              <a:t>/</a:t>
            </a:r>
          </a:p>
          <a:p>
            <a:r>
              <a:rPr lang="en-IN" dirty="0"/>
              <a:t>|</a:t>
            </a:r>
            <a:r>
              <a:rPr lang="en-IN" dirty="0" smtClean="0"/>
              <a:t>   </a:t>
            </a:r>
            <a:r>
              <a:rPr lang="en-IN" dirty="0"/>
              <a:t>└── </a:t>
            </a:r>
            <a:r>
              <a:rPr lang="en-IN" dirty="0" smtClean="0"/>
              <a:t>ipc_framework.h</a:t>
            </a:r>
          </a:p>
          <a:p>
            <a:r>
              <a:rPr lang="en-IN" dirty="0"/>
              <a:t>|</a:t>
            </a:r>
            <a:r>
              <a:rPr lang="en-IN" dirty="0" smtClean="0"/>
              <a:t>── </a:t>
            </a:r>
            <a:r>
              <a:rPr lang="en-IN" dirty="0"/>
              <a:t>src</a:t>
            </a:r>
            <a:r>
              <a:rPr lang="en-IN" dirty="0" smtClean="0"/>
              <a:t>/</a:t>
            </a:r>
          </a:p>
          <a:p>
            <a:r>
              <a:rPr lang="en-IN" dirty="0"/>
              <a:t>|</a:t>
            </a:r>
            <a:r>
              <a:rPr lang="en-IN" dirty="0" smtClean="0"/>
              <a:t>  |── ipc_framework.cpp  </a:t>
            </a:r>
          </a:p>
          <a:p>
            <a:r>
              <a:rPr lang="en-IN" dirty="0" smtClean="0"/>
              <a:t>|    |── main.cpp</a:t>
            </a:r>
          </a:p>
          <a:p>
            <a:r>
              <a:rPr lang="en-IN" dirty="0" smtClean="0"/>
              <a:t>└── </a:t>
            </a:r>
            <a:r>
              <a:rPr lang="en-IN" dirty="0"/>
              <a:t>test/    └── </a:t>
            </a:r>
            <a:r>
              <a:rPr lang="en-IN" dirty="0" smtClean="0"/>
              <a:t>test_ipc_framework.cpp</a:t>
            </a:r>
          </a:p>
          <a:p>
            <a:r>
              <a:rPr lang="en-IN" dirty="0" smtClean="0"/>
              <a:t>└── makefile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03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5353" y="537328"/>
            <a:ext cx="11255604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IN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File: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ipc_framework.h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header file serves as the interface for the IPC framework. It declares the functions used to manage Inter-Process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File: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ipc_framework.cpp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source file contains the implementation of the IPC functions declared in ipc_framework.h. It handles the actual system calls and includes error handling mechanisms to ensure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Program: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main.cpp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file serves as an example to demonstrate how to use the IPC framework in a real-world scenario. It provides a practical demonstration of initializing IPC mechanisms and performing operations such as sending messages, writing to shared memory, and synchronizing processes with semaphores.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1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377" y="358218"/>
            <a:ext cx="1129331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Validation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each IPC mechanism individually (message queues, shared memory, semaphores).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correct creation, communication,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cleanup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framework as a whole by simulating scenarios where multiple processes use different IPC mechanisms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simultaneously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processes can communicate and synchronize correctly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Concurrency Testing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the framework handles concurrent processes correctly without data corruption or synchronization issues.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for race conditions, deadlocks, and proper synchronization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5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6498" y="659876"/>
            <a:ext cx="11057641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 User Guide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need to create a directory named “ipc”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need to create another 3 directories named include, src and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 filename ipc_framework.h in include directory which is header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filename ipc_framework.c and main.c in src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filename test_ipc_framework.c in test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Makefile is used to automate compile and building process of this project.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81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071" y="876692"/>
            <a:ext cx="1124617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 Implementation: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root directory where all the files are listed along with the makefile.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make clean 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rps@rps-virtual-machine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:~/ipc$ make clean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ipc_framework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test_ipc_framework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make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rps@rps-virtual-machine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:~/ipc$ make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-Wall 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Wextra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-std=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Iinclude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ipc_framework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/ipc_framework.cpp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/main.cpp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make test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rps@rps-virtual-machine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:~/ipc$ make test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-Wall 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Wextra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-std=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Iinclude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test_ipc_framework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test/test_ipc_framework.cpp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/ipc_framework.cpp</a:t>
            </a:r>
          </a:p>
        </p:txBody>
      </p:sp>
    </p:spTree>
    <p:extLst>
      <p:ext uri="{BB962C8B-B14F-4D97-AF65-F5344CB8AC3E}">
        <p14:creationId xmlns:p14="http://schemas.microsoft.com/office/powerpoint/2010/main" val="192132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9896" y="676648"/>
            <a:ext cx="109885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Milestones:</a:t>
            </a:r>
          </a:p>
          <a:p>
            <a:endParaRPr lang="en-US" dirty="0"/>
          </a:p>
          <a:p>
            <a:r>
              <a:rPr lang="en-US" dirty="0"/>
              <a:t>Milestones help track the progress of the project. Possible milestones include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•	</a:t>
            </a:r>
            <a:r>
              <a:rPr lang="en-US" b="1" dirty="0"/>
              <a:t>Milestone 1: </a:t>
            </a:r>
            <a:r>
              <a:rPr lang="en-US" dirty="0"/>
              <a:t>Initial design and setup of the project structure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•	</a:t>
            </a:r>
            <a:r>
              <a:rPr lang="en-US" b="1" dirty="0"/>
              <a:t>Milestone 2: </a:t>
            </a:r>
            <a:r>
              <a:rPr lang="en-US" dirty="0"/>
              <a:t>Implementation of message queue functionality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•	</a:t>
            </a:r>
            <a:r>
              <a:rPr lang="en-US" b="1" dirty="0"/>
              <a:t>Milestone 3: </a:t>
            </a:r>
            <a:r>
              <a:rPr lang="en-US" dirty="0"/>
              <a:t>Implementation of shared memory management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	</a:t>
            </a:r>
            <a:r>
              <a:rPr lang="en-US" b="1" dirty="0"/>
              <a:t>Milestone 4: </a:t>
            </a:r>
            <a:r>
              <a:rPr lang="en-US" dirty="0"/>
              <a:t>Implementation of semaphore operations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•	</a:t>
            </a:r>
            <a:r>
              <a:rPr lang="en-US" b="1" dirty="0"/>
              <a:t>Milestone 5: </a:t>
            </a:r>
            <a:r>
              <a:rPr lang="en-US" dirty="0"/>
              <a:t>Completion of unit tests and basic functionality verification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•	</a:t>
            </a:r>
            <a:r>
              <a:rPr lang="en-US" b="1" dirty="0"/>
              <a:t>Milestone 6: </a:t>
            </a:r>
            <a:r>
              <a:rPr lang="en-US" dirty="0"/>
              <a:t>Concurrency and integration testing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•	Milestone 7: Final validation, performance testing, and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27868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658" y="405353"/>
            <a:ext cx="1130273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Resources:YouTube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www.youtube.com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www.github.com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readme.so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 Online articles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81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926" y="452487"/>
            <a:ext cx="87480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  <a:p>
            <a:endParaRPr lang="en-US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1.Project Review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17281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914" y="141402"/>
            <a:ext cx="11029361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robust IPC framework supporting message queues, shared memory, and semaphores with a unified API for efficient communication and synchronization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Environment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Linux-based operating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Audience: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programmers, developers, and students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80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315" y="377072"/>
            <a:ext cx="10633436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C++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 POSIX IPC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Focus Areas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Queues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Semaphores</a:t>
            </a:r>
          </a:p>
        </p:txBody>
      </p:sp>
    </p:spTree>
    <p:extLst>
      <p:ext uri="{BB962C8B-B14F-4D97-AF65-F5344CB8AC3E}">
        <p14:creationId xmlns:p14="http://schemas.microsoft.com/office/powerpoint/2010/main" val="389107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0767" y="443060"/>
            <a:ext cx="112367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Requirements: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Management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send, and receive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Allocate, attach, and detach memory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 initialization, wait, and signal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synchronization.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Unified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Intuitive and abstracted API for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developers.Error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Handling: Robust error handling mechanisms.</a:t>
            </a:r>
          </a:p>
        </p:txBody>
      </p:sp>
    </p:spTree>
    <p:extLst>
      <p:ext uri="{BB962C8B-B14F-4D97-AF65-F5344CB8AC3E}">
        <p14:creationId xmlns:p14="http://schemas.microsoft.com/office/powerpoint/2010/main" val="183599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168" y="593889"/>
            <a:ext cx="1096337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Requirements:</a:t>
            </a:r>
          </a:p>
          <a:p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Minimal overhead for efficient communication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multiple processes without performance degradation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Portability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Adherence to POSIX standards for UNIX-like systems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integrity under heavy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load.Usability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Intuitive, well-documented API.</a:t>
            </a:r>
          </a:p>
        </p:txBody>
      </p:sp>
    </p:spTree>
    <p:extLst>
      <p:ext uri="{BB962C8B-B14F-4D97-AF65-F5344CB8AC3E}">
        <p14:creationId xmlns:p14="http://schemas.microsoft.com/office/powerpoint/2010/main" val="391240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621" y="537328"/>
            <a:ext cx="109539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IN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Roles:</a:t>
            </a:r>
          </a:p>
          <a:p>
            <a:endParaRPr lang="en-IN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IPC framework into applications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Test functionality, performance, and reliability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applications using the IPC framework.</a:t>
            </a:r>
          </a:p>
        </p:txBody>
      </p:sp>
    </p:spTree>
    <p:extLst>
      <p:ext uri="{BB962C8B-B14F-4D97-AF65-F5344CB8AC3E}">
        <p14:creationId xmlns:p14="http://schemas.microsoft.com/office/powerpoint/2010/main" val="347025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3888" y="443060"/>
            <a:ext cx="110764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Input/Output Specifications: </a:t>
            </a:r>
          </a:p>
          <a:p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Key values for IPC resource identification (e.g., ftok generated keys).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Message data for queues (structured messages with a type and text).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Data to be shared in memory segments.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Semaphore operations indicating process synchronization requirements.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Successful communication between processes, verified through message reception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content.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Proper synchronization of processes using semaphores.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Error messages and logs for debugging any issues with IPC mechanisms.</a:t>
            </a:r>
          </a:p>
        </p:txBody>
      </p:sp>
    </p:spTree>
    <p:extLst>
      <p:ext uri="{BB962C8B-B14F-4D97-AF65-F5344CB8AC3E}">
        <p14:creationId xmlns:p14="http://schemas.microsoft.com/office/powerpoint/2010/main" val="33055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5035" y="282805"/>
            <a:ext cx="1108592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managing IPC resources like message queues, shared memory, and semaphores to prevent leaks and ensure proper cleanup.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Concurrency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concurrent access to shared resources, ensuring data consistency and process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synchronization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robust error handling mechanisms that can gracefully recover from IPC failures.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Thoroughly testing the framework to ensure it performs reliably under various scenarios, including stress testing with multiple processes.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Portability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the framework works across different UNIX-like systems without requiring significant changes.</a:t>
            </a:r>
          </a:p>
        </p:txBody>
      </p:sp>
    </p:spTree>
    <p:extLst>
      <p:ext uri="{BB962C8B-B14F-4D97-AF65-F5344CB8AC3E}">
        <p14:creationId xmlns:p14="http://schemas.microsoft.com/office/powerpoint/2010/main" val="232750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</TotalTime>
  <Words>668</Words>
  <Application>Microsoft Office PowerPoint</Application>
  <PresentationFormat>Widescreen</PresentationFormat>
  <Paragraphs>170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Retrospect</vt:lpstr>
      <vt:lpstr>  Title: Inter-Process Communication (IPC)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Inter-Process Communication (IPC) Framework</dc:title>
  <dc:creator>Shreya</dc:creator>
  <cp:lastModifiedBy>Shreya</cp:lastModifiedBy>
  <cp:revision>12</cp:revision>
  <dcterms:created xsi:type="dcterms:W3CDTF">2024-09-03T05:58:58Z</dcterms:created>
  <dcterms:modified xsi:type="dcterms:W3CDTF">2024-09-03T08:46:00Z</dcterms:modified>
</cp:coreProperties>
</file>