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78C1-28F4-422F-A561-BDC361EECC20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718A-8082-4F60-AB06-5EA35EA0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7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78C1-28F4-422F-A561-BDC361EECC20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718A-8082-4F60-AB06-5EA35EA0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23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78C1-28F4-422F-A561-BDC361EECC20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718A-8082-4F60-AB06-5EA35EA0970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9444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78C1-28F4-422F-A561-BDC361EECC20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718A-8082-4F60-AB06-5EA35EA0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635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78C1-28F4-422F-A561-BDC361EECC20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718A-8082-4F60-AB06-5EA35EA0970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5034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78C1-28F4-422F-A561-BDC361EECC20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718A-8082-4F60-AB06-5EA35EA0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72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78C1-28F4-422F-A561-BDC361EECC20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718A-8082-4F60-AB06-5EA35EA0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249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78C1-28F4-422F-A561-BDC361EECC20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718A-8082-4F60-AB06-5EA35EA0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73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78C1-28F4-422F-A561-BDC361EECC20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718A-8082-4F60-AB06-5EA35EA0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17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78C1-28F4-422F-A561-BDC361EECC20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718A-8082-4F60-AB06-5EA35EA0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10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78C1-28F4-422F-A561-BDC361EECC20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718A-8082-4F60-AB06-5EA35EA0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64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78C1-28F4-422F-A561-BDC361EECC20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718A-8082-4F60-AB06-5EA35EA0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62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78C1-28F4-422F-A561-BDC361EECC20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718A-8082-4F60-AB06-5EA35EA0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78C1-28F4-422F-A561-BDC361EECC20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718A-8082-4F60-AB06-5EA35EA0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1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78C1-28F4-422F-A561-BDC361EECC20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718A-8082-4F60-AB06-5EA35EA0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56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718A-8082-4F60-AB06-5EA35EA0970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78C1-28F4-422F-A561-BDC361EECC20}" type="datetimeFigureOut">
              <a:rPr lang="en-IN" smtClean="0"/>
              <a:t>15-07-2024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98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278C1-28F4-422F-A561-BDC361EECC20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BA718A-8082-4F60-AB06-5EA35EA09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39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F87F99-43B4-F9E1-DAF8-E6266239B2DC}"/>
              </a:ext>
            </a:extLst>
          </p:cNvPr>
          <p:cNvSpPr txBox="1"/>
          <p:nvPr/>
        </p:nvSpPr>
        <p:spPr>
          <a:xfrm>
            <a:off x="759655" y="1463040"/>
            <a:ext cx="10058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Simulation with </a:t>
            </a:r>
            <a:r>
              <a:rPr lang="en-IN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mbedTLS</a:t>
            </a:r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/OpenSSL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F22D0A-152B-C7C6-628B-A79ACB6CB93E}"/>
              </a:ext>
            </a:extLst>
          </p:cNvPr>
          <p:cNvSpPr txBox="1"/>
          <p:nvPr/>
        </p:nvSpPr>
        <p:spPr>
          <a:xfrm>
            <a:off x="0" y="0"/>
            <a:ext cx="253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16489524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C9D113-E6A6-0696-A5F8-EA92A141D5C9}"/>
              </a:ext>
            </a:extLst>
          </p:cNvPr>
          <p:cNvSpPr txBox="1"/>
          <p:nvPr/>
        </p:nvSpPr>
        <p:spPr>
          <a:xfrm>
            <a:off x="0" y="0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67748-3AB2-5D1C-969B-FADED9A2FAAF}"/>
              </a:ext>
            </a:extLst>
          </p:cNvPr>
          <p:cNvSpPr txBox="1"/>
          <p:nvPr/>
        </p:nvSpPr>
        <p:spPr>
          <a:xfrm>
            <a:off x="351692" y="879293"/>
            <a:ext cx="878879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represents a practical approach to understanding and demonstrating cryptography principles and algorithms to secure communication between two parties.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Highlights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the SIGMA protocol and hybrid encryption to ensure mutual authentication, data confidentiality, and protection against various attacks like man-in-middle etc.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Simulates both server and client roles, showcasing the full lifecycle of secure communication setup and management.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practical application through real-time communication testing.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working collaboratively and dividing tasks among team members, the project ensures balanced contributions and foster a deeper understanding of cryptographic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84254228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69FD97-01F6-6E9F-A805-C2725B249BFD}"/>
              </a:ext>
            </a:extLst>
          </p:cNvPr>
          <p:cNvSpPr txBox="1"/>
          <p:nvPr/>
        </p:nvSpPr>
        <p:spPr>
          <a:xfrm>
            <a:off x="0" y="0"/>
            <a:ext cx="414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Idea Brief (Solution)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FCBF22-BBBC-3FF3-E813-929F7A8E350F}"/>
              </a:ext>
            </a:extLst>
          </p:cNvPr>
          <p:cNvSpPr txBox="1"/>
          <p:nvPr/>
        </p:nvSpPr>
        <p:spPr>
          <a:xfrm>
            <a:off x="196947" y="1322364"/>
            <a:ext cx="9717725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cryptography simulation that demonstrates secure communication over UDP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OpenSSL/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MbedTLS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which showcases the use of cryptographic protocols for 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encryption,confidentiality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Aspects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protocol implementations like SIGMA Protocol.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Multi-Role simulation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Password-protected keys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Simulation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communication testing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078522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079659-091B-C20B-00A4-B04D3E902C73}"/>
              </a:ext>
            </a:extLst>
          </p:cNvPr>
          <p:cNvSpPr txBox="1"/>
          <p:nvPr/>
        </p:nvSpPr>
        <p:spPr>
          <a:xfrm>
            <a:off x="0" y="0"/>
            <a:ext cx="2254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Offered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0E263-3602-48E5-3422-2E5CA301EC89}"/>
              </a:ext>
            </a:extLst>
          </p:cNvPr>
          <p:cNvSpPr txBox="1"/>
          <p:nvPr/>
        </p:nvSpPr>
        <p:spPr>
          <a:xfrm>
            <a:off x="970671" y="745587"/>
            <a:ext cx="57818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comprehensive SSL/TLS solution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makes it easy to include cryptographic and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SSL/TLS capabilities in their software and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products.As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SSL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library,it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Intutive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API, readable source code and a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and highly configurable code footprint</a:t>
            </a:r>
          </a:p>
        </p:txBody>
      </p:sp>
    </p:spTree>
    <p:extLst>
      <p:ext uri="{BB962C8B-B14F-4D97-AF65-F5344CB8AC3E}">
        <p14:creationId xmlns:p14="http://schemas.microsoft.com/office/powerpoint/2010/main" val="130543411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287063-6A26-7695-5560-8994C4209C22}"/>
              </a:ext>
            </a:extLst>
          </p:cNvPr>
          <p:cNvSpPr txBox="1"/>
          <p:nvPr/>
        </p:nvSpPr>
        <p:spPr>
          <a:xfrm>
            <a:off x="0" y="0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C418F-FDE3-5D19-D013-458B96E687D8}"/>
              </a:ext>
            </a:extLst>
          </p:cNvPr>
          <p:cNvSpPr txBox="1"/>
          <p:nvPr/>
        </p:nvSpPr>
        <p:spPr>
          <a:xfrm>
            <a:off x="917879" y="1029583"/>
            <a:ext cx="4285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 – Creating Digital Certificates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A2C66-9A9A-D672-71B2-C7A65AB96FCD}"/>
              </a:ext>
            </a:extLst>
          </p:cNvPr>
          <p:cNvSpPr txBox="1"/>
          <p:nvPr/>
        </p:nvSpPr>
        <p:spPr>
          <a:xfrm>
            <a:off x="747352" y="1997612"/>
            <a:ext cx="85232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OpenSSL Library and setting up the environment configuration.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 private key: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an RSA private key with a size of 3072 bits.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2.Create a certificate signing request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Certificate Signing Request using the generated private key and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 the SHA-384 hashing algorithm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3.Generate the Self-Signed Certificate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the self-signed root certificate using the CSR and private key.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serial number to 01 during the certificate creation process.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023146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2821DA-5531-3CA9-19DC-460E49225589}"/>
              </a:ext>
            </a:extLst>
          </p:cNvPr>
          <p:cNvSpPr txBox="1"/>
          <p:nvPr/>
        </p:nvSpPr>
        <p:spPr>
          <a:xfrm>
            <a:off x="1927274" y="337625"/>
            <a:ext cx="627857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used for Task : creating digital certificates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218AF9-53DB-6EC6-DBBA-2B1B8ED55658}"/>
              </a:ext>
            </a:extLst>
          </p:cNvPr>
          <p:cNvSpPr txBox="1"/>
          <p:nvPr/>
        </p:nvSpPr>
        <p:spPr>
          <a:xfrm>
            <a:off x="576775" y="1273627"/>
            <a:ext cx="1028348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 3072-bit RSA private key.</a:t>
            </a:r>
          </a:p>
          <a:p>
            <a:endParaRPr lang="en-IN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: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openssl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genpkey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-algorithm RSA -out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rootCA.key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pkeyopt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rsa_keygen_bits:3072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Create a Configuration File.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Generate the Self-Signed Certificate: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configuration file to create a self-signed root certificate with SHA-384 and a serial number of 01.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openssl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 -x509 -new -nodes -key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rootCA.key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-sha384 -days 3650 -out rootCA.crt -config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openssl.cnf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set_serial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Verify the Certificate.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openssl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x509 -in rootCA.crt -text –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noout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(Same has been done for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RSA keypair of size 3072 with SHA384 for “Alice” and sign with root CA and set serial number 02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RSA keypair of size 3072 with SHA384 for “Bob” and sign with root CA and set serial number 03)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226633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A60C4E-3084-15CD-A283-CA99DBFD86ED}"/>
              </a:ext>
            </a:extLst>
          </p:cNvPr>
          <p:cNvSpPr txBox="1"/>
          <p:nvPr/>
        </p:nvSpPr>
        <p:spPr>
          <a:xfrm>
            <a:off x="3502856" y="112542"/>
            <a:ext cx="3828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of Digital Cert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ificat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8A6B7A-17CC-85A5-3E47-8DB3C5CD6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823" y="983670"/>
            <a:ext cx="5738357" cy="769687"/>
          </a:xfrm>
          <a:prstGeom prst="rect">
            <a:avLst/>
          </a:prstGeom>
        </p:spPr>
      </p:pic>
      <p:pic>
        <p:nvPicPr>
          <p:cNvPr id="4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DC44EE1D-5EDD-80FC-E931-87B28FB22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82" y="2387903"/>
            <a:ext cx="5356794" cy="3711510"/>
          </a:xfrm>
          <a:prstGeom prst="rect">
            <a:avLst/>
          </a:prstGeom>
          <a:noFill/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0E5F5FF4-BF43-5F5E-8705-6A406150A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6664652" y="2387903"/>
            <a:ext cx="5232740" cy="18280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2DB26A-3BE5-ED8D-9C13-5C7900215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6664652" y="5070067"/>
            <a:ext cx="5087584" cy="102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909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A44C77-1937-74F7-8562-172670E40995}"/>
              </a:ext>
            </a:extLst>
          </p:cNvPr>
          <p:cNvSpPr txBox="1"/>
          <p:nvPr/>
        </p:nvSpPr>
        <p:spPr>
          <a:xfrm>
            <a:off x="0" y="0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F7256E8-62C6-375D-F6D6-953DE9099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626" y="983331"/>
            <a:ext cx="2658086" cy="5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9925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A9FA95-2EE6-6D62-4D88-25A6EC07C14F}"/>
              </a:ext>
            </a:extLst>
          </p:cNvPr>
          <p:cNvSpPr txBox="1"/>
          <p:nvPr/>
        </p:nvSpPr>
        <p:spPr>
          <a:xfrm>
            <a:off x="0" y="59279"/>
            <a:ext cx="2489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028FD-1E32-B11C-BA51-AA854911AEEE}"/>
              </a:ext>
            </a:extLst>
          </p:cNvPr>
          <p:cNvSpPr txBox="1"/>
          <p:nvPr/>
        </p:nvSpPr>
        <p:spPr>
          <a:xfrm>
            <a:off x="436098" y="1139972"/>
            <a:ext cx="897874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SSL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open-source command line tool that is commonly used to generate private keys,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CSRs, install your SSL/TLS certificate, and identify certificate information.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4048B-9EDA-4C32-0E6E-F37391A62CE3}"/>
              </a:ext>
            </a:extLst>
          </p:cNvPr>
          <p:cNvSpPr txBox="1"/>
          <p:nvPr/>
        </p:nvSpPr>
        <p:spPr>
          <a:xfrm>
            <a:off x="436098" y="2574608"/>
            <a:ext cx="937468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integrated development environment (IDE) developed by Microsoft. It is used to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computer programs including websites, web apps, web services and mobile apps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7FFB0-841E-BCF2-EBCA-0D16382CEB7B}"/>
              </a:ext>
            </a:extLst>
          </p:cNvPr>
          <p:cNvSpPr txBox="1"/>
          <p:nvPr/>
        </p:nvSpPr>
        <p:spPr>
          <a:xfrm>
            <a:off x="436098" y="4515337"/>
            <a:ext cx="1420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 shark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0CBD7-ABE8-1EF2-628C-27AD696EA68A}"/>
              </a:ext>
            </a:extLst>
          </p:cNvPr>
          <p:cNvSpPr txBox="1"/>
          <p:nvPr/>
        </p:nvSpPr>
        <p:spPr>
          <a:xfrm>
            <a:off x="436098" y="5255739"/>
            <a:ext cx="8833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 and widely-used network protocol analyzer. It enables users to capture and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interactively browse the traffic running on a computer network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5609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488936-71DB-A338-D1B3-3268E8EB6C29}"/>
              </a:ext>
            </a:extLst>
          </p:cNvPr>
          <p:cNvSpPr txBox="1"/>
          <p:nvPr/>
        </p:nvSpPr>
        <p:spPr>
          <a:xfrm>
            <a:off x="0" y="0"/>
            <a:ext cx="4165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and contribution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BF3792-7F30-2B1E-6379-150B856A93C3}"/>
              </a:ext>
            </a:extLst>
          </p:cNvPr>
          <p:cNvSpPr txBox="1"/>
          <p:nvPr/>
        </p:nvSpPr>
        <p:spPr>
          <a:xfrm>
            <a:off x="393896" y="584038"/>
            <a:ext cx="8898590" cy="6275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 :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Dhanashri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Sanjay Kate]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Contributed 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CryptoWrapper.h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main.cpp in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crypto_test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code implementation.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of implementation and results.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Managed project timelines.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[Team Member 2 :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Janhavi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Rajkumar Patil]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OpenSSL command scripts for key and certification generation.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Contributed to server_session.cpp and main.cpp in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udp_party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code implementation.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of the scripts/commands of digital certificates.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[Team Member 3 : Darshana Vinod Katre]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private key and CSR for the client (Bob).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Contributed to completing crypto_wrapper_openssl.cpp implementation.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of the process for generating client keys and certifications</a:t>
            </a:r>
          </a:p>
        </p:txBody>
      </p:sp>
    </p:spTree>
    <p:extLst>
      <p:ext uri="{BB962C8B-B14F-4D97-AF65-F5344CB8AC3E}">
        <p14:creationId xmlns:p14="http://schemas.microsoft.com/office/powerpoint/2010/main" val="377329246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713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Dhanashreya</dc:creator>
  <cp:lastModifiedBy>Dhanashreya</cp:lastModifiedBy>
  <cp:revision>1</cp:revision>
  <dcterms:created xsi:type="dcterms:W3CDTF">2024-07-15T10:47:19Z</dcterms:created>
  <dcterms:modified xsi:type="dcterms:W3CDTF">2024-07-15T11:48:33Z</dcterms:modified>
</cp:coreProperties>
</file>