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ist.gov/node/1298471/emnist-dataset"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12909034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2909034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Howdy champs! How are you 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am Sayak. I am a deep learning associate at </a:t>
            </a:r>
            <a:r>
              <a:rPr b="1" lang="en"/>
              <a:t>PyImageSearch</a:t>
            </a:r>
            <a:r>
              <a:rPr lang="en"/>
              <a:t> where I combine the beautiful world of computer vision with deep learning.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know about the lovely machine learning partnership, right? </a:t>
            </a:r>
            <a:r>
              <a:rPr b="1" lang="en"/>
              <a:t>Data + Model</a:t>
            </a:r>
            <a:r>
              <a:rPr lang="en"/>
              <a:t>? I will be talking about the first part i.e. data. I will be discussing several ways to gather the dataset for a machine learning project including some best practices.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28223b89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28223b89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2950b913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2950b913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At this point, the project team should be thorough with the problem statement with regards to the inputs to the system, the outputs, the assumptions and so 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like to think of the raw data collection process in terms of these three major steps. We have already discussed the problem framing part. We will then need to </a:t>
            </a:r>
            <a:r>
              <a:rPr i="1" lang="en">
                <a:solidFill>
                  <a:schemeClr val="dk1"/>
                </a:solidFill>
              </a:rPr>
              <a:t>specifically</a:t>
            </a:r>
            <a:r>
              <a:rPr lang="en">
                <a:solidFill>
                  <a:schemeClr val="dk1"/>
                </a:solidFill>
              </a:rPr>
              <a:t> figure out the input modalities in the problem.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Consider this problem statement of </a:t>
            </a:r>
            <a:r>
              <a:rPr b="1" lang="en">
                <a:solidFill>
                  <a:schemeClr val="dk1"/>
                </a:solidFill>
              </a:rPr>
              <a:t>recognizing handwritten characters</a:t>
            </a:r>
            <a:r>
              <a:rPr lang="en">
                <a:solidFill>
                  <a:schemeClr val="dk1"/>
                </a:solidFill>
              </a:rPr>
              <a:t>. By recognition, </a:t>
            </a:r>
            <a:r>
              <a:rPr i="1" lang="en">
                <a:solidFill>
                  <a:schemeClr val="dk1"/>
                </a:solidFill>
              </a:rPr>
              <a:t>we mean which handwritten character is what</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Clearly enough, the input here would be </a:t>
            </a:r>
            <a:r>
              <a:rPr b="1" lang="en">
                <a:solidFill>
                  <a:schemeClr val="dk1"/>
                </a:solidFill>
              </a:rPr>
              <a:t>handwritten</a:t>
            </a:r>
            <a:r>
              <a:rPr lang="en">
                <a:solidFill>
                  <a:schemeClr val="dk1"/>
                </a:solidFill>
              </a:rPr>
              <a:t> characters and our system needs to tell which character that is. We will restrict this to English only for simplicity. So, accordingly, we would collect </a:t>
            </a:r>
            <a:r>
              <a:rPr i="1" lang="en">
                <a:solidFill>
                  <a:schemeClr val="dk1"/>
                </a:solidFill>
              </a:rPr>
              <a:t>images</a:t>
            </a:r>
            <a:r>
              <a:rPr lang="en">
                <a:solidFill>
                  <a:schemeClr val="dk1"/>
                </a:solidFill>
              </a:rPr>
              <a:t> of handwritten English characters. No other input modality would be able to capture the handwritten part other than images. Fortunately, there is already a dataset which does this - the </a:t>
            </a:r>
            <a:r>
              <a:rPr lang="en" u="sng">
                <a:solidFill>
                  <a:schemeClr val="accent5"/>
                </a:solidFill>
                <a:hlinkClick r:id="rId2"/>
              </a:rPr>
              <a:t>EMNIST dataset</a:t>
            </a:r>
            <a:r>
              <a:rPr lang="en">
                <a:solidFill>
                  <a:schemeClr val="dk1"/>
                </a:solidFill>
              </a:rPr>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23ada0cbc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23ada0cbc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Okay, so, we have collected the raw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how much data is required to get useful results? How do you measure your data set's quality and improve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Well, all of these depends on the problem being solved.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2950b913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2950b913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I mentioned, this is heavily dependent on the problem at hand. But here are some rules of thumb.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are parameters, btw? </a:t>
            </a:r>
            <a:r>
              <a:rPr b="1" lang="en"/>
              <a:t>Weights and biases</a:t>
            </a:r>
            <a:r>
              <a:rPr lang="en"/>
              <a:t> are trainable parameters in neural nets. The things that a model learn during its training.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comes the question of complexity of models. If you can manage to accumulate large enough data, you could try to fit it with simpler models thereby reducing the computational costs.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brings us to the next item in the menu.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2950b913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2950b913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Let me give you an adage that applies to machine learning very strongly.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2950b913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2950b913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t>
            </a:r>
            <a:r>
              <a:rPr lang="en"/>
              <a:t>our model is only as good as your data. But what counts as "quality"? It's a fuzzy term.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terms of business perspectives, a quality data set is one that lets you succeed with the business problem you care about. In other words, the data is good if it accomplishes its intended task.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while collecting data, it's helpful to have a more concrete definition of </a:t>
            </a:r>
            <a:r>
              <a:rPr b="1" lang="en"/>
              <a:t>quality</a:t>
            </a:r>
            <a:r>
              <a:rPr lang="en"/>
              <a:t>. Certain aspects of quality is directly related to the better performance of models: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2950b913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2950b913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some points you should take care of when you are measuring the reliability of the data: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Is there any label noise in the data? For example, Shah Rukh Khan labelled as Salman Khan.</a:t>
            </a:r>
            <a:endParaRPr/>
          </a:p>
          <a:p>
            <a:pPr indent="-317500" lvl="0" marL="457200" rtl="0" algn="l">
              <a:spcBef>
                <a:spcPts val="0"/>
              </a:spcBef>
              <a:spcAft>
                <a:spcPts val="0"/>
              </a:spcAft>
              <a:buSzPts val="1400"/>
              <a:buChar char="●"/>
            </a:pPr>
            <a:r>
              <a:rPr lang="en"/>
              <a:t>Are the features noisy? For example, GPS measurements fluctuate. Some noise is okay. You’ll never purge your data set of all noise. </a:t>
            </a:r>
            <a:endParaRPr/>
          </a:p>
          <a:p>
            <a:pPr indent="-317500" lvl="0" marL="457200" rtl="0" algn="l">
              <a:spcBef>
                <a:spcPts val="0"/>
              </a:spcBef>
              <a:spcAft>
                <a:spcPts val="0"/>
              </a:spcAft>
              <a:buSzPts val="1400"/>
              <a:buChar char="●"/>
            </a:pPr>
            <a:r>
              <a:rPr lang="en"/>
              <a:t>Is the data properly filtered for your problem? Recall this from the previous slides.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should also think very carefully if the data has: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Missing values</a:t>
            </a:r>
            <a:endParaRPr/>
          </a:p>
          <a:p>
            <a:pPr indent="-317500" lvl="0" marL="457200" rtl="0" algn="l">
              <a:spcBef>
                <a:spcPts val="0"/>
              </a:spcBef>
              <a:spcAft>
                <a:spcPts val="0"/>
              </a:spcAft>
              <a:buSzPts val="1400"/>
              <a:buChar char="●"/>
            </a:pPr>
            <a:r>
              <a:rPr lang="en"/>
              <a:t>Duplicate values</a:t>
            </a:r>
            <a:endParaRPr/>
          </a:p>
          <a:p>
            <a:pPr indent="-317500" lvl="0" marL="457200" rtl="0" algn="l">
              <a:spcBef>
                <a:spcPts val="0"/>
              </a:spcBef>
              <a:spcAft>
                <a:spcPts val="0"/>
              </a:spcAft>
              <a:buSzPts val="1400"/>
              <a:buChar char="●"/>
            </a:pPr>
            <a:r>
              <a:rPr lang="en"/>
              <a:t>Faulty features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these things collectively correspond to unreliability of a dataset. We then have -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2950b913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2950b913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questions to ask at this point: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How would the data get streamed to the model i.e. how would you map the data to useful features? </a:t>
            </a:r>
            <a:endParaRPr/>
          </a:p>
          <a:p>
            <a:pPr indent="-317500" lvl="0" marL="457200" rtl="0" algn="l">
              <a:spcBef>
                <a:spcPts val="0"/>
              </a:spcBef>
              <a:spcAft>
                <a:spcPts val="0"/>
              </a:spcAft>
              <a:buSzPts val="1400"/>
              <a:buChar char="●"/>
            </a:pPr>
            <a:r>
              <a:rPr lang="en"/>
              <a:t>Is data normalization required?</a:t>
            </a:r>
            <a:endParaRPr/>
          </a:p>
          <a:p>
            <a:pPr indent="-317500" lvl="0" marL="457200" rtl="0" algn="l">
              <a:spcBef>
                <a:spcPts val="0"/>
              </a:spcBef>
              <a:spcAft>
                <a:spcPts val="0"/>
              </a:spcAft>
              <a:buSzPts val="1400"/>
              <a:buChar char="●"/>
            </a:pPr>
            <a:r>
              <a:rPr lang="en"/>
              <a:t>How should you handle the outliers (if present)?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2950b913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2950b913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might so happen that</a:t>
            </a:r>
            <a:r>
              <a:rPr lang="en"/>
              <a:t> a feature from the training set is not available during the prediction time and this can lead to a data leakage. A very common symptom of data leakage is having a very good performance during model training but very miserable during prediction.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Always remember that he more closely your training task matches your prediction task, the better your ML system will perform.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2950b9130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2950b9130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are now in the step 2 of the </a:t>
            </a:r>
            <a:r>
              <a:rPr i="1" lang="en">
                <a:solidFill>
                  <a:schemeClr val="dk1"/>
                </a:solidFill>
              </a:rPr>
              <a:t>typical</a:t>
            </a:r>
            <a:r>
              <a:rPr lang="en">
                <a:solidFill>
                  <a:schemeClr val="dk1"/>
                </a:solidFill>
              </a:rPr>
              <a:t> data preparation phase. We have the raw data. We now need to identify the features from the data and label them (we are only caring about supervised learning for now). Your ML system’s success has a lot to do with this. Let’s do this step by step.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120ff9883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20ff988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 quick agenda of the talk. I really hope to be crisp and quick.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2950b9130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2950b9130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 1-3 features that seem to have strong predictive power. It is always good to start simple and from here if you add in more features and see if the model performance improved or not.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2950b9130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2950b9130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have already talked about data leakage and it’s worth spending time to ensure you are not introducing data leakage before putting the model into production.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2950b913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2950b913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Do you have sufficient number of data points to aid the features you have included? Consider, you have engineered 10 features but you only have 50 data points - your model will most likely end up with the curse of dimensionality.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2950b9130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2950b9130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also important for you to decide if the model predictions will be served online or offline: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online—Latency is a concern, so your system must generate prediction quickly.</a:t>
            </a:r>
            <a:endParaRPr/>
          </a:p>
          <a:p>
            <a:pPr indent="-317500" lvl="0" marL="457200" rtl="0" algn="l">
              <a:spcBef>
                <a:spcPts val="0"/>
              </a:spcBef>
              <a:spcAft>
                <a:spcPts val="0"/>
              </a:spcAft>
              <a:buSzPts val="1400"/>
              <a:buChar char="●"/>
            </a:pPr>
            <a:r>
              <a:rPr lang="en"/>
              <a:t>offline—You likely have no compute restrictions, so can do similarly complex operations.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Consider the model is serving predictions online. If a certain feature value takes some time to compute, you should not consider that feature anywhere and look for alternatives.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2950b9130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2950b9130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the heart of supervised learning - labels! Precisely, there can be two types of labels: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Direct labels - Is that a cat’s picture?</a:t>
            </a:r>
            <a:endParaRPr/>
          </a:p>
          <a:p>
            <a:pPr indent="-317500" lvl="0" marL="457200" rtl="0" algn="l">
              <a:spcBef>
                <a:spcPts val="0"/>
              </a:spcBef>
              <a:spcAft>
                <a:spcPts val="0"/>
              </a:spcAft>
              <a:buSzPts val="1400"/>
              <a:buChar char="●"/>
            </a:pPr>
            <a:r>
              <a:rPr lang="en"/>
              <a:t>Derived label - A YouTube user has watched an Andrew Ng video (</a:t>
            </a:r>
            <a:r>
              <a:rPr lang="en"/>
              <a:t>it does not directly measure what you want to predict</a:t>
            </a:r>
            <a:r>
              <a:rPr lang="en"/>
              <a:t>). But does this mean the user likes watching Andrew Ng’s videos? Here, your model’s performance will be dependent on the connection between your derived label and your desired prediction.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2950b913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2950b913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there is human labeling to consider when it is not </a:t>
            </a:r>
            <a:r>
              <a:rPr lang="en"/>
              <a:t>straightforward</a:t>
            </a:r>
            <a:r>
              <a:rPr lang="en"/>
              <a:t> to get direct or even derived labels - consider cancer images. Even if you have the labels from the data sources, it is worth doing some human labeling as it gives you a tremendous opportunity to know about the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Onto the next step -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29581bdb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29581bdb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2950b9130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2950b9130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the problem of predicting tomorrow’s temperature. You would have a lot of past data for this problem. So, you might sample a subset from the available data. But would that sampling be random?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Well, not really! Here’s why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don’t really want our temperature forecasting model to predict the past temperature and if you randomly sample the data chances are that the past data would end up in the validation set.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629581bdb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29581bdb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t>imbalance</a:t>
            </a:r>
            <a:r>
              <a:rPr lang="en"/>
              <a:t>, as you may already know is the problem where a certain class(s) dominates the other class(s) in a dataset. But why is this a problem exactly?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human analogy - 4 additional problems and one subtraction problem. You end up seeing all are subtraction problems in the examination.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us now welcome the final step in the data preparation process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will not be able to discuss how to combat this problem due to time crunch. The idea was to bring this to your notice so that you do not miss out on this point while doing your analysis.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29581bdb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29581bdb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these three golden splits in machine learning.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1364026ad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364026ad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highly summarized steps that involved in a typical machine learning project - problem definition and framing which we </a:t>
            </a:r>
            <a:r>
              <a:rPr lang="en"/>
              <a:t>discussed</a:t>
            </a:r>
            <a:r>
              <a:rPr lang="en"/>
              <a:t> a while ago. Then comes the obvious step of preparing the data. Then comes my most favorite part of the cake - the modeling process and finally comes the inference part.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as I mentioned the figure shows a </a:t>
            </a:r>
            <a:r>
              <a:rPr i="1" lang="en"/>
              <a:t>typical</a:t>
            </a:r>
            <a:r>
              <a:rPr lang="en"/>
              <a:t> process, which might not be ideal for every project. The process shown is not always sequential also. You might, for example, split your data after you transform it. You might need to collect more data and so on.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29581bdb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29581bdb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often tend to split the data in random way. But what are some of the cases where this might not be ideal? We discussed this in an earlier slide.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splitting your dataset randomly make sure you shuffle the data points before that. This ensures your model is only learning from content of the data but not its order.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splits should be such that they match the production time data as much as possible.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29581bdb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29581bdb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629581bdb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629581bdb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629581bdb1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629581bdb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629581bdb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29581bdb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 the point is d</a:t>
            </a:r>
            <a:r>
              <a:rPr lang="en"/>
              <a:t>ecisions must not be influenced by someone’s race, gender, sexual orientation and so on.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629581bdb1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29581bdb1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be able to fight the problem of bias, we need to first identify the bias in the dataset. Here are the three things to look out for in this regard -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29581bdb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29581bdb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Missing values in abundance leads to under-representation and this in turn can introduce bias.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can be data points which may not conform to the characteristics of the rest of the data points present in a dataset. This can also introduce bias.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comes the next one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case of the class imbalance problem, the issue of under or over-representation is introduced. Again, a source of bias!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62a0a538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62a0a538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Once the bias is identified in the data, you need to figure out ways to evaluate your machine learning model along with the bias.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629581bdb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629581bdb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ideas to evaluate a machine learning systems after you have identified that there’s bias in the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often use accuracy as the only metric to evaluate the performance of our machine learning models. Consider a dataset having 100 data points out of which 99 are positive ones and only one is negative. Now, even if the model predicts all the 100 data points as positive ones, it still is 99% accurate. But what if you wanted to measure how good the model is at predicting the negative samples? This is a case, where only chasing accuracy won’t work.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where you would want to look at other metrics like </a:t>
            </a:r>
            <a:r>
              <a:rPr b="1" lang="en"/>
              <a:t>precision</a:t>
            </a:r>
            <a:r>
              <a:rPr lang="en"/>
              <a:t> and </a:t>
            </a:r>
            <a:r>
              <a:rPr b="1" lang="en"/>
              <a:t>recall</a:t>
            </a:r>
            <a:r>
              <a:rPr lang="en"/>
              <a:t> from the </a:t>
            </a:r>
            <a:r>
              <a:rPr b="1" lang="en"/>
              <a:t>confusion matrix</a:t>
            </a:r>
            <a:r>
              <a:rPr lang="en"/>
              <a:t> of the model. You can then start investigating the false predictions made by the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Although the list is very basic it serves as a good starting point.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Fairness in machine learning systems is another world unto itself. I have linked a good resource to study further about this topic in the references.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629581bdb1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629581bdb1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discussed several points to prepare data for machine learning. We started off with how to collect raw and we ended with a discussion on a basic fairness practices.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are some of the references I used to prepare this deck -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28006eb4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28006eb4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we are here today.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do we collect (training) data for the problem we are solving and incorporate fairness practices? But before coming to that, let’s touch the following question: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629581bdb1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629581bdb1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629581bdb1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629581bdb1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1364026ad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364026ad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let’s hear it out from the heroes.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28223b8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28223b8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28223b8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28223b8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of the exciting as well as challenging things at </a:t>
            </a:r>
            <a:r>
              <a:rPr b="1" lang="en"/>
              <a:t>Google Translate</a:t>
            </a:r>
            <a:r>
              <a:rPr lang="en"/>
              <a:t> are connected to the training dataset like other machine learning-based projects all around the globe.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28223b89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28223b89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just for fun!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Tesla, btw.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28223b89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28223b89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that we sort of agree that collecting good dataset important, let’s proceed to the next part.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 Opt 1">
  <p:cSld name="SECTION_HEADER_3">
    <p:spTree>
      <p:nvGrpSpPr>
        <p:cNvPr id="7" name="Shape 7"/>
        <p:cNvGrpSpPr/>
        <p:nvPr/>
      </p:nvGrpSpPr>
      <p:grpSpPr>
        <a:xfrm>
          <a:off x="0" y="0"/>
          <a:ext cx="0" cy="0"/>
          <a:chOff x="0" y="0"/>
          <a:chExt cx="0" cy="0"/>
        </a:xfrm>
      </p:grpSpPr>
      <p:pic>
        <p:nvPicPr>
          <p:cNvPr id="8" name="Google Shape;8;p2"/>
          <p:cNvPicPr preferRelativeResize="0"/>
          <p:nvPr/>
        </p:nvPicPr>
        <p:blipFill rotWithShape="1">
          <a:blip r:embed="rId2">
            <a:alphaModFix/>
          </a:blip>
          <a:srcRect b="6636" l="0" r="20911" t="24373"/>
          <a:stretch/>
        </p:blipFill>
        <p:spPr>
          <a:xfrm>
            <a:off x="4360400" y="-30925"/>
            <a:ext cx="4783600" cy="5174427"/>
          </a:xfrm>
          <a:prstGeom prst="rect">
            <a:avLst/>
          </a:prstGeom>
          <a:noFill/>
          <a:ln>
            <a:noFill/>
          </a:ln>
        </p:spPr>
      </p:pic>
      <p:pic>
        <p:nvPicPr>
          <p:cNvPr id="9" name="Google Shape;9;p2"/>
          <p:cNvPicPr preferRelativeResize="0"/>
          <p:nvPr/>
        </p:nvPicPr>
        <p:blipFill rotWithShape="1">
          <a:blip r:embed="rId3">
            <a:alphaModFix/>
          </a:blip>
          <a:srcRect b="0" l="8223" r="0" t="0"/>
          <a:stretch/>
        </p:blipFill>
        <p:spPr>
          <a:xfrm>
            <a:off x="1139119" y="181494"/>
            <a:ext cx="968400" cy="276450"/>
          </a:xfrm>
          <a:prstGeom prst="rect">
            <a:avLst/>
          </a:prstGeom>
          <a:noFill/>
          <a:ln>
            <a:noFill/>
          </a:ln>
        </p:spPr>
      </p:pic>
      <p:sp>
        <p:nvSpPr>
          <p:cNvPr id="10" name="Google Shape;10;p2"/>
          <p:cNvSpPr txBox="1"/>
          <p:nvPr>
            <p:ph type="title"/>
          </p:nvPr>
        </p:nvSpPr>
        <p:spPr>
          <a:xfrm>
            <a:off x="1084193" y="4760091"/>
            <a:ext cx="2805600" cy="230100"/>
          </a:xfrm>
          <a:prstGeom prst="rect">
            <a:avLst/>
          </a:prstGeom>
          <a:noFill/>
          <a:ln>
            <a:noFill/>
          </a:ln>
        </p:spPr>
        <p:txBody>
          <a:bodyPr anchorCtr="0" anchor="ctr" bIns="91425" lIns="91425" spcFirstLastPara="1" rIns="91425" wrap="square" tIns="91425">
            <a:noAutofit/>
          </a:bodyPr>
          <a:lstStyle>
            <a:lvl1pPr indent="0" lvl="0" marL="0" marR="0" rtl="0">
              <a:lnSpc>
                <a:spcPct val="100000"/>
              </a:lnSpc>
              <a:spcBef>
                <a:spcPts val="0"/>
              </a:spcBef>
              <a:spcAft>
                <a:spcPts val="0"/>
              </a:spcAft>
              <a:buClr>
                <a:srgbClr val="000000"/>
              </a:buClr>
              <a:buSzPts val="1200"/>
              <a:buFont typeface="Arial"/>
              <a:buNone/>
              <a:defRPr sz="700">
                <a:solidFill>
                  <a:srgbClr val="9AA0A6"/>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 name="Google Shape;11;p2"/>
          <p:cNvSpPr txBox="1"/>
          <p:nvPr>
            <p:ph idx="2" type="title"/>
          </p:nvPr>
        </p:nvSpPr>
        <p:spPr>
          <a:xfrm>
            <a:off x="1049225" y="1909300"/>
            <a:ext cx="3500400" cy="988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3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 name="Google Shape;12;p2"/>
          <p:cNvSpPr txBox="1"/>
          <p:nvPr>
            <p:ph idx="1" type="subTitle"/>
          </p:nvPr>
        </p:nvSpPr>
        <p:spPr>
          <a:xfrm>
            <a:off x="1049226" y="2898150"/>
            <a:ext cx="3500400" cy="305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900">
                <a:solidFill>
                  <a:srgbClr val="606366"/>
                </a:solidFill>
                <a:latin typeface="Google Sans"/>
                <a:ea typeface="Google Sans"/>
                <a:cs typeface="Google Sans"/>
                <a:sym typeface="Google Sans"/>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 Opt 2">
  <p:cSld name="SECTION_HEADER_3_2">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b="49869" l="0" r="41619" t="0"/>
          <a:stretch/>
        </p:blipFill>
        <p:spPr>
          <a:xfrm>
            <a:off x="3314875" y="973200"/>
            <a:ext cx="5829123" cy="4170298"/>
          </a:xfrm>
          <a:prstGeom prst="rect">
            <a:avLst/>
          </a:prstGeom>
          <a:noFill/>
          <a:ln>
            <a:noFill/>
          </a:ln>
        </p:spPr>
      </p:pic>
      <p:sp>
        <p:nvSpPr>
          <p:cNvPr id="15" name="Google Shape;15;p3"/>
          <p:cNvSpPr txBox="1"/>
          <p:nvPr>
            <p:ph type="title"/>
          </p:nvPr>
        </p:nvSpPr>
        <p:spPr>
          <a:xfrm>
            <a:off x="1084193" y="4760091"/>
            <a:ext cx="2805600" cy="230100"/>
          </a:xfrm>
          <a:prstGeom prst="rect">
            <a:avLst/>
          </a:prstGeom>
          <a:noFill/>
          <a:ln>
            <a:noFill/>
          </a:ln>
        </p:spPr>
        <p:txBody>
          <a:bodyPr anchorCtr="0" anchor="ctr" bIns="91425" lIns="91425" spcFirstLastPara="1" rIns="91425" wrap="square" tIns="91425">
            <a:noAutofit/>
          </a:bodyPr>
          <a:lstStyle>
            <a:lvl1pPr indent="0" lvl="0" marL="0" marR="0" rtl="0">
              <a:lnSpc>
                <a:spcPct val="100000"/>
              </a:lnSpc>
              <a:spcBef>
                <a:spcPts val="0"/>
              </a:spcBef>
              <a:spcAft>
                <a:spcPts val="0"/>
              </a:spcAft>
              <a:buClr>
                <a:srgbClr val="000000"/>
              </a:buClr>
              <a:buSzPts val="1200"/>
              <a:buFont typeface="Arial"/>
              <a:buNone/>
              <a:defRPr sz="700">
                <a:solidFill>
                  <a:srgbClr val="9AA0A6"/>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 name="Google Shape;16;p3"/>
          <p:cNvSpPr txBox="1"/>
          <p:nvPr>
            <p:ph idx="2" type="title"/>
          </p:nvPr>
        </p:nvSpPr>
        <p:spPr>
          <a:xfrm>
            <a:off x="1049225" y="1909300"/>
            <a:ext cx="3500400" cy="988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3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7" name="Google Shape;17;p3"/>
          <p:cNvSpPr txBox="1"/>
          <p:nvPr>
            <p:ph idx="1" type="subTitle"/>
          </p:nvPr>
        </p:nvSpPr>
        <p:spPr>
          <a:xfrm>
            <a:off x="1049226" y="2898150"/>
            <a:ext cx="3500400" cy="305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900">
                <a:solidFill>
                  <a:srgbClr val="606366"/>
                </a:solidFill>
                <a:latin typeface="Google Sans"/>
                <a:ea typeface="Google Sans"/>
                <a:cs typeface="Google Sans"/>
                <a:sym typeface="Google Sans"/>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pic>
        <p:nvPicPr>
          <p:cNvPr id="18" name="Google Shape;18;p3"/>
          <p:cNvPicPr preferRelativeResize="0"/>
          <p:nvPr/>
        </p:nvPicPr>
        <p:blipFill rotWithShape="1">
          <a:blip r:embed="rId3">
            <a:alphaModFix/>
          </a:blip>
          <a:srcRect b="0" l="8223" r="0" t="0"/>
          <a:stretch/>
        </p:blipFill>
        <p:spPr>
          <a:xfrm>
            <a:off x="1139119" y="181494"/>
            <a:ext cx="968400" cy="2764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ject Opt 3">
  <p:cSld name="SECTION_HEADER_3_2_1">
    <p:spTree>
      <p:nvGrpSpPr>
        <p:cNvPr id="19" name="Shape 19"/>
        <p:cNvGrpSpPr/>
        <p:nvPr/>
      </p:nvGrpSpPr>
      <p:grpSpPr>
        <a:xfrm>
          <a:off x="0" y="0"/>
          <a:ext cx="0" cy="0"/>
          <a:chOff x="0" y="0"/>
          <a:chExt cx="0" cy="0"/>
        </a:xfrm>
      </p:grpSpPr>
      <p:sp>
        <p:nvSpPr>
          <p:cNvPr id="20" name="Google Shape;20;p4"/>
          <p:cNvSpPr txBox="1"/>
          <p:nvPr>
            <p:ph type="title"/>
          </p:nvPr>
        </p:nvSpPr>
        <p:spPr>
          <a:xfrm>
            <a:off x="1084193" y="4760091"/>
            <a:ext cx="2805600" cy="230100"/>
          </a:xfrm>
          <a:prstGeom prst="rect">
            <a:avLst/>
          </a:prstGeom>
          <a:noFill/>
          <a:ln>
            <a:noFill/>
          </a:ln>
        </p:spPr>
        <p:txBody>
          <a:bodyPr anchorCtr="0" anchor="ctr" bIns="91425" lIns="91425" spcFirstLastPara="1" rIns="91425" wrap="square" tIns="91425">
            <a:noAutofit/>
          </a:bodyPr>
          <a:lstStyle>
            <a:lvl1pPr indent="0" lvl="0" marL="0" marR="0" rtl="0">
              <a:lnSpc>
                <a:spcPct val="100000"/>
              </a:lnSpc>
              <a:spcBef>
                <a:spcPts val="0"/>
              </a:spcBef>
              <a:spcAft>
                <a:spcPts val="0"/>
              </a:spcAft>
              <a:buClr>
                <a:srgbClr val="000000"/>
              </a:buClr>
              <a:buSzPts val="1200"/>
              <a:buFont typeface="Arial"/>
              <a:buNone/>
              <a:defRPr sz="700">
                <a:solidFill>
                  <a:srgbClr val="9AA0A6"/>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21" name="Google Shape;21;p4"/>
          <p:cNvPicPr preferRelativeResize="0"/>
          <p:nvPr/>
        </p:nvPicPr>
        <p:blipFill rotWithShape="1">
          <a:blip r:embed="rId2">
            <a:alphaModFix/>
          </a:blip>
          <a:srcRect b="-3798" l="0" r="34819" t="-1420"/>
          <a:stretch/>
        </p:blipFill>
        <p:spPr>
          <a:xfrm>
            <a:off x="4505775" y="197154"/>
            <a:ext cx="4638225" cy="4589450"/>
          </a:xfrm>
          <a:prstGeom prst="rect">
            <a:avLst/>
          </a:prstGeom>
          <a:noFill/>
          <a:ln>
            <a:noFill/>
          </a:ln>
        </p:spPr>
      </p:pic>
      <p:sp>
        <p:nvSpPr>
          <p:cNvPr id="22" name="Google Shape;22;p4"/>
          <p:cNvSpPr txBox="1"/>
          <p:nvPr>
            <p:ph idx="2" type="title"/>
          </p:nvPr>
        </p:nvSpPr>
        <p:spPr>
          <a:xfrm>
            <a:off x="1049225" y="1909300"/>
            <a:ext cx="3500400" cy="988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3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3" name="Google Shape;23;p4"/>
          <p:cNvSpPr txBox="1"/>
          <p:nvPr>
            <p:ph idx="1" type="subTitle"/>
          </p:nvPr>
        </p:nvSpPr>
        <p:spPr>
          <a:xfrm>
            <a:off x="1049226" y="2898150"/>
            <a:ext cx="3500400" cy="305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900">
                <a:solidFill>
                  <a:srgbClr val="606366"/>
                </a:solidFill>
                <a:latin typeface="Google Sans"/>
                <a:ea typeface="Google Sans"/>
                <a:cs typeface="Google Sans"/>
                <a:sym typeface="Google Sans"/>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pic>
        <p:nvPicPr>
          <p:cNvPr id="24" name="Google Shape;24;p4"/>
          <p:cNvPicPr preferRelativeResize="0"/>
          <p:nvPr/>
        </p:nvPicPr>
        <p:blipFill rotWithShape="1">
          <a:blip r:embed="rId3">
            <a:alphaModFix/>
          </a:blip>
          <a:srcRect b="0" l="8223" r="0" t="0"/>
          <a:stretch/>
        </p:blipFill>
        <p:spPr>
          <a:xfrm>
            <a:off x="1139119" y="181494"/>
            <a:ext cx="968400" cy="2764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pt 2" type="tx">
  <p:cSld name="TITLE_AND_BODY">
    <p:bg>
      <p:bgPr>
        <a:solidFill>
          <a:srgbClr val="F8F9FA"/>
        </a:solidFill>
      </p:bgPr>
    </p:bg>
    <p:spTree>
      <p:nvGrpSpPr>
        <p:cNvPr id="25" name="Shape 25"/>
        <p:cNvGrpSpPr/>
        <p:nvPr/>
      </p:nvGrpSpPr>
      <p:grpSpPr>
        <a:xfrm>
          <a:off x="0" y="0"/>
          <a:ext cx="0" cy="0"/>
          <a:chOff x="0" y="0"/>
          <a:chExt cx="0" cy="0"/>
        </a:xfrm>
      </p:grpSpPr>
      <p:sp>
        <p:nvSpPr>
          <p:cNvPr id="26" name="Google Shape;26;p5"/>
          <p:cNvSpPr txBox="1"/>
          <p:nvPr>
            <p:ph type="title"/>
          </p:nvPr>
        </p:nvSpPr>
        <p:spPr>
          <a:xfrm>
            <a:off x="130951" y="4760105"/>
            <a:ext cx="2805600" cy="230100"/>
          </a:xfrm>
          <a:prstGeom prst="rect">
            <a:avLst/>
          </a:prstGeom>
          <a:noFill/>
          <a:ln>
            <a:noFill/>
          </a:ln>
        </p:spPr>
        <p:txBody>
          <a:bodyPr anchorCtr="0" anchor="ctr" bIns="91425" lIns="91425" spcFirstLastPara="1" rIns="91425" wrap="square" tIns="91425">
            <a:noAutofit/>
          </a:bodyPr>
          <a:lstStyle>
            <a:lvl1pPr indent="0" lvl="0" marL="0" marR="0" rtl="0">
              <a:lnSpc>
                <a:spcPct val="100000"/>
              </a:lnSpc>
              <a:spcBef>
                <a:spcPts val="0"/>
              </a:spcBef>
              <a:spcAft>
                <a:spcPts val="0"/>
              </a:spcAft>
              <a:buClr>
                <a:srgbClr val="000000"/>
              </a:buClr>
              <a:buSzPts val="1200"/>
              <a:buFont typeface="Arial"/>
              <a:buNone/>
              <a:defRPr sz="700">
                <a:solidFill>
                  <a:srgbClr val="606366"/>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 name="Google Shape;27;p5"/>
          <p:cNvSpPr txBox="1"/>
          <p:nvPr>
            <p:ph idx="12" type="sldNum"/>
          </p:nvPr>
        </p:nvSpPr>
        <p:spPr>
          <a:xfrm>
            <a:off x="8382900" y="4774376"/>
            <a:ext cx="612900" cy="1872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1pPr>
            <a:lvl2pPr indent="0" lvl="1"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2pPr>
            <a:lvl3pPr indent="0" lvl="2"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3pPr>
            <a:lvl4pPr indent="0" lvl="3"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4pPr>
            <a:lvl5pPr indent="0" lvl="4"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5pPr>
            <a:lvl6pPr indent="0" lvl="5"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6pPr>
            <a:lvl7pPr indent="0" lvl="6"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7pPr>
            <a:lvl8pPr indent="0" lvl="7"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8pPr>
            <a:lvl9pPr indent="0" lvl="8"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9pPr>
          </a:lstStyle>
          <a:p>
            <a:pPr indent="0" lvl="0" marL="0" rtl="0" algn="r">
              <a:spcBef>
                <a:spcPts val="0"/>
              </a:spcBef>
              <a:spcAft>
                <a:spcPts val="0"/>
              </a:spcAft>
              <a:buNone/>
            </a:pPr>
            <a:r>
              <a:rPr lang="en"/>
              <a:t>P </a:t>
            </a:r>
            <a:fld id="{00000000-1234-1234-1234-123412341234}" type="slidenum">
              <a:rPr lang="en"/>
              <a:t>‹#›</a:t>
            </a:fld>
            <a:endParaRPr sz="1300">
              <a:solidFill>
                <a:srgbClr val="9AA0A6"/>
              </a:solidFill>
              <a:latin typeface="Roboto Light"/>
              <a:ea typeface="Roboto Light"/>
              <a:cs typeface="Roboto Light"/>
              <a:sym typeface="Roboto Light"/>
            </a:endParaRPr>
          </a:p>
        </p:txBody>
      </p:sp>
      <p:pic>
        <p:nvPicPr>
          <p:cNvPr id="28" name="Google Shape;28;p5"/>
          <p:cNvPicPr preferRelativeResize="0"/>
          <p:nvPr/>
        </p:nvPicPr>
        <p:blipFill rotWithShape="1">
          <a:blip r:embed="rId2">
            <a:alphaModFix/>
          </a:blip>
          <a:srcRect b="64406" l="-1041" r="3745" t="-3192"/>
          <a:stretch/>
        </p:blipFill>
        <p:spPr>
          <a:xfrm rot="10800000">
            <a:off x="615195" y="0"/>
            <a:ext cx="2321350" cy="925400"/>
          </a:xfrm>
          <a:prstGeom prst="rect">
            <a:avLst/>
          </a:prstGeom>
          <a:noFill/>
          <a:ln>
            <a:noFill/>
          </a:ln>
        </p:spPr>
      </p:pic>
      <p:sp>
        <p:nvSpPr>
          <p:cNvPr id="29" name="Google Shape;29;p5"/>
          <p:cNvSpPr txBox="1"/>
          <p:nvPr>
            <p:ph idx="2" type="title"/>
          </p:nvPr>
        </p:nvSpPr>
        <p:spPr>
          <a:xfrm>
            <a:off x="1049225" y="1909300"/>
            <a:ext cx="7007700" cy="988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3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0" name="Google Shape;30;p5"/>
          <p:cNvSpPr txBox="1"/>
          <p:nvPr>
            <p:ph idx="1" type="subTitle"/>
          </p:nvPr>
        </p:nvSpPr>
        <p:spPr>
          <a:xfrm>
            <a:off x="1049226" y="2898150"/>
            <a:ext cx="3500400" cy="305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900">
                <a:solidFill>
                  <a:srgbClr val="606366"/>
                </a:solidFill>
                <a:latin typeface="Google Sans"/>
                <a:ea typeface="Google Sans"/>
                <a:cs typeface="Google Sans"/>
                <a:sym typeface="Google Sans"/>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pic>
        <p:nvPicPr>
          <p:cNvPr id="31" name="Google Shape;31;p5"/>
          <p:cNvPicPr preferRelativeResize="0"/>
          <p:nvPr/>
        </p:nvPicPr>
        <p:blipFill rotWithShape="1">
          <a:blip r:embed="rId3">
            <a:alphaModFix/>
          </a:blip>
          <a:srcRect b="0" l="8223" r="0" t="0"/>
          <a:stretch/>
        </p:blipFill>
        <p:spPr>
          <a:xfrm>
            <a:off x="8189763" y="191216"/>
            <a:ext cx="806025" cy="2301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pt 1">
  <p:cSld name="TITLE_AND_BODY_4">
    <p:bg>
      <p:bgPr>
        <a:solidFill>
          <a:srgbClr val="F8F9FA"/>
        </a:solidFill>
      </p:bgPr>
    </p:bg>
    <p:spTree>
      <p:nvGrpSpPr>
        <p:cNvPr id="32" name="Shape 32"/>
        <p:cNvGrpSpPr/>
        <p:nvPr/>
      </p:nvGrpSpPr>
      <p:grpSpPr>
        <a:xfrm>
          <a:off x="0" y="0"/>
          <a:ext cx="0" cy="0"/>
          <a:chOff x="0" y="0"/>
          <a:chExt cx="0" cy="0"/>
        </a:xfrm>
      </p:grpSpPr>
      <p:sp>
        <p:nvSpPr>
          <p:cNvPr id="33" name="Google Shape;33;p6"/>
          <p:cNvSpPr txBox="1"/>
          <p:nvPr>
            <p:ph type="title"/>
          </p:nvPr>
        </p:nvSpPr>
        <p:spPr>
          <a:xfrm>
            <a:off x="130951" y="4760105"/>
            <a:ext cx="2805600" cy="230100"/>
          </a:xfrm>
          <a:prstGeom prst="rect">
            <a:avLst/>
          </a:prstGeom>
          <a:noFill/>
          <a:ln>
            <a:noFill/>
          </a:ln>
        </p:spPr>
        <p:txBody>
          <a:bodyPr anchorCtr="0" anchor="ctr" bIns="91425" lIns="91425" spcFirstLastPara="1" rIns="91425" wrap="square" tIns="91425">
            <a:noAutofit/>
          </a:bodyPr>
          <a:lstStyle>
            <a:lvl1pPr indent="0" lvl="0" marL="0" marR="0" rtl="0">
              <a:lnSpc>
                <a:spcPct val="100000"/>
              </a:lnSpc>
              <a:spcBef>
                <a:spcPts val="0"/>
              </a:spcBef>
              <a:spcAft>
                <a:spcPts val="0"/>
              </a:spcAft>
              <a:buClr>
                <a:srgbClr val="000000"/>
              </a:buClr>
              <a:buSzPts val="1200"/>
              <a:buFont typeface="Arial"/>
              <a:buNone/>
              <a:defRPr sz="700">
                <a:solidFill>
                  <a:srgbClr val="606366"/>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4" name="Google Shape;34;p6"/>
          <p:cNvSpPr txBox="1"/>
          <p:nvPr>
            <p:ph idx="12" type="sldNum"/>
          </p:nvPr>
        </p:nvSpPr>
        <p:spPr>
          <a:xfrm>
            <a:off x="8382900" y="4774376"/>
            <a:ext cx="612900" cy="1872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1pPr>
            <a:lvl2pPr indent="0" lvl="1"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2pPr>
            <a:lvl3pPr indent="0" lvl="2"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3pPr>
            <a:lvl4pPr indent="0" lvl="3"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4pPr>
            <a:lvl5pPr indent="0" lvl="4"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5pPr>
            <a:lvl6pPr indent="0" lvl="5"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6pPr>
            <a:lvl7pPr indent="0" lvl="6"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7pPr>
            <a:lvl8pPr indent="0" lvl="7"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8pPr>
            <a:lvl9pPr indent="0" lvl="8"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9pPr>
          </a:lstStyle>
          <a:p>
            <a:pPr indent="0" lvl="0" marL="0" rtl="0" algn="r">
              <a:spcBef>
                <a:spcPts val="0"/>
              </a:spcBef>
              <a:spcAft>
                <a:spcPts val="0"/>
              </a:spcAft>
              <a:buNone/>
            </a:pPr>
            <a:r>
              <a:rPr lang="en"/>
              <a:t>P </a:t>
            </a:r>
            <a:fld id="{00000000-1234-1234-1234-123412341234}" type="slidenum">
              <a:rPr lang="en"/>
              <a:t>‹#›</a:t>
            </a:fld>
            <a:endParaRPr sz="1300">
              <a:solidFill>
                <a:srgbClr val="9AA0A6"/>
              </a:solidFill>
              <a:latin typeface="Roboto Light"/>
              <a:ea typeface="Roboto Light"/>
              <a:cs typeface="Roboto Light"/>
              <a:sym typeface="Roboto Light"/>
            </a:endParaRPr>
          </a:p>
        </p:txBody>
      </p:sp>
      <p:pic>
        <p:nvPicPr>
          <p:cNvPr id="35" name="Google Shape;35;p6"/>
          <p:cNvPicPr preferRelativeResize="0"/>
          <p:nvPr/>
        </p:nvPicPr>
        <p:blipFill rotWithShape="1">
          <a:blip r:embed="rId2">
            <a:alphaModFix/>
          </a:blip>
          <a:srcRect b="0" l="6331" r="0" t="44586"/>
          <a:stretch/>
        </p:blipFill>
        <p:spPr>
          <a:xfrm>
            <a:off x="0" y="0"/>
            <a:ext cx="2431776" cy="1220349"/>
          </a:xfrm>
          <a:prstGeom prst="rect">
            <a:avLst/>
          </a:prstGeom>
          <a:noFill/>
          <a:ln>
            <a:noFill/>
          </a:ln>
        </p:spPr>
      </p:pic>
      <p:sp>
        <p:nvSpPr>
          <p:cNvPr id="36" name="Google Shape;36;p6"/>
          <p:cNvSpPr txBox="1"/>
          <p:nvPr>
            <p:ph idx="2" type="title"/>
          </p:nvPr>
        </p:nvSpPr>
        <p:spPr>
          <a:xfrm>
            <a:off x="1049225" y="1909300"/>
            <a:ext cx="7007700" cy="988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3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7" name="Google Shape;37;p6"/>
          <p:cNvSpPr txBox="1"/>
          <p:nvPr>
            <p:ph idx="1" type="subTitle"/>
          </p:nvPr>
        </p:nvSpPr>
        <p:spPr>
          <a:xfrm>
            <a:off x="1049226" y="2898150"/>
            <a:ext cx="3500400" cy="305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900">
                <a:solidFill>
                  <a:srgbClr val="606366"/>
                </a:solidFill>
                <a:latin typeface="Google Sans"/>
                <a:ea typeface="Google Sans"/>
                <a:cs typeface="Google Sans"/>
                <a:sym typeface="Google Sans"/>
              </a:defRPr>
            </a:lvl1pPr>
            <a:lvl2pPr lvl="1" rtl="0">
              <a:spcBef>
                <a:spcPts val="0"/>
              </a:spcBef>
              <a:spcAft>
                <a:spcPts val="0"/>
              </a:spcAft>
              <a:buNone/>
              <a:defRPr>
                <a:solidFill>
                  <a:srgbClr val="606366"/>
                </a:solidFill>
                <a:latin typeface="Google Sans"/>
                <a:ea typeface="Google Sans"/>
                <a:cs typeface="Google Sans"/>
                <a:sym typeface="Google Sans"/>
              </a:defRPr>
            </a:lvl2pPr>
            <a:lvl3pPr lvl="2" rtl="0">
              <a:spcBef>
                <a:spcPts val="0"/>
              </a:spcBef>
              <a:spcAft>
                <a:spcPts val="0"/>
              </a:spcAft>
              <a:buNone/>
              <a:defRPr>
                <a:solidFill>
                  <a:srgbClr val="606366"/>
                </a:solidFill>
                <a:latin typeface="Google Sans"/>
                <a:ea typeface="Google Sans"/>
                <a:cs typeface="Google Sans"/>
                <a:sym typeface="Google Sans"/>
              </a:defRPr>
            </a:lvl3pPr>
            <a:lvl4pPr lvl="3" rtl="0">
              <a:spcBef>
                <a:spcPts val="0"/>
              </a:spcBef>
              <a:spcAft>
                <a:spcPts val="0"/>
              </a:spcAft>
              <a:buNone/>
              <a:defRPr>
                <a:solidFill>
                  <a:srgbClr val="606366"/>
                </a:solidFill>
                <a:latin typeface="Google Sans"/>
                <a:ea typeface="Google Sans"/>
                <a:cs typeface="Google Sans"/>
                <a:sym typeface="Google Sans"/>
              </a:defRPr>
            </a:lvl4pPr>
            <a:lvl5pPr lvl="4" rtl="0">
              <a:spcBef>
                <a:spcPts val="0"/>
              </a:spcBef>
              <a:spcAft>
                <a:spcPts val="0"/>
              </a:spcAft>
              <a:buNone/>
              <a:defRPr>
                <a:solidFill>
                  <a:srgbClr val="606366"/>
                </a:solidFill>
                <a:latin typeface="Google Sans"/>
                <a:ea typeface="Google Sans"/>
                <a:cs typeface="Google Sans"/>
                <a:sym typeface="Google Sans"/>
              </a:defRPr>
            </a:lvl5pPr>
            <a:lvl6pPr lvl="5" rtl="0">
              <a:spcBef>
                <a:spcPts val="0"/>
              </a:spcBef>
              <a:spcAft>
                <a:spcPts val="0"/>
              </a:spcAft>
              <a:buNone/>
              <a:defRPr>
                <a:solidFill>
                  <a:srgbClr val="606366"/>
                </a:solidFill>
                <a:latin typeface="Google Sans"/>
                <a:ea typeface="Google Sans"/>
                <a:cs typeface="Google Sans"/>
                <a:sym typeface="Google Sans"/>
              </a:defRPr>
            </a:lvl6pPr>
            <a:lvl7pPr lvl="6" rtl="0">
              <a:spcBef>
                <a:spcPts val="0"/>
              </a:spcBef>
              <a:spcAft>
                <a:spcPts val="0"/>
              </a:spcAft>
              <a:buNone/>
              <a:defRPr>
                <a:solidFill>
                  <a:srgbClr val="606366"/>
                </a:solidFill>
                <a:latin typeface="Google Sans"/>
                <a:ea typeface="Google Sans"/>
                <a:cs typeface="Google Sans"/>
                <a:sym typeface="Google Sans"/>
              </a:defRPr>
            </a:lvl7pPr>
            <a:lvl8pPr lvl="7" rtl="0">
              <a:spcBef>
                <a:spcPts val="0"/>
              </a:spcBef>
              <a:spcAft>
                <a:spcPts val="0"/>
              </a:spcAft>
              <a:buNone/>
              <a:defRPr>
                <a:solidFill>
                  <a:srgbClr val="606366"/>
                </a:solidFill>
                <a:latin typeface="Google Sans"/>
                <a:ea typeface="Google Sans"/>
                <a:cs typeface="Google Sans"/>
                <a:sym typeface="Google Sans"/>
              </a:defRPr>
            </a:lvl8pPr>
            <a:lvl9pPr lvl="8" rtl="0">
              <a:spcBef>
                <a:spcPts val="0"/>
              </a:spcBef>
              <a:spcAft>
                <a:spcPts val="0"/>
              </a:spcAft>
              <a:buNone/>
              <a:defRPr>
                <a:solidFill>
                  <a:srgbClr val="606366"/>
                </a:solidFill>
                <a:latin typeface="Google Sans"/>
                <a:ea typeface="Google Sans"/>
                <a:cs typeface="Google Sans"/>
                <a:sym typeface="Google Sans"/>
              </a:defRPr>
            </a:lvl9pPr>
          </a:lstStyle>
          <a:p/>
        </p:txBody>
      </p:sp>
      <p:pic>
        <p:nvPicPr>
          <p:cNvPr id="38" name="Google Shape;38;p6"/>
          <p:cNvPicPr preferRelativeResize="0"/>
          <p:nvPr/>
        </p:nvPicPr>
        <p:blipFill rotWithShape="1">
          <a:blip r:embed="rId3">
            <a:alphaModFix/>
          </a:blip>
          <a:srcRect b="0" l="8223" r="0" t="0"/>
          <a:stretch/>
        </p:blipFill>
        <p:spPr>
          <a:xfrm>
            <a:off x="8189763" y="191216"/>
            <a:ext cx="806025" cy="2301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pt 3">
  <p:cSld name="TITLE_AND_BODY_3">
    <p:bg>
      <p:bgPr>
        <a:solidFill>
          <a:srgbClr val="F8F9FA"/>
        </a:solidFill>
      </p:bgPr>
    </p:bg>
    <p:spTree>
      <p:nvGrpSpPr>
        <p:cNvPr id="39" name="Shape 39"/>
        <p:cNvGrpSpPr/>
        <p:nvPr/>
      </p:nvGrpSpPr>
      <p:grpSpPr>
        <a:xfrm>
          <a:off x="0" y="0"/>
          <a:ext cx="0" cy="0"/>
          <a:chOff x="0" y="0"/>
          <a:chExt cx="0" cy="0"/>
        </a:xfrm>
      </p:grpSpPr>
      <p:sp>
        <p:nvSpPr>
          <p:cNvPr id="40" name="Google Shape;40;p7"/>
          <p:cNvSpPr txBox="1"/>
          <p:nvPr>
            <p:ph type="title"/>
          </p:nvPr>
        </p:nvSpPr>
        <p:spPr>
          <a:xfrm>
            <a:off x="130951" y="4760105"/>
            <a:ext cx="2805600" cy="230100"/>
          </a:xfrm>
          <a:prstGeom prst="rect">
            <a:avLst/>
          </a:prstGeom>
          <a:noFill/>
          <a:ln>
            <a:noFill/>
          </a:ln>
        </p:spPr>
        <p:txBody>
          <a:bodyPr anchorCtr="0" anchor="ctr" bIns="91425" lIns="91425" spcFirstLastPara="1" rIns="91425" wrap="square" tIns="91425">
            <a:noAutofit/>
          </a:bodyPr>
          <a:lstStyle>
            <a:lvl1pPr indent="0" lvl="0" marL="0" marR="0" rtl="0">
              <a:lnSpc>
                <a:spcPct val="100000"/>
              </a:lnSpc>
              <a:spcBef>
                <a:spcPts val="0"/>
              </a:spcBef>
              <a:spcAft>
                <a:spcPts val="0"/>
              </a:spcAft>
              <a:buClr>
                <a:srgbClr val="000000"/>
              </a:buClr>
              <a:buSzPts val="1200"/>
              <a:buFont typeface="Arial"/>
              <a:buNone/>
              <a:defRPr sz="700">
                <a:solidFill>
                  <a:srgbClr val="606366"/>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1" name="Google Shape;41;p7"/>
          <p:cNvSpPr txBox="1"/>
          <p:nvPr>
            <p:ph idx="12" type="sldNum"/>
          </p:nvPr>
        </p:nvSpPr>
        <p:spPr>
          <a:xfrm>
            <a:off x="8382900" y="4774376"/>
            <a:ext cx="612900" cy="1872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1pPr>
            <a:lvl2pPr indent="0" lvl="1"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2pPr>
            <a:lvl3pPr indent="0" lvl="2"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3pPr>
            <a:lvl4pPr indent="0" lvl="3"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4pPr>
            <a:lvl5pPr indent="0" lvl="4"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5pPr>
            <a:lvl6pPr indent="0" lvl="5"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6pPr>
            <a:lvl7pPr indent="0" lvl="6"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7pPr>
            <a:lvl8pPr indent="0" lvl="7"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8pPr>
            <a:lvl9pPr indent="0" lvl="8"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9pPr>
          </a:lstStyle>
          <a:p>
            <a:pPr indent="0" lvl="0" marL="0" rtl="0" algn="r">
              <a:spcBef>
                <a:spcPts val="0"/>
              </a:spcBef>
              <a:spcAft>
                <a:spcPts val="0"/>
              </a:spcAft>
              <a:buNone/>
            </a:pPr>
            <a:r>
              <a:rPr lang="en"/>
              <a:t>P </a:t>
            </a:r>
            <a:fld id="{00000000-1234-1234-1234-123412341234}" type="slidenum">
              <a:rPr lang="en"/>
              <a:t>‹#›</a:t>
            </a:fld>
            <a:endParaRPr sz="1300">
              <a:solidFill>
                <a:srgbClr val="9AA0A6"/>
              </a:solidFill>
              <a:latin typeface="Roboto Light"/>
              <a:ea typeface="Roboto Light"/>
              <a:cs typeface="Roboto Light"/>
              <a:sym typeface="Roboto Light"/>
            </a:endParaRPr>
          </a:p>
        </p:txBody>
      </p:sp>
      <p:pic>
        <p:nvPicPr>
          <p:cNvPr id="42" name="Google Shape;42;p7"/>
          <p:cNvPicPr preferRelativeResize="0"/>
          <p:nvPr/>
        </p:nvPicPr>
        <p:blipFill>
          <a:blip r:embed="rId2">
            <a:alphaModFix/>
          </a:blip>
          <a:stretch>
            <a:fillRect/>
          </a:stretch>
        </p:blipFill>
        <p:spPr>
          <a:xfrm>
            <a:off x="39775" y="66250"/>
            <a:ext cx="2008061" cy="1247951"/>
          </a:xfrm>
          <a:prstGeom prst="rect">
            <a:avLst/>
          </a:prstGeom>
          <a:noFill/>
          <a:ln>
            <a:noFill/>
          </a:ln>
        </p:spPr>
      </p:pic>
      <p:sp>
        <p:nvSpPr>
          <p:cNvPr id="43" name="Google Shape;43;p7"/>
          <p:cNvSpPr txBox="1"/>
          <p:nvPr>
            <p:ph idx="2" type="title"/>
          </p:nvPr>
        </p:nvSpPr>
        <p:spPr>
          <a:xfrm>
            <a:off x="1049225" y="1909300"/>
            <a:ext cx="7007700" cy="988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3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4" name="Google Shape;44;p7"/>
          <p:cNvSpPr txBox="1"/>
          <p:nvPr>
            <p:ph idx="1" type="subTitle"/>
          </p:nvPr>
        </p:nvSpPr>
        <p:spPr>
          <a:xfrm>
            <a:off x="1049226" y="2898150"/>
            <a:ext cx="3500400" cy="305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900">
                <a:solidFill>
                  <a:srgbClr val="606366"/>
                </a:solidFill>
                <a:latin typeface="Google Sans"/>
                <a:ea typeface="Google Sans"/>
                <a:cs typeface="Google Sans"/>
                <a:sym typeface="Google Sans"/>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pic>
        <p:nvPicPr>
          <p:cNvPr id="45" name="Google Shape;45;p7"/>
          <p:cNvPicPr preferRelativeResize="0"/>
          <p:nvPr/>
        </p:nvPicPr>
        <p:blipFill rotWithShape="1">
          <a:blip r:embed="rId3">
            <a:alphaModFix/>
          </a:blip>
          <a:srcRect b="0" l="8223" r="0" t="0"/>
          <a:stretch/>
        </p:blipFill>
        <p:spPr>
          <a:xfrm>
            <a:off x="8189763" y="191216"/>
            <a:ext cx="806025" cy="2301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ge Opt 1">
  <p:cSld name="TITLE_AND_BODY_1">
    <p:bg>
      <p:bgPr>
        <a:solidFill>
          <a:srgbClr val="FFFFFF"/>
        </a:solidFill>
      </p:bgPr>
    </p:bg>
    <p:spTree>
      <p:nvGrpSpPr>
        <p:cNvPr id="46" name="Shape 46"/>
        <p:cNvGrpSpPr/>
        <p:nvPr/>
      </p:nvGrpSpPr>
      <p:grpSpPr>
        <a:xfrm>
          <a:off x="0" y="0"/>
          <a:ext cx="0" cy="0"/>
          <a:chOff x="0" y="0"/>
          <a:chExt cx="0" cy="0"/>
        </a:xfrm>
      </p:grpSpPr>
      <p:sp>
        <p:nvSpPr>
          <p:cNvPr id="47" name="Google Shape;47;p8"/>
          <p:cNvSpPr txBox="1"/>
          <p:nvPr>
            <p:ph type="title"/>
          </p:nvPr>
        </p:nvSpPr>
        <p:spPr>
          <a:xfrm>
            <a:off x="130951" y="4760105"/>
            <a:ext cx="2805600" cy="230100"/>
          </a:xfrm>
          <a:prstGeom prst="rect">
            <a:avLst/>
          </a:prstGeom>
          <a:noFill/>
          <a:ln>
            <a:noFill/>
          </a:ln>
        </p:spPr>
        <p:txBody>
          <a:bodyPr anchorCtr="0" anchor="ctr" bIns="91425" lIns="91425" spcFirstLastPara="1" rIns="91425" wrap="square" tIns="91425">
            <a:noAutofit/>
          </a:bodyPr>
          <a:lstStyle>
            <a:lvl1pPr indent="0" lvl="0" marL="0" marR="0" rtl="0">
              <a:lnSpc>
                <a:spcPct val="100000"/>
              </a:lnSpc>
              <a:spcBef>
                <a:spcPts val="0"/>
              </a:spcBef>
              <a:spcAft>
                <a:spcPts val="0"/>
              </a:spcAft>
              <a:buClr>
                <a:srgbClr val="000000"/>
              </a:buClr>
              <a:buSzPts val="1200"/>
              <a:buFont typeface="Arial"/>
              <a:buNone/>
              <a:defRPr sz="700">
                <a:solidFill>
                  <a:srgbClr val="606366"/>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8" name="Google Shape;48;p8"/>
          <p:cNvSpPr txBox="1"/>
          <p:nvPr>
            <p:ph idx="2" type="title"/>
          </p:nvPr>
        </p:nvSpPr>
        <p:spPr>
          <a:xfrm>
            <a:off x="417675" y="341875"/>
            <a:ext cx="7918200" cy="49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9" name="Google Shape;49;p8"/>
          <p:cNvSpPr txBox="1"/>
          <p:nvPr>
            <p:ph idx="1" type="subTitle"/>
          </p:nvPr>
        </p:nvSpPr>
        <p:spPr>
          <a:xfrm>
            <a:off x="417671" y="835791"/>
            <a:ext cx="7918200" cy="3563100"/>
          </a:xfrm>
          <a:prstGeom prst="rect">
            <a:avLst/>
          </a:prstGeom>
          <a:noFill/>
          <a:ln>
            <a:noFill/>
          </a:ln>
        </p:spPr>
        <p:txBody>
          <a:bodyPr anchorCtr="0" anchor="t" bIns="91425" lIns="91425" spcFirstLastPara="1" rIns="91425" wrap="square" tIns="91425">
            <a:noAutofit/>
          </a:bodyPr>
          <a:lstStyle>
            <a:lvl1pPr lvl="0" rtl="0">
              <a:lnSpc>
                <a:spcPct val="115000"/>
              </a:lnSpc>
              <a:spcBef>
                <a:spcPts val="0"/>
              </a:spcBef>
              <a:spcAft>
                <a:spcPts val="0"/>
              </a:spcAft>
              <a:buNone/>
              <a:defRPr sz="900">
                <a:solidFill>
                  <a:srgbClr val="606366"/>
                </a:solidFill>
                <a:latin typeface="Roboto Light"/>
                <a:ea typeface="Roboto Light"/>
                <a:cs typeface="Roboto Light"/>
                <a:sym typeface="Roboto Light"/>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sp>
        <p:nvSpPr>
          <p:cNvPr id="50" name="Google Shape;50;p8"/>
          <p:cNvSpPr txBox="1"/>
          <p:nvPr>
            <p:ph idx="12" type="sldNum"/>
          </p:nvPr>
        </p:nvSpPr>
        <p:spPr>
          <a:xfrm>
            <a:off x="8382900" y="4774376"/>
            <a:ext cx="612900" cy="1872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Clr>
                <a:srgbClr val="000000"/>
              </a:buClr>
              <a:buSzPts val="1200"/>
              <a:buFont typeface="Arial"/>
              <a:buNone/>
              <a:defRPr sz="700">
                <a:solidFill>
                  <a:srgbClr val="606366"/>
                </a:solidFill>
                <a:latin typeface="Google Sans"/>
                <a:ea typeface="Google Sans"/>
                <a:cs typeface="Google Sans"/>
                <a:sym typeface="Google Sans"/>
              </a:defRPr>
            </a:lvl1pPr>
            <a:lvl2pPr indent="0" lvl="1" marL="0" marR="0" rtl="0">
              <a:lnSpc>
                <a:spcPct val="100000"/>
              </a:lnSpc>
              <a:spcBef>
                <a:spcPts val="0"/>
              </a:spcBef>
              <a:spcAft>
                <a:spcPts val="0"/>
              </a:spcAft>
              <a:buClr>
                <a:srgbClr val="000000"/>
              </a:buClr>
              <a:buSzPts val="1200"/>
              <a:buFont typeface="Arial"/>
              <a:buNone/>
              <a:defRPr sz="700">
                <a:solidFill>
                  <a:srgbClr val="606366"/>
                </a:solidFill>
                <a:latin typeface="Google Sans"/>
                <a:ea typeface="Google Sans"/>
                <a:cs typeface="Google Sans"/>
                <a:sym typeface="Google Sans"/>
              </a:defRPr>
            </a:lvl2pPr>
            <a:lvl3pPr indent="0" lvl="2" marL="0" marR="0" rtl="0">
              <a:lnSpc>
                <a:spcPct val="100000"/>
              </a:lnSpc>
              <a:spcBef>
                <a:spcPts val="0"/>
              </a:spcBef>
              <a:spcAft>
                <a:spcPts val="0"/>
              </a:spcAft>
              <a:buClr>
                <a:srgbClr val="000000"/>
              </a:buClr>
              <a:buSzPts val="1200"/>
              <a:buFont typeface="Arial"/>
              <a:buNone/>
              <a:defRPr sz="700">
                <a:solidFill>
                  <a:srgbClr val="606366"/>
                </a:solidFill>
                <a:latin typeface="Google Sans"/>
                <a:ea typeface="Google Sans"/>
                <a:cs typeface="Google Sans"/>
                <a:sym typeface="Google Sans"/>
              </a:defRPr>
            </a:lvl3pPr>
            <a:lvl4pPr indent="0" lvl="3" marL="0" marR="0" rtl="0">
              <a:lnSpc>
                <a:spcPct val="100000"/>
              </a:lnSpc>
              <a:spcBef>
                <a:spcPts val="0"/>
              </a:spcBef>
              <a:spcAft>
                <a:spcPts val="0"/>
              </a:spcAft>
              <a:buClr>
                <a:srgbClr val="000000"/>
              </a:buClr>
              <a:buSzPts val="1200"/>
              <a:buFont typeface="Arial"/>
              <a:buNone/>
              <a:defRPr sz="700">
                <a:solidFill>
                  <a:srgbClr val="606366"/>
                </a:solidFill>
                <a:latin typeface="Google Sans"/>
                <a:ea typeface="Google Sans"/>
                <a:cs typeface="Google Sans"/>
                <a:sym typeface="Google Sans"/>
              </a:defRPr>
            </a:lvl4pPr>
            <a:lvl5pPr indent="0" lvl="4" marL="0" marR="0" rtl="0">
              <a:lnSpc>
                <a:spcPct val="100000"/>
              </a:lnSpc>
              <a:spcBef>
                <a:spcPts val="0"/>
              </a:spcBef>
              <a:spcAft>
                <a:spcPts val="0"/>
              </a:spcAft>
              <a:buClr>
                <a:srgbClr val="000000"/>
              </a:buClr>
              <a:buSzPts val="1200"/>
              <a:buFont typeface="Arial"/>
              <a:buNone/>
              <a:defRPr sz="700">
                <a:solidFill>
                  <a:srgbClr val="606366"/>
                </a:solidFill>
                <a:latin typeface="Google Sans"/>
                <a:ea typeface="Google Sans"/>
                <a:cs typeface="Google Sans"/>
                <a:sym typeface="Google Sans"/>
              </a:defRPr>
            </a:lvl5pPr>
            <a:lvl6pPr indent="0" lvl="5" marL="0" marR="0" rtl="0">
              <a:lnSpc>
                <a:spcPct val="100000"/>
              </a:lnSpc>
              <a:spcBef>
                <a:spcPts val="0"/>
              </a:spcBef>
              <a:spcAft>
                <a:spcPts val="0"/>
              </a:spcAft>
              <a:buClr>
                <a:srgbClr val="000000"/>
              </a:buClr>
              <a:buSzPts val="1200"/>
              <a:buFont typeface="Arial"/>
              <a:buNone/>
              <a:defRPr sz="700">
                <a:solidFill>
                  <a:srgbClr val="606366"/>
                </a:solidFill>
                <a:latin typeface="Google Sans"/>
                <a:ea typeface="Google Sans"/>
                <a:cs typeface="Google Sans"/>
                <a:sym typeface="Google Sans"/>
              </a:defRPr>
            </a:lvl6pPr>
            <a:lvl7pPr indent="0" lvl="6" marL="0" marR="0" rtl="0">
              <a:lnSpc>
                <a:spcPct val="100000"/>
              </a:lnSpc>
              <a:spcBef>
                <a:spcPts val="0"/>
              </a:spcBef>
              <a:spcAft>
                <a:spcPts val="0"/>
              </a:spcAft>
              <a:buClr>
                <a:srgbClr val="000000"/>
              </a:buClr>
              <a:buSzPts val="1200"/>
              <a:buFont typeface="Arial"/>
              <a:buNone/>
              <a:defRPr sz="700">
                <a:solidFill>
                  <a:srgbClr val="606366"/>
                </a:solidFill>
                <a:latin typeface="Google Sans"/>
                <a:ea typeface="Google Sans"/>
                <a:cs typeface="Google Sans"/>
                <a:sym typeface="Google Sans"/>
              </a:defRPr>
            </a:lvl7pPr>
            <a:lvl8pPr indent="0" lvl="7" marL="0" marR="0" rtl="0">
              <a:lnSpc>
                <a:spcPct val="100000"/>
              </a:lnSpc>
              <a:spcBef>
                <a:spcPts val="0"/>
              </a:spcBef>
              <a:spcAft>
                <a:spcPts val="0"/>
              </a:spcAft>
              <a:buClr>
                <a:srgbClr val="000000"/>
              </a:buClr>
              <a:buSzPts val="1200"/>
              <a:buFont typeface="Arial"/>
              <a:buNone/>
              <a:defRPr sz="700">
                <a:solidFill>
                  <a:srgbClr val="606366"/>
                </a:solidFill>
                <a:latin typeface="Google Sans"/>
                <a:ea typeface="Google Sans"/>
                <a:cs typeface="Google Sans"/>
                <a:sym typeface="Google Sans"/>
              </a:defRPr>
            </a:lvl8pPr>
            <a:lvl9pPr indent="0" lvl="8" marL="0" marR="0" rtl="0">
              <a:lnSpc>
                <a:spcPct val="100000"/>
              </a:lnSpc>
              <a:spcBef>
                <a:spcPts val="0"/>
              </a:spcBef>
              <a:spcAft>
                <a:spcPts val="0"/>
              </a:spcAft>
              <a:buClr>
                <a:srgbClr val="000000"/>
              </a:buClr>
              <a:buSzPts val="1200"/>
              <a:buFont typeface="Arial"/>
              <a:buNone/>
              <a:defRPr sz="700">
                <a:solidFill>
                  <a:srgbClr val="606366"/>
                </a:solidFill>
                <a:latin typeface="Google Sans"/>
                <a:ea typeface="Google Sans"/>
                <a:cs typeface="Google Sans"/>
                <a:sym typeface="Google Sans"/>
              </a:defRPr>
            </a:lvl9pPr>
          </a:lstStyle>
          <a:p>
            <a:pPr indent="0" lvl="0" marL="0" rtl="0" algn="r">
              <a:spcBef>
                <a:spcPts val="0"/>
              </a:spcBef>
              <a:spcAft>
                <a:spcPts val="0"/>
              </a:spcAft>
              <a:buNone/>
            </a:pPr>
            <a:r>
              <a:rPr lang="en"/>
              <a:t>P </a:t>
            </a:r>
            <a:fld id="{00000000-1234-1234-1234-123412341234}" type="slidenum">
              <a:rPr lang="en"/>
              <a:t>‹#›</a:t>
            </a:fld>
            <a:endParaRPr sz="1300">
              <a:solidFill>
                <a:srgbClr val="9AA0A6"/>
              </a:solidFill>
              <a:latin typeface="Roboto Light"/>
              <a:ea typeface="Roboto Light"/>
              <a:cs typeface="Roboto Light"/>
              <a:sym typeface="Roboto Light"/>
            </a:endParaRPr>
          </a:p>
        </p:txBody>
      </p:sp>
      <p:pic>
        <p:nvPicPr>
          <p:cNvPr id="51" name="Google Shape;51;p8"/>
          <p:cNvPicPr preferRelativeResize="0"/>
          <p:nvPr/>
        </p:nvPicPr>
        <p:blipFill rotWithShape="1">
          <a:blip r:embed="rId2">
            <a:alphaModFix/>
          </a:blip>
          <a:srcRect b="0" l="8223" r="0" t="0"/>
          <a:stretch/>
        </p:blipFill>
        <p:spPr>
          <a:xfrm>
            <a:off x="8189763" y="191216"/>
            <a:ext cx="806025" cy="2301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ge Opt 3" type="blank">
  <p:cSld name="BLANK">
    <p:spTree>
      <p:nvGrpSpPr>
        <p:cNvPr id="52" name="Shape 52"/>
        <p:cNvGrpSpPr/>
        <p:nvPr/>
      </p:nvGrpSpPr>
      <p:grpSpPr>
        <a:xfrm>
          <a:off x="0" y="0"/>
          <a:ext cx="0" cy="0"/>
          <a:chOff x="0" y="0"/>
          <a:chExt cx="0" cy="0"/>
        </a:xfrm>
      </p:grpSpPr>
      <p:sp>
        <p:nvSpPr>
          <p:cNvPr id="53" name="Google Shape;53;p9"/>
          <p:cNvSpPr/>
          <p:nvPr/>
        </p:nvSpPr>
        <p:spPr>
          <a:xfrm>
            <a:off x="2905275" y="0"/>
            <a:ext cx="6238800" cy="51435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txBox="1"/>
          <p:nvPr>
            <p:ph type="title"/>
          </p:nvPr>
        </p:nvSpPr>
        <p:spPr>
          <a:xfrm>
            <a:off x="130951" y="4760105"/>
            <a:ext cx="2805600" cy="230100"/>
          </a:xfrm>
          <a:prstGeom prst="rect">
            <a:avLst/>
          </a:prstGeom>
          <a:noFill/>
          <a:ln>
            <a:noFill/>
          </a:ln>
        </p:spPr>
        <p:txBody>
          <a:bodyPr anchorCtr="0" anchor="ctr" bIns="91425" lIns="91425" spcFirstLastPara="1" rIns="91425" wrap="square" tIns="91425">
            <a:noAutofit/>
          </a:bodyPr>
          <a:lstStyle>
            <a:lvl1pPr indent="0" lvl="0" marL="0" marR="0" rtl="0">
              <a:lnSpc>
                <a:spcPct val="100000"/>
              </a:lnSpc>
              <a:spcBef>
                <a:spcPts val="0"/>
              </a:spcBef>
              <a:spcAft>
                <a:spcPts val="0"/>
              </a:spcAft>
              <a:buClr>
                <a:srgbClr val="000000"/>
              </a:buClr>
              <a:buSzPts val="1200"/>
              <a:buFont typeface="Arial"/>
              <a:buNone/>
              <a:defRPr sz="700">
                <a:solidFill>
                  <a:srgbClr val="606366"/>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5" name="Google Shape;55;p9"/>
          <p:cNvSpPr txBox="1"/>
          <p:nvPr>
            <p:ph idx="12" type="sldNum"/>
          </p:nvPr>
        </p:nvSpPr>
        <p:spPr>
          <a:xfrm>
            <a:off x="8382900" y="4774376"/>
            <a:ext cx="612900" cy="1872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1pPr>
            <a:lvl2pPr indent="0" lvl="1"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2pPr>
            <a:lvl3pPr indent="0" lvl="2"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3pPr>
            <a:lvl4pPr indent="0" lvl="3"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4pPr>
            <a:lvl5pPr indent="0" lvl="4"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5pPr>
            <a:lvl6pPr indent="0" lvl="5"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6pPr>
            <a:lvl7pPr indent="0" lvl="6"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7pPr>
            <a:lvl8pPr indent="0" lvl="7"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8pPr>
            <a:lvl9pPr indent="0" lvl="8"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9pPr>
          </a:lstStyle>
          <a:p>
            <a:pPr indent="0" lvl="0" marL="0" rtl="0" algn="r">
              <a:spcBef>
                <a:spcPts val="0"/>
              </a:spcBef>
              <a:spcAft>
                <a:spcPts val="0"/>
              </a:spcAft>
              <a:buNone/>
            </a:pPr>
            <a:r>
              <a:rPr lang="en"/>
              <a:t>P </a:t>
            </a:r>
            <a:fld id="{00000000-1234-1234-1234-123412341234}" type="slidenum">
              <a:rPr lang="en"/>
              <a:t>‹#›</a:t>
            </a:fld>
            <a:endParaRPr sz="1300">
              <a:solidFill>
                <a:srgbClr val="9AA0A6"/>
              </a:solidFill>
              <a:latin typeface="Roboto Light"/>
              <a:ea typeface="Roboto Light"/>
              <a:cs typeface="Roboto Light"/>
              <a:sym typeface="Roboto Light"/>
            </a:endParaRPr>
          </a:p>
        </p:txBody>
      </p:sp>
      <p:sp>
        <p:nvSpPr>
          <p:cNvPr id="56" name="Google Shape;56;p9"/>
          <p:cNvSpPr txBox="1"/>
          <p:nvPr>
            <p:ph idx="2" type="title"/>
          </p:nvPr>
        </p:nvSpPr>
        <p:spPr>
          <a:xfrm>
            <a:off x="417673" y="341875"/>
            <a:ext cx="2235000" cy="49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7" name="Google Shape;57;p9"/>
          <p:cNvSpPr txBox="1"/>
          <p:nvPr>
            <p:ph idx="1" type="subTitle"/>
          </p:nvPr>
        </p:nvSpPr>
        <p:spPr>
          <a:xfrm>
            <a:off x="417672" y="835792"/>
            <a:ext cx="2235000" cy="3563100"/>
          </a:xfrm>
          <a:prstGeom prst="rect">
            <a:avLst/>
          </a:prstGeom>
          <a:noFill/>
          <a:ln>
            <a:noFill/>
          </a:ln>
        </p:spPr>
        <p:txBody>
          <a:bodyPr anchorCtr="0" anchor="t" bIns="91425" lIns="91425" spcFirstLastPara="1" rIns="91425" wrap="square" tIns="91425">
            <a:noAutofit/>
          </a:bodyPr>
          <a:lstStyle>
            <a:lvl1pPr lvl="0" rtl="0">
              <a:lnSpc>
                <a:spcPct val="115000"/>
              </a:lnSpc>
              <a:spcBef>
                <a:spcPts val="0"/>
              </a:spcBef>
              <a:spcAft>
                <a:spcPts val="0"/>
              </a:spcAft>
              <a:buNone/>
              <a:defRPr sz="900">
                <a:solidFill>
                  <a:srgbClr val="606366"/>
                </a:solidFill>
                <a:latin typeface="Roboto Light"/>
                <a:ea typeface="Roboto Light"/>
                <a:cs typeface="Roboto Light"/>
                <a:sym typeface="Roboto Light"/>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pic>
        <p:nvPicPr>
          <p:cNvPr id="58" name="Google Shape;58;p9"/>
          <p:cNvPicPr preferRelativeResize="0"/>
          <p:nvPr/>
        </p:nvPicPr>
        <p:blipFill rotWithShape="1">
          <a:blip r:embed="rId2">
            <a:alphaModFix/>
          </a:blip>
          <a:srcRect b="0" l="8223" r="0" t="0"/>
          <a:stretch/>
        </p:blipFill>
        <p:spPr>
          <a:xfrm>
            <a:off x="8189763" y="191216"/>
            <a:ext cx="806025" cy="2301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ge Opt 2">
  <p:cSld name="BLANK_1">
    <p:spTree>
      <p:nvGrpSpPr>
        <p:cNvPr id="59" name="Shape 59"/>
        <p:cNvGrpSpPr/>
        <p:nvPr/>
      </p:nvGrpSpPr>
      <p:grpSpPr>
        <a:xfrm>
          <a:off x="0" y="0"/>
          <a:ext cx="0" cy="0"/>
          <a:chOff x="0" y="0"/>
          <a:chExt cx="0" cy="0"/>
        </a:xfrm>
      </p:grpSpPr>
      <p:sp>
        <p:nvSpPr>
          <p:cNvPr id="60" name="Google Shape;60;p10"/>
          <p:cNvSpPr/>
          <p:nvPr/>
        </p:nvSpPr>
        <p:spPr>
          <a:xfrm>
            <a:off x="4572000" y="0"/>
            <a:ext cx="4572000" cy="5143500"/>
          </a:xfrm>
          <a:prstGeom prst="rect">
            <a:avLst/>
          </a:prstGeom>
          <a:solidFill>
            <a:srgbClr val="F8F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0"/>
          <p:cNvSpPr txBox="1"/>
          <p:nvPr>
            <p:ph type="title"/>
          </p:nvPr>
        </p:nvSpPr>
        <p:spPr>
          <a:xfrm>
            <a:off x="130951" y="4760105"/>
            <a:ext cx="2805600" cy="230100"/>
          </a:xfrm>
          <a:prstGeom prst="rect">
            <a:avLst/>
          </a:prstGeom>
          <a:noFill/>
          <a:ln>
            <a:noFill/>
          </a:ln>
        </p:spPr>
        <p:txBody>
          <a:bodyPr anchorCtr="0" anchor="ctr" bIns="91425" lIns="91425" spcFirstLastPara="1" rIns="91425" wrap="square" tIns="91425">
            <a:noAutofit/>
          </a:bodyPr>
          <a:lstStyle>
            <a:lvl1pPr indent="0" lvl="0" marL="0" marR="0" rtl="0">
              <a:lnSpc>
                <a:spcPct val="100000"/>
              </a:lnSpc>
              <a:spcBef>
                <a:spcPts val="0"/>
              </a:spcBef>
              <a:spcAft>
                <a:spcPts val="0"/>
              </a:spcAft>
              <a:buClr>
                <a:srgbClr val="000000"/>
              </a:buClr>
              <a:buSzPts val="1200"/>
              <a:buFont typeface="Arial"/>
              <a:buNone/>
              <a:defRPr sz="700">
                <a:solidFill>
                  <a:srgbClr val="606366"/>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2" name="Google Shape;62;p10"/>
          <p:cNvSpPr txBox="1"/>
          <p:nvPr>
            <p:ph idx="12" type="sldNum"/>
          </p:nvPr>
        </p:nvSpPr>
        <p:spPr>
          <a:xfrm>
            <a:off x="8382900" y="4774376"/>
            <a:ext cx="612900" cy="1872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1pPr>
            <a:lvl2pPr indent="0" lvl="1"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2pPr>
            <a:lvl3pPr indent="0" lvl="2"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3pPr>
            <a:lvl4pPr indent="0" lvl="3"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4pPr>
            <a:lvl5pPr indent="0" lvl="4"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5pPr>
            <a:lvl6pPr indent="0" lvl="5"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6pPr>
            <a:lvl7pPr indent="0" lvl="6"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7pPr>
            <a:lvl8pPr indent="0" lvl="7"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8pPr>
            <a:lvl9pPr indent="0" lvl="8" marL="0" marR="0" rtl="0">
              <a:lnSpc>
                <a:spcPct val="100000"/>
              </a:lnSpc>
              <a:spcBef>
                <a:spcPts val="0"/>
              </a:spcBef>
              <a:spcAft>
                <a:spcPts val="0"/>
              </a:spcAft>
              <a:buNone/>
              <a:defRPr sz="700">
                <a:solidFill>
                  <a:srgbClr val="606366"/>
                </a:solidFill>
                <a:latin typeface="Google Sans"/>
                <a:ea typeface="Google Sans"/>
                <a:cs typeface="Google Sans"/>
                <a:sym typeface="Google Sans"/>
              </a:defRPr>
            </a:lvl9pPr>
          </a:lstStyle>
          <a:p>
            <a:pPr indent="0" lvl="0" marL="0" rtl="0" algn="r">
              <a:spcBef>
                <a:spcPts val="0"/>
              </a:spcBef>
              <a:spcAft>
                <a:spcPts val="0"/>
              </a:spcAft>
              <a:buNone/>
            </a:pPr>
            <a:r>
              <a:rPr lang="en"/>
              <a:t>P </a:t>
            </a:r>
            <a:fld id="{00000000-1234-1234-1234-123412341234}" type="slidenum">
              <a:rPr lang="en"/>
              <a:t>‹#›</a:t>
            </a:fld>
            <a:endParaRPr sz="1300">
              <a:solidFill>
                <a:srgbClr val="9AA0A6"/>
              </a:solidFill>
              <a:latin typeface="Roboto Light"/>
              <a:ea typeface="Roboto Light"/>
              <a:cs typeface="Roboto Light"/>
              <a:sym typeface="Roboto Light"/>
            </a:endParaRPr>
          </a:p>
        </p:txBody>
      </p:sp>
      <p:sp>
        <p:nvSpPr>
          <p:cNvPr id="63" name="Google Shape;63;p10"/>
          <p:cNvSpPr txBox="1"/>
          <p:nvPr>
            <p:ph idx="2" type="title"/>
          </p:nvPr>
        </p:nvSpPr>
        <p:spPr>
          <a:xfrm>
            <a:off x="417677" y="341875"/>
            <a:ext cx="3807900" cy="49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2000">
                <a:solidFill>
                  <a:srgbClr val="202124"/>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4" name="Google Shape;64;p10"/>
          <p:cNvSpPr txBox="1"/>
          <p:nvPr>
            <p:ph idx="1" type="subTitle"/>
          </p:nvPr>
        </p:nvSpPr>
        <p:spPr>
          <a:xfrm>
            <a:off x="417675" y="835794"/>
            <a:ext cx="3807900" cy="3563100"/>
          </a:xfrm>
          <a:prstGeom prst="rect">
            <a:avLst/>
          </a:prstGeom>
          <a:noFill/>
          <a:ln>
            <a:noFill/>
          </a:ln>
        </p:spPr>
        <p:txBody>
          <a:bodyPr anchorCtr="0" anchor="t" bIns="91425" lIns="91425" spcFirstLastPara="1" rIns="91425" wrap="square" tIns="91425">
            <a:noAutofit/>
          </a:bodyPr>
          <a:lstStyle>
            <a:lvl1pPr lvl="0" rtl="0">
              <a:lnSpc>
                <a:spcPct val="115000"/>
              </a:lnSpc>
              <a:spcBef>
                <a:spcPts val="0"/>
              </a:spcBef>
              <a:spcAft>
                <a:spcPts val="0"/>
              </a:spcAft>
              <a:buNone/>
              <a:defRPr sz="900">
                <a:solidFill>
                  <a:srgbClr val="606366"/>
                </a:solidFill>
                <a:latin typeface="Roboto Light"/>
                <a:ea typeface="Roboto Light"/>
                <a:cs typeface="Roboto Light"/>
                <a:sym typeface="Roboto Light"/>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p:txBody>
      </p:sp>
      <p:pic>
        <p:nvPicPr>
          <p:cNvPr id="65" name="Google Shape;65;p10"/>
          <p:cNvPicPr preferRelativeResize="0"/>
          <p:nvPr/>
        </p:nvPicPr>
        <p:blipFill rotWithShape="1">
          <a:blip r:embed="rId2">
            <a:alphaModFix/>
          </a:blip>
          <a:srcRect b="0" l="8223" r="0" t="0"/>
          <a:stretch/>
        </p:blipFill>
        <p:spPr>
          <a:xfrm>
            <a:off x="8189763" y="191216"/>
            <a:ext cx="806025" cy="2301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300">
                <a:solidFill>
                  <a:schemeClr val="tx1"/>
                </a:solidFill>
              </a:defRPr>
            </a:lvl1pPr>
            <a:lvl2pPr lvl="1" rtl="0" algn="r">
              <a:buNone/>
              <a:defRPr sz="1300">
                <a:solidFill>
                  <a:schemeClr val="tx1"/>
                </a:solidFill>
              </a:defRPr>
            </a:lvl2pPr>
            <a:lvl3pPr lvl="2" rtl="0" algn="r">
              <a:buNone/>
              <a:defRPr sz="1300">
                <a:solidFill>
                  <a:schemeClr val="tx1"/>
                </a:solidFill>
              </a:defRPr>
            </a:lvl3pPr>
            <a:lvl4pPr lvl="3" rtl="0" algn="r">
              <a:buNone/>
              <a:defRPr sz="1300">
                <a:solidFill>
                  <a:schemeClr val="tx1"/>
                </a:solidFill>
              </a:defRPr>
            </a:lvl4pPr>
            <a:lvl5pPr lvl="4" rtl="0" algn="r">
              <a:buNone/>
              <a:defRPr sz="1300">
                <a:solidFill>
                  <a:schemeClr val="tx1"/>
                </a:solidFill>
              </a:defRPr>
            </a:lvl5pPr>
            <a:lvl6pPr lvl="5" rtl="0" algn="r">
              <a:buNone/>
              <a:defRPr sz="1300">
                <a:solidFill>
                  <a:schemeClr val="tx1"/>
                </a:solidFill>
              </a:defRPr>
            </a:lvl6pPr>
            <a:lvl7pPr lvl="6" rtl="0" algn="r">
              <a:buNone/>
              <a:defRPr sz="1300">
                <a:solidFill>
                  <a:schemeClr val="tx1"/>
                </a:solidFill>
              </a:defRPr>
            </a:lvl7pPr>
            <a:lvl8pPr lvl="7" rtl="0" algn="r">
              <a:buNone/>
              <a:defRPr sz="1300">
                <a:solidFill>
                  <a:schemeClr val="tx1"/>
                </a:solidFill>
              </a:defRPr>
            </a:lvl8pPr>
            <a:lvl9pPr lvl="8" rtl="0" algn="r">
              <a:buNone/>
              <a:defRPr sz="1300">
                <a:solidFill>
                  <a:schemeClr val="tx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https://www.sayak.dev/"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hyperlink" Target="https://towardsdatascience.com/tutorial-alphabet-recognition-deeplearning-opencv-97e697b8fb86" TargetMode="External"/><Relationship Id="rId5" Type="http://schemas.openxmlformats.org/officeDocument/2006/relationships/hyperlink" Target="https://www.sayak.dev/"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hyperlink" Target="https://www.sayak.dev/"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hyperlink" Target="https://www.sayak.dev/"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hyperlink" Target="https://www.sayak.dev/"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hyperlink" Target="https://www.sayak.dev/"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hyperlink" Target="https://www.sayak.dev/"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hyperlink" Target="https://www.sayak.dev/"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www.sayak.dev/"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https://www.sayak.dev/"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hyperlink" Target="https://www.sayak.dev/"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hyperlink" Target="https://www.sayak.dev/"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hyperlink" Target="https://www.sayak.dev/"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hyperlink" Target="https://www.sayak.dev/"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hyperlink" Target="https://www.sayak.dev/"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hyperlink" Target="https://www.sayak.dev/"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hyperlink" Target="https://www.sayak.dev/"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hyperlink" Target="https://developers.google.com/machine-learning/data-prep/construct/sampling-splitting/imbalanced-data" TargetMode="External"/><Relationship Id="rId5" Type="http://schemas.openxmlformats.org/officeDocument/2006/relationships/hyperlink" Target="https://www.sayak.dev/"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hyperlink" Target="https://www.sayak.de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hyperlink" Target="https://developers.google.com/machine-learning/data-prep/" TargetMode="External"/><Relationship Id="rId5" Type="http://schemas.openxmlformats.org/officeDocument/2006/relationships/hyperlink" Target="https://www.sayak.dev/"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hyperlink" Target="https://www.sayak.dev/"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hyperlink" Target="https://www.sayak.dev/" TargetMode="Externa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hyperlink" Target="https://www.sayak.dev/" TargetMode="External"/><Relationship Id="rId4" Type="http://schemas.openxmlformats.org/officeDocument/2006/relationships/image" Target="../media/image12.png"/><Relationship Id="rId5"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hyperlink" Target="https://www.sayak.dev/" TargetMode="External"/><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hyperlink" Target="https://www.youtube.com/watch?v=WC1kPtG8Iz8"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hyperlink" Target="https://www.sayak.dev/"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hyperlink" Target="https://www.sayak.dev/"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hyperlink" Target="https://www.sayak.dev/"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hyperlink" Target="https://www.sayak.dev/"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hyperlink" Target="https://www.sayak.de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hyperlink" Target="https://developers.google.com/machine-learning/data-prep/" TargetMode="External"/><Relationship Id="rId5" Type="http://schemas.openxmlformats.org/officeDocument/2006/relationships/hyperlink" Target="https://www.sayak.dev/"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hyperlink" Target="https://www.sayak.dev/" TargetMode="External"/><Relationship Id="rId4" Type="http://schemas.openxmlformats.org/officeDocument/2006/relationships/hyperlink" Target="https://developers.google.com/machine-learning/data-prep/" TargetMode="External"/><Relationship Id="rId5" Type="http://schemas.openxmlformats.org/officeDocument/2006/relationships/hyperlink" Target="https://www.fast.ai/2017/11/13/validation-sets/" TargetMode="External"/><Relationship Id="rId6" Type="http://schemas.openxmlformats.org/officeDocument/2006/relationships/hyperlink" Target="https://blog.floydhub.com/becoming-one-with-the-data/" TargetMode="External"/><Relationship Id="rId7" Type="http://schemas.openxmlformats.org/officeDocument/2006/relationships/hyperlink" Target="https://learning.oreilly.com/library/view/data-science-from/9781492041122/" TargetMode="External"/><Relationship Id="rId8" Type="http://schemas.openxmlformats.org/officeDocument/2006/relationships/hyperlink" Target="https://developers.google.com/machine-learning/fairness-overview/"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hyperlink" Target="https://www.sayak.dev/" TargetMode="External"/><Relationship Id="rId4" Type="http://schemas.openxmlformats.org/officeDocument/2006/relationships/image" Target="../media/image18.jpg"/><Relationship Id="rId5" Type="http://schemas.openxmlformats.org/officeDocument/2006/relationships/hyperlink" Target="https://www.sayak.dev/" TargetMode="External"/><Relationship Id="rId6" Type="http://schemas.openxmlformats.org/officeDocument/2006/relationships/image" Target="../media/image17.png"/><Relationship Id="rId7"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hyperlink" Target="https://www.sayak.dev/"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hyperlink" Target="https://www.sayak.dev/"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hyperlink" Target="https://youtu.be/y57wwucbXR8" TargetMode="External"/><Relationship Id="rId5" Type="http://schemas.openxmlformats.org/officeDocument/2006/relationships/hyperlink" Target="https://www.sayak.dev/"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hyperlink" Target="https://youtu.be/y57wwucbXR8" TargetMode="External"/><Relationship Id="rId5" Type="http://schemas.openxmlformats.org/officeDocument/2006/relationships/hyperlink" Target="https://www.sayak.dev/"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1"/>
          <p:cNvSpPr txBox="1"/>
          <p:nvPr>
            <p:ph idx="2" type="title"/>
          </p:nvPr>
        </p:nvSpPr>
        <p:spPr>
          <a:xfrm>
            <a:off x="973025" y="1375900"/>
            <a:ext cx="3500400" cy="15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find data set and fairness practices</a:t>
            </a:r>
            <a:endParaRPr/>
          </a:p>
        </p:txBody>
      </p:sp>
      <p:sp>
        <p:nvSpPr>
          <p:cNvPr id="71" name="Google Shape;71;p11"/>
          <p:cNvSpPr txBox="1"/>
          <p:nvPr/>
        </p:nvSpPr>
        <p:spPr>
          <a:xfrm>
            <a:off x="973025" y="3112025"/>
            <a:ext cx="6224100" cy="11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Google Sans"/>
                <a:ea typeface="Google Sans"/>
                <a:cs typeface="Google Sans"/>
                <a:sym typeface="Google Sans"/>
              </a:rPr>
              <a:t>Sayak Paul</a:t>
            </a:r>
            <a:endParaRPr b="1">
              <a:latin typeface="Google Sans"/>
              <a:ea typeface="Google Sans"/>
              <a:cs typeface="Google Sans"/>
              <a:sym typeface="Google Sans"/>
            </a:endParaRPr>
          </a:p>
          <a:p>
            <a:pPr indent="0" lvl="0" marL="0" rtl="0" algn="l">
              <a:spcBef>
                <a:spcPts val="0"/>
              </a:spcBef>
              <a:spcAft>
                <a:spcPts val="0"/>
              </a:spcAft>
              <a:buNone/>
            </a:pPr>
            <a:r>
              <a:t/>
            </a:r>
            <a:endParaRPr b="1">
              <a:latin typeface="Google Sans"/>
              <a:ea typeface="Google Sans"/>
              <a:cs typeface="Google Sans"/>
              <a:sym typeface="Google Sans"/>
            </a:endParaRPr>
          </a:p>
          <a:p>
            <a:pPr indent="0" lvl="0" marL="0" rtl="0" algn="l">
              <a:spcBef>
                <a:spcPts val="0"/>
              </a:spcBef>
              <a:spcAft>
                <a:spcPts val="0"/>
              </a:spcAft>
              <a:buNone/>
            </a:pPr>
            <a:r>
              <a:rPr b="1" lang="en">
                <a:latin typeface="Google Sans"/>
                <a:ea typeface="Google Sans"/>
                <a:cs typeface="Google Sans"/>
                <a:sym typeface="Google Sans"/>
              </a:rPr>
              <a:t>Deep Learning Associate at PyImageSearch</a:t>
            </a:r>
            <a:endParaRPr b="1">
              <a:latin typeface="Google Sans"/>
              <a:ea typeface="Google Sans"/>
              <a:cs typeface="Google Sans"/>
              <a:sym typeface="Google Sans"/>
            </a:endParaRPr>
          </a:p>
          <a:p>
            <a:pPr indent="0" lvl="0" marL="0" rtl="0" algn="l">
              <a:spcBef>
                <a:spcPts val="0"/>
              </a:spcBef>
              <a:spcAft>
                <a:spcPts val="0"/>
              </a:spcAft>
              <a:buNone/>
            </a:pPr>
            <a:r>
              <a:t/>
            </a:r>
            <a:endParaRPr b="1">
              <a:latin typeface="Google Sans"/>
              <a:ea typeface="Google Sans"/>
              <a:cs typeface="Google Sans"/>
              <a:sym typeface="Google Sans"/>
            </a:endParaRPr>
          </a:p>
          <a:p>
            <a:pPr indent="0" lvl="0" marL="0" rtl="0" algn="l">
              <a:spcBef>
                <a:spcPts val="0"/>
              </a:spcBef>
              <a:spcAft>
                <a:spcPts val="0"/>
              </a:spcAft>
              <a:buNone/>
            </a:pPr>
            <a:r>
              <a:rPr b="1" lang="en">
                <a:latin typeface="Google Sans"/>
                <a:ea typeface="Google Sans"/>
                <a:cs typeface="Google Sans"/>
                <a:sym typeface="Google Sans"/>
              </a:rPr>
              <a:t>Explore ML Academy, Hyderabad (September 14, 2019)</a:t>
            </a:r>
            <a:endParaRPr b="1">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nvSpPr>
        <p:spPr>
          <a:xfrm>
            <a:off x="896475" y="1804125"/>
            <a:ext cx="5928000" cy="1250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3000">
                <a:solidFill>
                  <a:schemeClr val="dk1"/>
                </a:solidFill>
                <a:latin typeface="Google Sans"/>
                <a:ea typeface="Google Sans"/>
                <a:cs typeface="Google Sans"/>
                <a:sym typeface="Google Sans"/>
              </a:rPr>
              <a:t>The process of data preparation</a:t>
            </a:r>
            <a:endParaRPr b="1" sz="3000">
              <a:latin typeface="Google Sans"/>
              <a:ea typeface="Google Sans"/>
              <a:cs typeface="Google Sans"/>
              <a:sym typeface="Google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idx="2" type="title"/>
          </p:nvPr>
        </p:nvSpPr>
        <p:spPr>
          <a:xfrm>
            <a:off x="4176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Step 1: Collect raw data</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sp>
        <p:nvSpPr>
          <p:cNvPr id="143" name="Google Shape;143;p21"/>
          <p:cNvSpPr txBox="1"/>
          <p:nvPr>
            <p:ph idx="1" type="subTitle"/>
          </p:nvPr>
        </p:nvSpPr>
        <p:spPr>
          <a:xfrm>
            <a:off x="417671" y="835791"/>
            <a:ext cx="7918200" cy="3563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Font typeface="Google Sans"/>
              <a:buChar char="●"/>
            </a:pPr>
            <a:r>
              <a:rPr lang="en" sz="2000">
                <a:solidFill>
                  <a:srgbClr val="000000"/>
                </a:solidFill>
                <a:latin typeface="Google Sans"/>
                <a:ea typeface="Google Sans"/>
                <a:cs typeface="Google Sans"/>
                <a:sym typeface="Google Sans"/>
              </a:rPr>
              <a:t>Start with the problem statement</a:t>
            </a:r>
            <a:endParaRPr sz="2000">
              <a:solidFill>
                <a:srgbClr val="000000"/>
              </a:solidFill>
              <a:latin typeface="Google Sans"/>
              <a:ea typeface="Google Sans"/>
              <a:cs typeface="Google Sans"/>
              <a:sym typeface="Google Sans"/>
            </a:endParaRPr>
          </a:p>
          <a:p>
            <a:pPr indent="-355600" lvl="0" marL="457200" rtl="0" algn="l">
              <a:lnSpc>
                <a:spcPct val="150000"/>
              </a:lnSpc>
              <a:spcBef>
                <a:spcPts val="0"/>
              </a:spcBef>
              <a:spcAft>
                <a:spcPts val="0"/>
              </a:spcAft>
              <a:buSzPts val="2000"/>
              <a:buFont typeface="Google Sans"/>
              <a:buChar char="●"/>
            </a:pPr>
            <a:r>
              <a:rPr lang="en" sz="2000">
                <a:solidFill>
                  <a:srgbClr val="000000"/>
                </a:solidFill>
                <a:latin typeface="Google Sans"/>
                <a:ea typeface="Google Sans"/>
                <a:cs typeface="Google Sans"/>
                <a:sym typeface="Google Sans"/>
              </a:rPr>
              <a:t>Identify </a:t>
            </a:r>
            <a:r>
              <a:rPr lang="en" sz="2000">
                <a:solidFill>
                  <a:srgbClr val="1155CC"/>
                </a:solidFill>
                <a:latin typeface="Google Sans"/>
                <a:ea typeface="Google Sans"/>
                <a:cs typeface="Google Sans"/>
                <a:sym typeface="Google Sans"/>
              </a:rPr>
              <a:t>input elements</a:t>
            </a:r>
            <a:r>
              <a:rPr lang="en" sz="2000">
                <a:solidFill>
                  <a:srgbClr val="000000"/>
                </a:solidFill>
                <a:latin typeface="Google Sans"/>
                <a:ea typeface="Google Sans"/>
                <a:cs typeface="Google Sans"/>
                <a:sym typeface="Google Sans"/>
              </a:rPr>
              <a:t> of the problem</a:t>
            </a:r>
            <a:endParaRPr sz="2000">
              <a:solidFill>
                <a:srgbClr val="000000"/>
              </a:solidFill>
              <a:latin typeface="Google Sans"/>
              <a:ea typeface="Google Sans"/>
              <a:cs typeface="Google Sans"/>
              <a:sym typeface="Google Sans"/>
            </a:endParaRPr>
          </a:p>
          <a:p>
            <a:pPr indent="-355600" lvl="0" marL="457200" rtl="0" algn="l">
              <a:lnSpc>
                <a:spcPct val="150000"/>
              </a:lnSpc>
              <a:spcBef>
                <a:spcPts val="0"/>
              </a:spcBef>
              <a:spcAft>
                <a:spcPts val="0"/>
              </a:spcAft>
              <a:buClr>
                <a:srgbClr val="000000"/>
              </a:buClr>
              <a:buSzPts val="2000"/>
              <a:buFont typeface="Google Sans"/>
              <a:buChar char="●"/>
            </a:pPr>
            <a:r>
              <a:rPr lang="en" sz="2000">
                <a:solidFill>
                  <a:srgbClr val="000000"/>
                </a:solidFill>
                <a:latin typeface="Google Sans"/>
                <a:ea typeface="Google Sans"/>
                <a:cs typeface="Google Sans"/>
                <a:sym typeface="Google Sans"/>
              </a:rPr>
              <a:t>Collect data that closely represents those elements</a:t>
            </a:r>
            <a:endParaRPr sz="2000">
              <a:solidFill>
                <a:srgbClr val="000000"/>
              </a:solidFill>
              <a:latin typeface="Google Sans"/>
              <a:ea typeface="Google Sans"/>
              <a:cs typeface="Google Sans"/>
              <a:sym typeface="Google Sans"/>
            </a:endParaRPr>
          </a:p>
          <a:p>
            <a:pPr indent="0" lvl="0" marL="0" rtl="0" algn="l">
              <a:lnSpc>
                <a:spcPct val="150000"/>
              </a:lnSpc>
              <a:spcBef>
                <a:spcPts val="0"/>
              </a:spcBef>
              <a:spcAft>
                <a:spcPts val="0"/>
              </a:spcAft>
              <a:buNone/>
            </a:pPr>
            <a:r>
              <a:t/>
            </a:r>
            <a:endParaRPr sz="2000">
              <a:solidFill>
                <a:srgbClr val="000000"/>
              </a:solidFill>
              <a:latin typeface="Google Sans"/>
              <a:ea typeface="Google Sans"/>
              <a:cs typeface="Google Sans"/>
              <a:sym typeface="Google Sans"/>
            </a:endParaRPr>
          </a:p>
        </p:txBody>
      </p:sp>
      <p:sp>
        <p:nvSpPr>
          <p:cNvPr id="144" name="Google Shape;144;p21"/>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idx="2" type="title"/>
          </p:nvPr>
        </p:nvSpPr>
        <p:spPr>
          <a:xfrm>
            <a:off x="4176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Step 1: Collect raw data</a:t>
            </a:r>
            <a:endParaRPr sz="3000"/>
          </a:p>
          <a:p>
            <a:pPr indent="0" lvl="0" marL="0" rtl="0" algn="l">
              <a:spcBef>
                <a:spcPts val="0"/>
              </a:spcBef>
              <a:spcAft>
                <a:spcPts val="0"/>
              </a:spcAft>
              <a:buClr>
                <a:schemeClr val="dk1"/>
              </a:buClr>
              <a:buSzPts val="1100"/>
              <a:buFont typeface="Arial"/>
              <a:buNone/>
            </a:pPr>
            <a:r>
              <a:t/>
            </a:r>
            <a:endParaRPr sz="3000"/>
          </a:p>
          <a:p>
            <a:pPr indent="0" lvl="0" marL="0" rtl="0" algn="l">
              <a:spcBef>
                <a:spcPts val="0"/>
              </a:spcBef>
              <a:spcAft>
                <a:spcPts val="0"/>
              </a:spcAft>
              <a:buNone/>
            </a:pPr>
            <a:r>
              <a:t/>
            </a:r>
            <a:endParaRPr sz="3000"/>
          </a:p>
        </p:txBody>
      </p:sp>
      <p:sp>
        <p:nvSpPr>
          <p:cNvPr id="150" name="Google Shape;150;p22"/>
          <p:cNvSpPr txBox="1"/>
          <p:nvPr>
            <p:ph idx="1" type="subTitle"/>
          </p:nvPr>
        </p:nvSpPr>
        <p:spPr>
          <a:xfrm>
            <a:off x="417671" y="835791"/>
            <a:ext cx="7918200" cy="3563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Font typeface="Google Sans"/>
              <a:buChar char="●"/>
            </a:pPr>
            <a:r>
              <a:rPr lang="en" sz="2000">
                <a:solidFill>
                  <a:srgbClr val="000000"/>
                </a:solidFill>
                <a:latin typeface="Google Sans"/>
                <a:ea typeface="Google Sans"/>
                <a:cs typeface="Google Sans"/>
                <a:sym typeface="Google Sans"/>
              </a:rPr>
              <a:t>Start with the problem statement</a:t>
            </a:r>
            <a:endParaRPr sz="2000">
              <a:solidFill>
                <a:srgbClr val="000000"/>
              </a:solidFill>
              <a:latin typeface="Google Sans"/>
              <a:ea typeface="Google Sans"/>
              <a:cs typeface="Google Sans"/>
              <a:sym typeface="Google Sans"/>
            </a:endParaRPr>
          </a:p>
          <a:p>
            <a:pPr indent="-355600" lvl="0" marL="457200" rtl="0" algn="l">
              <a:lnSpc>
                <a:spcPct val="150000"/>
              </a:lnSpc>
              <a:spcBef>
                <a:spcPts val="0"/>
              </a:spcBef>
              <a:spcAft>
                <a:spcPts val="0"/>
              </a:spcAft>
              <a:buSzPts val="2000"/>
              <a:buFont typeface="Google Sans"/>
              <a:buChar char="●"/>
            </a:pPr>
            <a:r>
              <a:rPr lang="en" sz="2000">
                <a:solidFill>
                  <a:srgbClr val="000000"/>
                </a:solidFill>
                <a:latin typeface="Google Sans"/>
                <a:ea typeface="Google Sans"/>
                <a:cs typeface="Google Sans"/>
                <a:sym typeface="Google Sans"/>
              </a:rPr>
              <a:t>Identify </a:t>
            </a:r>
            <a:r>
              <a:rPr lang="en" sz="2000">
                <a:solidFill>
                  <a:srgbClr val="1155CC"/>
                </a:solidFill>
                <a:latin typeface="Google Sans"/>
                <a:ea typeface="Google Sans"/>
                <a:cs typeface="Google Sans"/>
                <a:sym typeface="Google Sans"/>
              </a:rPr>
              <a:t>input elements</a:t>
            </a:r>
            <a:r>
              <a:rPr lang="en" sz="2000">
                <a:solidFill>
                  <a:srgbClr val="000000"/>
                </a:solidFill>
                <a:latin typeface="Google Sans"/>
                <a:ea typeface="Google Sans"/>
                <a:cs typeface="Google Sans"/>
                <a:sym typeface="Google Sans"/>
              </a:rPr>
              <a:t> of the problem</a:t>
            </a:r>
            <a:endParaRPr sz="2000">
              <a:solidFill>
                <a:srgbClr val="000000"/>
              </a:solidFill>
              <a:latin typeface="Google Sans"/>
              <a:ea typeface="Google Sans"/>
              <a:cs typeface="Google Sans"/>
              <a:sym typeface="Google Sans"/>
            </a:endParaRPr>
          </a:p>
          <a:p>
            <a:pPr indent="-355600" lvl="0" marL="457200" rtl="0" algn="l">
              <a:lnSpc>
                <a:spcPct val="150000"/>
              </a:lnSpc>
              <a:spcBef>
                <a:spcPts val="0"/>
              </a:spcBef>
              <a:spcAft>
                <a:spcPts val="0"/>
              </a:spcAft>
              <a:buClr>
                <a:srgbClr val="000000"/>
              </a:buClr>
              <a:buSzPts val="2000"/>
              <a:buFont typeface="Google Sans"/>
              <a:buChar char="●"/>
            </a:pPr>
            <a:r>
              <a:rPr lang="en" sz="2000">
                <a:solidFill>
                  <a:srgbClr val="000000"/>
                </a:solidFill>
                <a:latin typeface="Google Sans"/>
                <a:ea typeface="Google Sans"/>
                <a:cs typeface="Google Sans"/>
                <a:sym typeface="Google Sans"/>
              </a:rPr>
              <a:t>Collect data that closely represents those elements</a:t>
            </a:r>
            <a:endParaRPr sz="2000">
              <a:solidFill>
                <a:srgbClr val="000000"/>
              </a:solidFill>
              <a:latin typeface="Google Sans"/>
              <a:ea typeface="Google Sans"/>
              <a:cs typeface="Google Sans"/>
              <a:sym typeface="Google Sans"/>
            </a:endParaRPr>
          </a:p>
          <a:p>
            <a:pPr indent="0" lvl="0" marL="0" rtl="0" algn="l">
              <a:lnSpc>
                <a:spcPct val="150000"/>
              </a:lnSpc>
              <a:spcBef>
                <a:spcPts val="0"/>
              </a:spcBef>
              <a:spcAft>
                <a:spcPts val="0"/>
              </a:spcAft>
              <a:buNone/>
            </a:pPr>
            <a:r>
              <a:t/>
            </a:r>
            <a:endParaRPr sz="2000">
              <a:solidFill>
                <a:srgbClr val="000000"/>
              </a:solidFill>
              <a:latin typeface="Google Sans"/>
              <a:ea typeface="Google Sans"/>
              <a:cs typeface="Google Sans"/>
              <a:sym typeface="Google Sans"/>
            </a:endParaRPr>
          </a:p>
        </p:txBody>
      </p:sp>
      <p:pic>
        <p:nvPicPr>
          <p:cNvPr id="151" name="Google Shape;151;p22"/>
          <p:cNvPicPr preferRelativeResize="0"/>
          <p:nvPr/>
        </p:nvPicPr>
        <p:blipFill>
          <a:blip r:embed="rId3">
            <a:alphaModFix/>
          </a:blip>
          <a:stretch>
            <a:fillRect/>
          </a:stretch>
        </p:blipFill>
        <p:spPr>
          <a:xfrm>
            <a:off x="417675" y="2800425"/>
            <a:ext cx="8172450" cy="990600"/>
          </a:xfrm>
          <a:prstGeom prst="rect">
            <a:avLst/>
          </a:prstGeom>
          <a:noFill/>
          <a:ln>
            <a:noFill/>
          </a:ln>
        </p:spPr>
      </p:pic>
      <p:sp>
        <p:nvSpPr>
          <p:cNvPr id="152" name="Google Shape;152;p22"/>
          <p:cNvSpPr txBox="1"/>
          <p:nvPr/>
        </p:nvSpPr>
        <p:spPr>
          <a:xfrm>
            <a:off x="3969225" y="3727200"/>
            <a:ext cx="815100" cy="5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accent5"/>
                </a:solidFill>
                <a:latin typeface="Google Sans"/>
                <a:ea typeface="Google Sans"/>
                <a:cs typeface="Google Sans"/>
                <a:sym typeface="Google Sans"/>
                <a:hlinkClick r:id="rId4"/>
              </a:rPr>
              <a:t>Source</a:t>
            </a:r>
            <a:endParaRPr/>
          </a:p>
        </p:txBody>
      </p:sp>
      <p:sp>
        <p:nvSpPr>
          <p:cNvPr id="153" name="Google Shape;153;p22"/>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5"/>
              </a:rPr>
              <a:t>sayak.dev</a:t>
            </a:r>
            <a:endParaRPr>
              <a:latin typeface="Google Sans"/>
              <a:ea typeface="Google Sans"/>
              <a:cs typeface="Google Sans"/>
              <a:sym typeface="Google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idx="2" type="title"/>
          </p:nvPr>
        </p:nvSpPr>
        <p:spPr>
          <a:xfrm>
            <a:off x="4176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The </a:t>
            </a:r>
            <a:r>
              <a:rPr lang="en" sz="3000">
                <a:solidFill>
                  <a:srgbClr val="1155CC"/>
                </a:solidFill>
              </a:rPr>
              <a:t>size</a:t>
            </a:r>
            <a:r>
              <a:rPr lang="en" sz="3000"/>
              <a:t> of a dataset</a:t>
            </a:r>
            <a:endParaRPr sz="3000"/>
          </a:p>
        </p:txBody>
      </p:sp>
      <p:sp>
        <p:nvSpPr>
          <p:cNvPr id="159" name="Google Shape;159;p23"/>
          <p:cNvSpPr txBox="1"/>
          <p:nvPr>
            <p:ph idx="1" type="subTitle"/>
          </p:nvPr>
        </p:nvSpPr>
        <p:spPr>
          <a:xfrm>
            <a:off x="417671" y="911991"/>
            <a:ext cx="7918200" cy="3563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Google Sans"/>
              <a:buChar char="●"/>
            </a:pPr>
            <a:r>
              <a:rPr lang="en" sz="2000">
                <a:solidFill>
                  <a:srgbClr val="000000"/>
                </a:solidFill>
                <a:latin typeface="Google Sans"/>
                <a:ea typeface="Google Sans"/>
                <a:cs typeface="Google Sans"/>
                <a:sym typeface="Google Sans"/>
              </a:rPr>
              <a:t>Your model should train on </a:t>
            </a:r>
            <a:r>
              <a:rPr lang="en" sz="2000">
                <a:solidFill>
                  <a:srgbClr val="1155CC"/>
                </a:solidFill>
                <a:latin typeface="Google Sans"/>
                <a:ea typeface="Google Sans"/>
                <a:cs typeface="Google Sans"/>
                <a:sym typeface="Google Sans"/>
              </a:rPr>
              <a:t>at least an order of magnitude</a:t>
            </a:r>
            <a:r>
              <a:rPr lang="en" sz="2000">
                <a:solidFill>
                  <a:srgbClr val="000000"/>
                </a:solidFill>
                <a:latin typeface="Google Sans"/>
                <a:ea typeface="Google Sans"/>
                <a:cs typeface="Google Sans"/>
                <a:sym typeface="Google Sans"/>
              </a:rPr>
              <a:t> more data points than trainable parameters </a:t>
            </a:r>
            <a:endParaRPr sz="2000">
              <a:solidFill>
                <a:srgbClr val="000000"/>
              </a:solidFill>
              <a:latin typeface="Google Sans"/>
              <a:ea typeface="Google Sans"/>
              <a:cs typeface="Google Sans"/>
              <a:sym typeface="Google Sans"/>
            </a:endParaRPr>
          </a:p>
          <a:p>
            <a:pPr indent="-355600" lvl="0" marL="457200" rtl="0" algn="l">
              <a:lnSpc>
                <a:spcPct val="150000"/>
              </a:lnSpc>
              <a:spcBef>
                <a:spcPts val="0"/>
              </a:spcBef>
              <a:spcAft>
                <a:spcPts val="0"/>
              </a:spcAft>
              <a:buClr>
                <a:srgbClr val="000000"/>
              </a:buClr>
              <a:buSzPts val="2000"/>
              <a:buFont typeface="Google Sans"/>
              <a:buChar char="●"/>
            </a:pPr>
            <a:r>
              <a:rPr lang="en" sz="2000">
                <a:solidFill>
                  <a:srgbClr val="000000"/>
                </a:solidFill>
                <a:latin typeface="Google Sans"/>
                <a:ea typeface="Google Sans"/>
                <a:cs typeface="Google Sans"/>
                <a:sym typeface="Google Sans"/>
              </a:rPr>
              <a:t>Simple models on large data sets generally beat fancy models on small data sets</a:t>
            </a:r>
            <a:endParaRPr sz="2000">
              <a:solidFill>
                <a:srgbClr val="000000"/>
              </a:solidFill>
              <a:latin typeface="Google Sans"/>
              <a:ea typeface="Google Sans"/>
              <a:cs typeface="Google Sans"/>
              <a:sym typeface="Google Sans"/>
            </a:endParaRPr>
          </a:p>
        </p:txBody>
      </p:sp>
      <p:sp>
        <p:nvSpPr>
          <p:cNvPr id="160" name="Google Shape;160;p23"/>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4"/>
          <p:cNvSpPr txBox="1"/>
          <p:nvPr>
            <p:ph idx="2" type="title"/>
          </p:nvPr>
        </p:nvSpPr>
        <p:spPr>
          <a:xfrm>
            <a:off x="4176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The </a:t>
            </a:r>
            <a:r>
              <a:rPr lang="en" sz="3000">
                <a:solidFill>
                  <a:srgbClr val="1155CC"/>
                </a:solidFill>
              </a:rPr>
              <a:t>quality</a:t>
            </a:r>
            <a:r>
              <a:rPr lang="en" sz="3000"/>
              <a:t> of a dataset</a:t>
            </a:r>
            <a:endParaRPr sz="3000"/>
          </a:p>
        </p:txBody>
      </p:sp>
      <p:sp>
        <p:nvSpPr>
          <p:cNvPr id="166" name="Google Shape;166;p24"/>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5"/>
          <p:cNvSpPr txBox="1"/>
          <p:nvPr>
            <p:ph idx="2" type="title"/>
          </p:nvPr>
        </p:nvSpPr>
        <p:spPr>
          <a:xfrm>
            <a:off x="4176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The </a:t>
            </a:r>
            <a:r>
              <a:rPr lang="en" sz="3000">
                <a:solidFill>
                  <a:srgbClr val="1155CC"/>
                </a:solidFill>
              </a:rPr>
              <a:t>quality</a:t>
            </a:r>
            <a:r>
              <a:rPr lang="en" sz="3000"/>
              <a:t> of a dataset</a:t>
            </a:r>
            <a:endParaRPr sz="3000"/>
          </a:p>
        </p:txBody>
      </p:sp>
      <p:sp>
        <p:nvSpPr>
          <p:cNvPr id="172" name="Google Shape;172;p25"/>
          <p:cNvSpPr txBox="1"/>
          <p:nvPr/>
        </p:nvSpPr>
        <p:spPr>
          <a:xfrm>
            <a:off x="1230375" y="1848325"/>
            <a:ext cx="6292800" cy="95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2"/>
                </a:solidFill>
                <a:latin typeface="Google Sans"/>
                <a:ea typeface="Google Sans"/>
                <a:cs typeface="Google Sans"/>
                <a:sym typeface="Google Sans"/>
              </a:rPr>
              <a:t>“Garbage in, garbage out”</a:t>
            </a:r>
            <a:endParaRPr sz="2400">
              <a:latin typeface="Google Sans"/>
              <a:ea typeface="Google Sans"/>
              <a:cs typeface="Google Sans"/>
              <a:sym typeface="Google Sans"/>
            </a:endParaRPr>
          </a:p>
        </p:txBody>
      </p:sp>
      <p:sp>
        <p:nvSpPr>
          <p:cNvPr id="173" name="Google Shape;173;p25"/>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6"/>
          <p:cNvSpPr txBox="1"/>
          <p:nvPr>
            <p:ph idx="2" type="title"/>
          </p:nvPr>
        </p:nvSpPr>
        <p:spPr>
          <a:xfrm>
            <a:off x="4176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The </a:t>
            </a:r>
            <a:r>
              <a:rPr lang="en" sz="3000">
                <a:solidFill>
                  <a:srgbClr val="1155CC"/>
                </a:solidFill>
              </a:rPr>
              <a:t>quality</a:t>
            </a:r>
            <a:r>
              <a:rPr lang="en" sz="3000"/>
              <a:t> of a dataset</a:t>
            </a:r>
            <a:endParaRPr sz="3000"/>
          </a:p>
        </p:txBody>
      </p:sp>
      <p:sp>
        <p:nvSpPr>
          <p:cNvPr id="179" name="Google Shape;179;p26"/>
          <p:cNvSpPr txBox="1"/>
          <p:nvPr>
            <p:ph idx="1" type="subTitle"/>
          </p:nvPr>
        </p:nvSpPr>
        <p:spPr>
          <a:xfrm>
            <a:off x="417671" y="911991"/>
            <a:ext cx="7918200" cy="3563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Font typeface="Google Sans"/>
              <a:buChar char="●"/>
            </a:pPr>
            <a:r>
              <a:rPr lang="en" sz="2000">
                <a:solidFill>
                  <a:srgbClr val="000000"/>
                </a:solidFill>
                <a:latin typeface="Google Sans"/>
                <a:ea typeface="Google Sans"/>
                <a:cs typeface="Google Sans"/>
                <a:sym typeface="Google Sans"/>
              </a:rPr>
              <a:t>Reliability</a:t>
            </a:r>
            <a:endParaRPr sz="2000">
              <a:solidFill>
                <a:srgbClr val="000000"/>
              </a:solidFill>
              <a:latin typeface="Google Sans"/>
              <a:ea typeface="Google Sans"/>
              <a:cs typeface="Google Sans"/>
              <a:sym typeface="Google Sans"/>
            </a:endParaRPr>
          </a:p>
          <a:p>
            <a:pPr indent="0" lvl="0" marL="0" rtl="0" algn="l">
              <a:lnSpc>
                <a:spcPct val="150000"/>
              </a:lnSpc>
              <a:spcBef>
                <a:spcPts val="0"/>
              </a:spcBef>
              <a:spcAft>
                <a:spcPts val="0"/>
              </a:spcAft>
              <a:buNone/>
            </a:pPr>
            <a:r>
              <a:t/>
            </a:r>
            <a:endParaRPr sz="2000">
              <a:solidFill>
                <a:srgbClr val="000000"/>
              </a:solidFill>
              <a:latin typeface="Google Sans"/>
              <a:ea typeface="Google Sans"/>
              <a:cs typeface="Google Sans"/>
              <a:sym typeface="Google Sans"/>
            </a:endParaRPr>
          </a:p>
        </p:txBody>
      </p:sp>
      <p:sp>
        <p:nvSpPr>
          <p:cNvPr id="180" name="Google Shape;180;p26"/>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7"/>
          <p:cNvSpPr txBox="1"/>
          <p:nvPr>
            <p:ph idx="2" type="title"/>
          </p:nvPr>
        </p:nvSpPr>
        <p:spPr>
          <a:xfrm>
            <a:off x="4176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The </a:t>
            </a:r>
            <a:r>
              <a:rPr lang="en" sz="3000">
                <a:solidFill>
                  <a:srgbClr val="1155CC"/>
                </a:solidFill>
              </a:rPr>
              <a:t>quality</a:t>
            </a:r>
            <a:r>
              <a:rPr lang="en" sz="3000"/>
              <a:t> of a dataset</a:t>
            </a:r>
            <a:endParaRPr sz="3000"/>
          </a:p>
        </p:txBody>
      </p:sp>
      <p:sp>
        <p:nvSpPr>
          <p:cNvPr id="186" name="Google Shape;186;p27"/>
          <p:cNvSpPr txBox="1"/>
          <p:nvPr>
            <p:ph idx="1" type="subTitle"/>
          </p:nvPr>
        </p:nvSpPr>
        <p:spPr>
          <a:xfrm>
            <a:off x="417671" y="911991"/>
            <a:ext cx="7918200" cy="3563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666666"/>
              </a:buClr>
              <a:buSzPts val="2000"/>
              <a:buFont typeface="Google Sans"/>
              <a:buChar char="●"/>
            </a:pPr>
            <a:r>
              <a:rPr lang="en" sz="2000">
                <a:solidFill>
                  <a:srgbClr val="666666"/>
                </a:solidFill>
                <a:latin typeface="Google Sans"/>
                <a:ea typeface="Google Sans"/>
                <a:cs typeface="Google Sans"/>
                <a:sym typeface="Google Sans"/>
              </a:rPr>
              <a:t>Reliability</a:t>
            </a:r>
            <a:endParaRPr sz="2000">
              <a:solidFill>
                <a:srgbClr val="666666"/>
              </a:solidFill>
              <a:latin typeface="Google Sans"/>
              <a:ea typeface="Google Sans"/>
              <a:cs typeface="Google Sans"/>
              <a:sym typeface="Google Sans"/>
            </a:endParaRPr>
          </a:p>
          <a:p>
            <a:pPr indent="-355600" lvl="0" marL="457200" rtl="0" algn="l">
              <a:lnSpc>
                <a:spcPct val="150000"/>
              </a:lnSpc>
              <a:spcBef>
                <a:spcPts val="0"/>
              </a:spcBef>
              <a:spcAft>
                <a:spcPts val="0"/>
              </a:spcAft>
              <a:buClr>
                <a:srgbClr val="000000"/>
              </a:buClr>
              <a:buSzPts val="2000"/>
              <a:buFont typeface="Google Sans"/>
              <a:buChar char="●"/>
            </a:pPr>
            <a:r>
              <a:rPr lang="en" sz="2000">
                <a:solidFill>
                  <a:srgbClr val="000000"/>
                </a:solidFill>
                <a:latin typeface="Google Sans"/>
                <a:ea typeface="Google Sans"/>
                <a:cs typeface="Google Sans"/>
                <a:sym typeface="Google Sans"/>
              </a:rPr>
              <a:t>Feature representation</a:t>
            </a:r>
            <a:endParaRPr sz="2000">
              <a:solidFill>
                <a:srgbClr val="000000"/>
              </a:solidFill>
              <a:latin typeface="Google Sans"/>
              <a:ea typeface="Google Sans"/>
              <a:cs typeface="Google Sans"/>
              <a:sym typeface="Google Sans"/>
            </a:endParaRPr>
          </a:p>
          <a:p>
            <a:pPr indent="0" lvl="0" marL="0" rtl="0" algn="l">
              <a:lnSpc>
                <a:spcPct val="150000"/>
              </a:lnSpc>
              <a:spcBef>
                <a:spcPts val="0"/>
              </a:spcBef>
              <a:spcAft>
                <a:spcPts val="0"/>
              </a:spcAft>
              <a:buNone/>
            </a:pPr>
            <a:r>
              <a:t/>
            </a:r>
            <a:endParaRPr sz="2000">
              <a:solidFill>
                <a:srgbClr val="000000"/>
              </a:solidFill>
              <a:latin typeface="Google Sans"/>
              <a:ea typeface="Google Sans"/>
              <a:cs typeface="Google Sans"/>
              <a:sym typeface="Google Sans"/>
            </a:endParaRPr>
          </a:p>
        </p:txBody>
      </p:sp>
      <p:sp>
        <p:nvSpPr>
          <p:cNvPr id="187" name="Google Shape;187;p27"/>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8"/>
          <p:cNvSpPr txBox="1"/>
          <p:nvPr>
            <p:ph idx="2" type="title"/>
          </p:nvPr>
        </p:nvSpPr>
        <p:spPr>
          <a:xfrm>
            <a:off x="4176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The </a:t>
            </a:r>
            <a:r>
              <a:rPr lang="en" sz="3000">
                <a:solidFill>
                  <a:srgbClr val="1155CC"/>
                </a:solidFill>
              </a:rPr>
              <a:t>quality</a:t>
            </a:r>
            <a:r>
              <a:rPr lang="en" sz="3000"/>
              <a:t> of a dataset</a:t>
            </a:r>
            <a:endParaRPr sz="3000"/>
          </a:p>
        </p:txBody>
      </p:sp>
      <p:sp>
        <p:nvSpPr>
          <p:cNvPr id="193" name="Google Shape;193;p28"/>
          <p:cNvSpPr txBox="1"/>
          <p:nvPr>
            <p:ph idx="1" type="subTitle"/>
          </p:nvPr>
        </p:nvSpPr>
        <p:spPr>
          <a:xfrm>
            <a:off x="417671" y="911991"/>
            <a:ext cx="7918200" cy="3563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666666"/>
              </a:buClr>
              <a:buSzPts val="2000"/>
              <a:buFont typeface="Google Sans"/>
              <a:buChar char="●"/>
            </a:pPr>
            <a:r>
              <a:rPr lang="en" sz="2000">
                <a:solidFill>
                  <a:srgbClr val="666666"/>
                </a:solidFill>
                <a:latin typeface="Google Sans"/>
                <a:ea typeface="Google Sans"/>
                <a:cs typeface="Google Sans"/>
                <a:sym typeface="Google Sans"/>
              </a:rPr>
              <a:t>Reliability</a:t>
            </a:r>
            <a:endParaRPr sz="2000">
              <a:solidFill>
                <a:srgbClr val="666666"/>
              </a:solidFill>
              <a:latin typeface="Google Sans"/>
              <a:ea typeface="Google Sans"/>
              <a:cs typeface="Google Sans"/>
              <a:sym typeface="Google Sans"/>
            </a:endParaRPr>
          </a:p>
          <a:p>
            <a:pPr indent="-355600" lvl="0" marL="457200" rtl="0" algn="l">
              <a:lnSpc>
                <a:spcPct val="150000"/>
              </a:lnSpc>
              <a:spcBef>
                <a:spcPts val="0"/>
              </a:spcBef>
              <a:spcAft>
                <a:spcPts val="0"/>
              </a:spcAft>
              <a:buClr>
                <a:srgbClr val="666666"/>
              </a:buClr>
              <a:buSzPts val="2000"/>
              <a:buFont typeface="Google Sans"/>
              <a:buChar char="●"/>
            </a:pPr>
            <a:r>
              <a:rPr lang="en" sz="2000">
                <a:solidFill>
                  <a:srgbClr val="666666"/>
                </a:solidFill>
                <a:latin typeface="Google Sans"/>
                <a:ea typeface="Google Sans"/>
                <a:cs typeface="Google Sans"/>
                <a:sym typeface="Google Sans"/>
              </a:rPr>
              <a:t>Feature representation</a:t>
            </a:r>
            <a:endParaRPr sz="2000">
              <a:solidFill>
                <a:srgbClr val="666666"/>
              </a:solidFill>
              <a:latin typeface="Google Sans"/>
              <a:ea typeface="Google Sans"/>
              <a:cs typeface="Google Sans"/>
              <a:sym typeface="Google Sans"/>
            </a:endParaRPr>
          </a:p>
          <a:p>
            <a:pPr indent="-355600" lvl="0" marL="457200" rtl="0" algn="l">
              <a:lnSpc>
                <a:spcPct val="150000"/>
              </a:lnSpc>
              <a:spcBef>
                <a:spcPts val="0"/>
              </a:spcBef>
              <a:spcAft>
                <a:spcPts val="0"/>
              </a:spcAft>
              <a:buClr>
                <a:srgbClr val="000000"/>
              </a:buClr>
              <a:buSzPts val="2000"/>
              <a:buFont typeface="Google Sans"/>
              <a:buChar char="●"/>
            </a:pPr>
            <a:r>
              <a:rPr lang="en" sz="2000">
                <a:solidFill>
                  <a:srgbClr val="000000"/>
                </a:solidFill>
                <a:latin typeface="Google Sans"/>
                <a:ea typeface="Google Sans"/>
                <a:cs typeface="Google Sans"/>
                <a:sym typeface="Google Sans"/>
              </a:rPr>
              <a:t>Data leakage</a:t>
            </a:r>
            <a:endParaRPr sz="2000">
              <a:solidFill>
                <a:srgbClr val="000000"/>
              </a:solidFill>
              <a:latin typeface="Google Sans"/>
              <a:ea typeface="Google Sans"/>
              <a:cs typeface="Google Sans"/>
              <a:sym typeface="Google Sans"/>
            </a:endParaRPr>
          </a:p>
          <a:p>
            <a:pPr indent="0" lvl="0" marL="0" rtl="0" algn="l">
              <a:lnSpc>
                <a:spcPct val="150000"/>
              </a:lnSpc>
              <a:spcBef>
                <a:spcPts val="0"/>
              </a:spcBef>
              <a:spcAft>
                <a:spcPts val="0"/>
              </a:spcAft>
              <a:buNone/>
            </a:pPr>
            <a:r>
              <a:t/>
            </a:r>
            <a:endParaRPr sz="2000">
              <a:solidFill>
                <a:srgbClr val="000000"/>
              </a:solidFill>
              <a:latin typeface="Google Sans"/>
              <a:ea typeface="Google Sans"/>
              <a:cs typeface="Google Sans"/>
              <a:sym typeface="Google Sans"/>
            </a:endParaRPr>
          </a:p>
        </p:txBody>
      </p:sp>
      <p:sp>
        <p:nvSpPr>
          <p:cNvPr id="194" name="Google Shape;194;p28"/>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9"/>
          <p:cNvSpPr txBox="1"/>
          <p:nvPr/>
        </p:nvSpPr>
        <p:spPr>
          <a:xfrm>
            <a:off x="358925" y="1761900"/>
            <a:ext cx="3963600" cy="16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202124"/>
                </a:solidFill>
                <a:latin typeface="Google Sans"/>
                <a:ea typeface="Google Sans"/>
                <a:cs typeface="Google Sans"/>
                <a:sym typeface="Google Sans"/>
              </a:rPr>
              <a:t>Step 2: Identify features and label sources</a:t>
            </a:r>
            <a:endParaRPr b="1" sz="3000">
              <a:solidFill>
                <a:srgbClr val="202124"/>
              </a:solidFill>
              <a:latin typeface="Google Sans"/>
              <a:ea typeface="Google Sans"/>
              <a:cs typeface="Google Sans"/>
              <a:sym typeface="Google Sans"/>
            </a:endParaRPr>
          </a:p>
          <a:p>
            <a:pPr indent="0" lvl="0" marL="0" rtl="0" algn="l">
              <a:spcBef>
                <a:spcPts val="0"/>
              </a:spcBef>
              <a:spcAft>
                <a:spcPts val="0"/>
              </a:spcAft>
              <a:buNone/>
            </a:pPr>
            <a:r>
              <a:t/>
            </a:r>
            <a:endParaRPr b="1" sz="3000">
              <a:solidFill>
                <a:srgbClr val="202124"/>
              </a:solidFill>
              <a:latin typeface="Google Sans"/>
              <a:ea typeface="Google Sans"/>
              <a:cs typeface="Google Sans"/>
              <a:sym typeface="Google Sans"/>
            </a:endParaRPr>
          </a:p>
          <a:p>
            <a:pPr indent="0" lvl="0" marL="0" rtl="0" algn="l">
              <a:spcBef>
                <a:spcPts val="0"/>
              </a:spcBef>
              <a:spcAft>
                <a:spcPts val="0"/>
              </a:spcAft>
              <a:buNone/>
            </a:pPr>
            <a:r>
              <a:t/>
            </a:r>
            <a:endParaRPr b="1" sz="3000">
              <a:solidFill>
                <a:srgbClr val="202124"/>
              </a:solidFill>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2"/>
          <p:cNvSpPr txBox="1"/>
          <p:nvPr>
            <p:ph idx="2" type="title"/>
          </p:nvPr>
        </p:nvSpPr>
        <p:spPr>
          <a:xfrm>
            <a:off x="363425" y="2060600"/>
            <a:ext cx="1619700" cy="6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7" name="Google Shape;77;p12"/>
          <p:cNvSpPr txBox="1"/>
          <p:nvPr/>
        </p:nvSpPr>
        <p:spPr>
          <a:xfrm>
            <a:off x="3610225" y="692125"/>
            <a:ext cx="4846800" cy="3846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Google Sans"/>
              <a:buChar char="●"/>
            </a:pPr>
            <a:r>
              <a:rPr lang="en" sz="1800">
                <a:latin typeface="Google Sans"/>
                <a:ea typeface="Google Sans"/>
                <a:cs typeface="Google Sans"/>
                <a:sym typeface="Google Sans"/>
              </a:rPr>
              <a:t>Why is collecting a good dataset important?</a:t>
            </a:r>
            <a:endParaRPr sz="1800">
              <a:latin typeface="Google Sans"/>
              <a:ea typeface="Google Sans"/>
              <a:cs typeface="Google Sans"/>
              <a:sym typeface="Google Sans"/>
            </a:endParaRPr>
          </a:p>
          <a:p>
            <a:pPr indent="-342900" lvl="0" marL="457200" rtl="0" algn="l">
              <a:lnSpc>
                <a:spcPct val="150000"/>
              </a:lnSpc>
              <a:spcBef>
                <a:spcPts val="0"/>
              </a:spcBef>
              <a:spcAft>
                <a:spcPts val="0"/>
              </a:spcAft>
              <a:buSzPts val="1800"/>
              <a:buFont typeface="Google Sans"/>
              <a:buChar char="●"/>
            </a:pPr>
            <a:r>
              <a:rPr lang="en" sz="1800">
                <a:latin typeface="Google Sans"/>
                <a:ea typeface="Google Sans"/>
                <a:cs typeface="Google Sans"/>
                <a:sym typeface="Google Sans"/>
              </a:rPr>
              <a:t>The process of data preparation</a:t>
            </a:r>
            <a:endParaRPr sz="1800">
              <a:latin typeface="Google Sans"/>
              <a:ea typeface="Google Sans"/>
              <a:cs typeface="Google Sans"/>
              <a:sym typeface="Google Sans"/>
            </a:endParaRPr>
          </a:p>
          <a:p>
            <a:pPr indent="-342900" lvl="1" marL="914400" rtl="0" algn="l">
              <a:lnSpc>
                <a:spcPct val="150000"/>
              </a:lnSpc>
              <a:spcBef>
                <a:spcPts val="0"/>
              </a:spcBef>
              <a:spcAft>
                <a:spcPts val="0"/>
              </a:spcAft>
              <a:buSzPts val="1800"/>
              <a:buFont typeface="Google Sans"/>
              <a:buChar char="○"/>
            </a:pPr>
            <a:r>
              <a:rPr lang="en" sz="1800">
                <a:latin typeface="Google Sans"/>
                <a:ea typeface="Google Sans"/>
                <a:cs typeface="Google Sans"/>
                <a:sym typeface="Google Sans"/>
              </a:rPr>
              <a:t>Collect raw data</a:t>
            </a:r>
            <a:endParaRPr sz="1800">
              <a:latin typeface="Google Sans"/>
              <a:ea typeface="Google Sans"/>
              <a:cs typeface="Google Sans"/>
              <a:sym typeface="Google Sans"/>
            </a:endParaRPr>
          </a:p>
          <a:p>
            <a:pPr indent="-342900" lvl="1" marL="914400" rtl="0" algn="l">
              <a:lnSpc>
                <a:spcPct val="150000"/>
              </a:lnSpc>
              <a:spcBef>
                <a:spcPts val="0"/>
              </a:spcBef>
              <a:spcAft>
                <a:spcPts val="0"/>
              </a:spcAft>
              <a:buSzPts val="1800"/>
              <a:buFont typeface="Google Sans"/>
              <a:buChar char="○"/>
            </a:pPr>
            <a:r>
              <a:rPr lang="en" sz="1800">
                <a:latin typeface="Google Sans"/>
                <a:ea typeface="Google Sans"/>
                <a:cs typeface="Google Sans"/>
                <a:sym typeface="Google Sans"/>
              </a:rPr>
              <a:t>Identify features and label sources</a:t>
            </a:r>
            <a:endParaRPr sz="1800">
              <a:latin typeface="Google Sans"/>
              <a:ea typeface="Google Sans"/>
              <a:cs typeface="Google Sans"/>
              <a:sym typeface="Google Sans"/>
            </a:endParaRPr>
          </a:p>
          <a:p>
            <a:pPr indent="-342900" lvl="1" marL="914400" rtl="0" algn="l">
              <a:lnSpc>
                <a:spcPct val="150000"/>
              </a:lnSpc>
              <a:spcBef>
                <a:spcPts val="0"/>
              </a:spcBef>
              <a:spcAft>
                <a:spcPts val="0"/>
              </a:spcAft>
              <a:buSzPts val="1800"/>
              <a:buFont typeface="Google Sans"/>
              <a:buChar char="○"/>
            </a:pPr>
            <a:r>
              <a:rPr lang="en" sz="1800">
                <a:latin typeface="Google Sans"/>
                <a:ea typeface="Google Sans"/>
                <a:cs typeface="Google Sans"/>
                <a:sym typeface="Google Sans"/>
              </a:rPr>
              <a:t>Select sampling strategy </a:t>
            </a:r>
            <a:endParaRPr sz="1800">
              <a:latin typeface="Google Sans"/>
              <a:ea typeface="Google Sans"/>
              <a:cs typeface="Google Sans"/>
              <a:sym typeface="Google Sans"/>
            </a:endParaRPr>
          </a:p>
          <a:p>
            <a:pPr indent="-342900" lvl="1" marL="914400" rtl="0" algn="l">
              <a:lnSpc>
                <a:spcPct val="150000"/>
              </a:lnSpc>
              <a:spcBef>
                <a:spcPts val="0"/>
              </a:spcBef>
              <a:spcAft>
                <a:spcPts val="0"/>
              </a:spcAft>
              <a:buSzPts val="1800"/>
              <a:buFont typeface="Google Sans"/>
              <a:buChar char="○"/>
            </a:pPr>
            <a:r>
              <a:rPr lang="en" sz="1800">
                <a:latin typeface="Google Sans"/>
                <a:ea typeface="Google Sans"/>
                <a:cs typeface="Google Sans"/>
                <a:sym typeface="Google Sans"/>
              </a:rPr>
              <a:t>Data splitting</a:t>
            </a:r>
            <a:endParaRPr sz="1800">
              <a:latin typeface="Google Sans"/>
              <a:ea typeface="Google Sans"/>
              <a:cs typeface="Google Sans"/>
              <a:sym typeface="Google Sans"/>
            </a:endParaRPr>
          </a:p>
          <a:p>
            <a:pPr indent="-342900" lvl="0" marL="457200" rtl="0" algn="l">
              <a:lnSpc>
                <a:spcPct val="150000"/>
              </a:lnSpc>
              <a:spcBef>
                <a:spcPts val="0"/>
              </a:spcBef>
              <a:spcAft>
                <a:spcPts val="0"/>
              </a:spcAft>
              <a:buClr>
                <a:schemeClr val="dk1"/>
              </a:buClr>
              <a:buSzPts val="1800"/>
              <a:buFont typeface="Google Sans"/>
              <a:buChar char="●"/>
            </a:pPr>
            <a:r>
              <a:rPr lang="en" sz="1800">
                <a:solidFill>
                  <a:schemeClr val="dk1"/>
                </a:solidFill>
                <a:latin typeface="Google Sans"/>
                <a:ea typeface="Google Sans"/>
                <a:cs typeface="Google Sans"/>
                <a:sym typeface="Google Sans"/>
              </a:rPr>
              <a:t>Incorporating fairness practices</a:t>
            </a:r>
            <a:endParaRPr sz="1800">
              <a:solidFill>
                <a:schemeClr val="dk1"/>
              </a:solidFill>
              <a:latin typeface="Google Sans"/>
              <a:ea typeface="Google Sans"/>
              <a:cs typeface="Google Sans"/>
              <a:sym typeface="Google Sans"/>
            </a:endParaRPr>
          </a:p>
          <a:p>
            <a:pPr indent="-342900" lvl="0" marL="457200" rtl="0" algn="l">
              <a:lnSpc>
                <a:spcPct val="150000"/>
              </a:lnSpc>
              <a:spcBef>
                <a:spcPts val="0"/>
              </a:spcBef>
              <a:spcAft>
                <a:spcPts val="0"/>
              </a:spcAft>
              <a:buClr>
                <a:schemeClr val="dk1"/>
              </a:buClr>
              <a:buSzPts val="1800"/>
              <a:buFont typeface="Google Sans"/>
              <a:buChar char="●"/>
            </a:pPr>
            <a:r>
              <a:rPr lang="en" sz="1800">
                <a:solidFill>
                  <a:schemeClr val="dk1"/>
                </a:solidFill>
                <a:latin typeface="Google Sans"/>
                <a:ea typeface="Google Sans"/>
                <a:cs typeface="Google Sans"/>
                <a:sym typeface="Google Sans"/>
              </a:rPr>
              <a:t>Guiding lights</a:t>
            </a:r>
            <a:endParaRPr sz="1800">
              <a:solidFill>
                <a:schemeClr val="dk1"/>
              </a:solidFill>
              <a:latin typeface="Google Sans"/>
              <a:ea typeface="Google Sans"/>
              <a:cs typeface="Google Sans"/>
              <a:sym typeface="Google Sans"/>
            </a:endParaRPr>
          </a:p>
        </p:txBody>
      </p:sp>
      <p:sp>
        <p:nvSpPr>
          <p:cNvPr id="78" name="Google Shape;78;p12"/>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0"/>
          <p:cNvSpPr txBox="1"/>
          <p:nvPr>
            <p:ph idx="2" type="title"/>
          </p:nvPr>
        </p:nvSpPr>
        <p:spPr>
          <a:xfrm>
            <a:off x="3414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Step 2.1: Identify features </a:t>
            </a:r>
            <a:endParaRPr sz="3000"/>
          </a:p>
          <a:p>
            <a:pPr indent="0" lvl="0" marL="0" rtl="0" algn="l">
              <a:spcBef>
                <a:spcPts val="0"/>
              </a:spcBef>
              <a:spcAft>
                <a:spcPts val="0"/>
              </a:spcAft>
              <a:buNone/>
            </a:pPr>
            <a:r>
              <a:t/>
            </a:r>
            <a:endParaRPr sz="3000"/>
          </a:p>
        </p:txBody>
      </p:sp>
      <p:sp>
        <p:nvSpPr>
          <p:cNvPr id="205" name="Google Shape;205;p30"/>
          <p:cNvSpPr txBox="1"/>
          <p:nvPr>
            <p:ph idx="1" type="subTitle"/>
          </p:nvPr>
        </p:nvSpPr>
        <p:spPr>
          <a:xfrm>
            <a:off x="341471" y="911991"/>
            <a:ext cx="7918200" cy="3563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Font typeface="Google Sans"/>
              <a:buChar char="●"/>
            </a:pPr>
            <a:r>
              <a:rPr lang="en" sz="2000">
                <a:solidFill>
                  <a:srgbClr val="000000"/>
                </a:solidFill>
                <a:latin typeface="Google Sans"/>
                <a:ea typeface="Google Sans"/>
                <a:cs typeface="Google Sans"/>
                <a:sym typeface="Google Sans"/>
              </a:rPr>
              <a:t>Make a hypothesis about a feature(s), test it and then repeat</a:t>
            </a:r>
            <a:endParaRPr sz="2000">
              <a:solidFill>
                <a:srgbClr val="1155CC"/>
              </a:solidFill>
              <a:latin typeface="Google Sans"/>
              <a:ea typeface="Google Sans"/>
              <a:cs typeface="Google Sans"/>
              <a:sym typeface="Google Sans"/>
            </a:endParaRPr>
          </a:p>
        </p:txBody>
      </p:sp>
      <p:sp>
        <p:nvSpPr>
          <p:cNvPr id="206" name="Google Shape;206;p30"/>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1"/>
          <p:cNvSpPr txBox="1"/>
          <p:nvPr>
            <p:ph idx="1" type="subTitle"/>
          </p:nvPr>
        </p:nvSpPr>
        <p:spPr>
          <a:xfrm>
            <a:off x="341471" y="911991"/>
            <a:ext cx="7918200" cy="3563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666666"/>
              </a:buClr>
              <a:buSzPts val="2000"/>
              <a:buFont typeface="Google Sans"/>
              <a:buChar char="●"/>
            </a:pPr>
            <a:r>
              <a:rPr lang="en" sz="2000">
                <a:solidFill>
                  <a:srgbClr val="666666"/>
                </a:solidFill>
                <a:latin typeface="Google Sans"/>
                <a:ea typeface="Google Sans"/>
                <a:cs typeface="Google Sans"/>
                <a:sym typeface="Google Sans"/>
              </a:rPr>
              <a:t>Make a hypothesis about a feature(s), test it and then repeat</a:t>
            </a:r>
            <a:endParaRPr sz="2000">
              <a:solidFill>
                <a:srgbClr val="666666"/>
              </a:solidFill>
              <a:latin typeface="Google Sans"/>
              <a:ea typeface="Google Sans"/>
              <a:cs typeface="Google Sans"/>
              <a:sym typeface="Google Sans"/>
            </a:endParaRPr>
          </a:p>
          <a:p>
            <a:pPr indent="-355600" lvl="0" marL="457200" rtl="0" algn="l">
              <a:lnSpc>
                <a:spcPct val="150000"/>
              </a:lnSpc>
              <a:spcBef>
                <a:spcPts val="0"/>
              </a:spcBef>
              <a:spcAft>
                <a:spcPts val="0"/>
              </a:spcAft>
              <a:buSzPts val="2000"/>
              <a:buFont typeface="Google Sans"/>
              <a:buChar char="●"/>
            </a:pPr>
            <a:r>
              <a:rPr lang="en" sz="2000">
                <a:solidFill>
                  <a:schemeClr val="dk1"/>
                </a:solidFill>
                <a:latin typeface="Google Sans"/>
                <a:ea typeface="Google Sans"/>
                <a:cs typeface="Google Sans"/>
                <a:sym typeface="Google Sans"/>
              </a:rPr>
              <a:t>Identify the features such that </a:t>
            </a:r>
            <a:r>
              <a:rPr lang="en" sz="2000">
                <a:solidFill>
                  <a:srgbClr val="1155CC"/>
                </a:solidFill>
                <a:latin typeface="Google Sans"/>
                <a:ea typeface="Google Sans"/>
                <a:cs typeface="Google Sans"/>
                <a:sym typeface="Google Sans"/>
              </a:rPr>
              <a:t>data leakage</a:t>
            </a:r>
            <a:r>
              <a:rPr lang="en" sz="2000">
                <a:solidFill>
                  <a:schemeClr val="dk1"/>
                </a:solidFill>
                <a:latin typeface="Google Sans"/>
                <a:ea typeface="Google Sans"/>
                <a:cs typeface="Google Sans"/>
                <a:sym typeface="Google Sans"/>
              </a:rPr>
              <a:t> is not introduced</a:t>
            </a:r>
            <a:endParaRPr sz="2000">
              <a:solidFill>
                <a:srgbClr val="000000"/>
              </a:solidFill>
              <a:latin typeface="Google Sans"/>
              <a:ea typeface="Google Sans"/>
              <a:cs typeface="Google Sans"/>
              <a:sym typeface="Google Sans"/>
            </a:endParaRPr>
          </a:p>
        </p:txBody>
      </p:sp>
      <p:sp>
        <p:nvSpPr>
          <p:cNvPr id="212" name="Google Shape;212;p31"/>
          <p:cNvSpPr txBox="1"/>
          <p:nvPr>
            <p:ph idx="2" type="title"/>
          </p:nvPr>
        </p:nvSpPr>
        <p:spPr>
          <a:xfrm>
            <a:off x="3414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Step 2.1: Identify features </a:t>
            </a:r>
            <a:endParaRPr sz="3000"/>
          </a:p>
          <a:p>
            <a:pPr indent="0" lvl="0" marL="0" rtl="0" algn="l">
              <a:spcBef>
                <a:spcPts val="0"/>
              </a:spcBef>
              <a:spcAft>
                <a:spcPts val="0"/>
              </a:spcAft>
              <a:buNone/>
            </a:pPr>
            <a:r>
              <a:t/>
            </a:r>
            <a:endParaRPr sz="3000"/>
          </a:p>
        </p:txBody>
      </p:sp>
      <p:sp>
        <p:nvSpPr>
          <p:cNvPr id="213" name="Google Shape;213;p31"/>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2"/>
          <p:cNvSpPr txBox="1"/>
          <p:nvPr>
            <p:ph idx="1" type="subTitle"/>
          </p:nvPr>
        </p:nvSpPr>
        <p:spPr>
          <a:xfrm>
            <a:off x="341471" y="911991"/>
            <a:ext cx="7918200" cy="3563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666666"/>
              </a:buClr>
              <a:buSzPts val="2000"/>
              <a:buFont typeface="Google Sans"/>
              <a:buChar char="●"/>
            </a:pPr>
            <a:r>
              <a:rPr lang="en" sz="2000">
                <a:solidFill>
                  <a:srgbClr val="666666"/>
                </a:solidFill>
                <a:latin typeface="Google Sans"/>
                <a:ea typeface="Google Sans"/>
                <a:cs typeface="Google Sans"/>
                <a:sym typeface="Google Sans"/>
              </a:rPr>
              <a:t>Make a hypothesis about a feature(s), test it and then repeat</a:t>
            </a:r>
            <a:endParaRPr sz="2000">
              <a:solidFill>
                <a:srgbClr val="666666"/>
              </a:solidFill>
              <a:latin typeface="Google Sans"/>
              <a:ea typeface="Google Sans"/>
              <a:cs typeface="Google Sans"/>
              <a:sym typeface="Google Sans"/>
            </a:endParaRPr>
          </a:p>
          <a:p>
            <a:pPr indent="-355600" lvl="0" marL="457200" rtl="0" algn="l">
              <a:lnSpc>
                <a:spcPct val="150000"/>
              </a:lnSpc>
              <a:spcBef>
                <a:spcPts val="0"/>
              </a:spcBef>
              <a:spcAft>
                <a:spcPts val="0"/>
              </a:spcAft>
              <a:buClr>
                <a:srgbClr val="666666"/>
              </a:buClr>
              <a:buSzPts val="2000"/>
              <a:buFont typeface="Google Sans"/>
              <a:buChar char="●"/>
            </a:pPr>
            <a:r>
              <a:rPr lang="en" sz="2000">
                <a:solidFill>
                  <a:srgbClr val="666666"/>
                </a:solidFill>
                <a:latin typeface="Google Sans"/>
                <a:ea typeface="Google Sans"/>
                <a:cs typeface="Google Sans"/>
                <a:sym typeface="Google Sans"/>
              </a:rPr>
              <a:t>Identify the features such that data leakage is not introduced</a:t>
            </a:r>
            <a:endParaRPr sz="2000">
              <a:solidFill>
                <a:srgbClr val="666666"/>
              </a:solidFill>
              <a:latin typeface="Google Sans"/>
              <a:ea typeface="Google Sans"/>
              <a:cs typeface="Google Sans"/>
              <a:sym typeface="Google Sans"/>
            </a:endParaRPr>
          </a:p>
          <a:p>
            <a:pPr indent="-355600" lvl="0" marL="457200" rtl="0" algn="l">
              <a:lnSpc>
                <a:spcPct val="150000"/>
              </a:lnSpc>
              <a:spcBef>
                <a:spcPts val="0"/>
              </a:spcBef>
              <a:spcAft>
                <a:spcPts val="0"/>
              </a:spcAft>
              <a:buClr>
                <a:schemeClr val="dk1"/>
              </a:buClr>
              <a:buSzPts val="2000"/>
              <a:buFont typeface="Google Sans"/>
              <a:buChar char="●"/>
            </a:pPr>
            <a:r>
              <a:rPr lang="en" sz="2000">
                <a:solidFill>
                  <a:schemeClr val="dk1"/>
                </a:solidFill>
                <a:latin typeface="Google Sans"/>
                <a:ea typeface="Google Sans"/>
                <a:cs typeface="Google Sans"/>
                <a:sym typeface="Google Sans"/>
              </a:rPr>
              <a:t>Sometimes more features might lead to </a:t>
            </a:r>
            <a:r>
              <a:rPr lang="en" sz="2000">
                <a:solidFill>
                  <a:srgbClr val="FF0000"/>
                </a:solidFill>
                <a:latin typeface="Google Sans"/>
                <a:ea typeface="Google Sans"/>
                <a:cs typeface="Google Sans"/>
                <a:sym typeface="Google Sans"/>
              </a:rPr>
              <a:t>Curse of Dimensionality</a:t>
            </a:r>
            <a:endParaRPr sz="2000">
              <a:solidFill>
                <a:schemeClr val="dk1"/>
              </a:solidFill>
              <a:latin typeface="Google Sans"/>
              <a:ea typeface="Google Sans"/>
              <a:cs typeface="Google Sans"/>
              <a:sym typeface="Google Sans"/>
            </a:endParaRPr>
          </a:p>
        </p:txBody>
      </p:sp>
      <p:sp>
        <p:nvSpPr>
          <p:cNvPr id="219" name="Google Shape;219;p32"/>
          <p:cNvSpPr txBox="1"/>
          <p:nvPr>
            <p:ph idx="2" type="title"/>
          </p:nvPr>
        </p:nvSpPr>
        <p:spPr>
          <a:xfrm>
            <a:off x="3414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Step 2.1: Identify features </a:t>
            </a:r>
            <a:endParaRPr sz="3000"/>
          </a:p>
          <a:p>
            <a:pPr indent="0" lvl="0" marL="0" rtl="0" algn="l">
              <a:spcBef>
                <a:spcPts val="0"/>
              </a:spcBef>
              <a:spcAft>
                <a:spcPts val="0"/>
              </a:spcAft>
              <a:buNone/>
            </a:pPr>
            <a:r>
              <a:t/>
            </a:r>
            <a:endParaRPr sz="3000"/>
          </a:p>
        </p:txBody>
      </p:sp>
      <p:sp>
        <p:nvSpPr>
          <p:cNvPr id="220" name="Google Shape;220;p32"/>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3"/>
          <p:cNvSpPr txBox="1"/>
          <p:nvPr>
            <p:ph idx="1" type="subTitle"/>
          </p:nvPr>
        </p:nvSpPr>
        <p:spPr>
          <a:xfrm>
            <a:off x="341471" y="911991"/>
            <a:ext cx="7918200" cy="3563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666666"/>
              </a:buClr>
              <a:buSzPts val="2000"/>
              <a:buFont typeface="Google Sans"/>
              <a:buChar char="●"/>
            </a:pPr>
            <a:r>
              <a:rPr lang="en" sz="2000">
                <a:solidFill>
                  <a:srgbClr val="666666"/>
                </a:solidFill>
                <a:latin typeface="Google Sans"/>
                <a:ea typeface="Google Sans"/>
                <a:cs typeface="Google Sans"/>
                <a:sym typeface="Google Sans"/>
              </a:rPr>
              <a:t>Make a hypothesis about a feature(s), test it and then repeat</a:t>
            </a:r>
            <a:endParaRPr sz="2000">
              <a:solidFill>
                <a:srgbClr val="666666"/>
              </a:solidFill>
              <a:latin typeface="Google Sans"/>
              <a:ea typeface="Google Sans"/>
              <a:cs typeface="Google Sans"/>
              <a:sym typeface="Google Sans"/>
            </a:endParaRPr>
          </a:p>
          <a:p>
            <a:pPr indent="-355600" lvl="0" marL="457200" rtl="0" algn="l">
              <a:lnSpc>
                <a:spcPct val="150000"/>
              </a:lnSpc>
              <a:spcBef>
                <a:spcPts val="0"/>
              </a:spcBef>
              <a:spcAft>
                <a:spcPts val="0"/>
              </a:spcAft>
              <a:buClr>
                <a:srgbClr val="666666"/>
              </a:buClr>
              <a:buSzPts val="2000"/>
              <a:buFont typeface="Google Sans"/>
              <a:buChar char="●"/>
            </a:pPr>
            <a:r>
              <a:rPr lang="en" sz="2000">
                <a:solidFill>
                  <a:srgbClr val="666666"/>
                </a:solidFill>
                <a:latin typeface="Google Sans"/>
                <a:ea typeface="Google Sans"/>
                <a:cs typeface="Google Sans"/>
                <a:sym typeface="Google Sans"/>
              </a:rPr>
              <a:t>Identify the features such that data leakage is not introduced</a:t>
            </a:r>
            <a:endParaRPr sz="2000">
              <a:solidFill>
                <a:srgbClr val="666666"/>
              </a:solidFill>
              <a:latin typeface="Google Sans"/>
              <a:ea typeface="Google Sans"/>
              <a:cs typeface="Google Sans"/>
              <a:sym typeface="Google Sans"/>
            </a:endParaRPr>
          </a:p>
          <a:p>
            <a:pPr indent="-355600" lvl="0" marL="457200" rtl="0" algn="l">
              <a:lnSpc>
                <a:spcPct val="150000"/>
              </a:lnSpc>
              <a:spcBef>
                <a:spcPts val="0"/>
              </a:spcBef>
              <a:spcAft>
                <a:spcPts val="0"/>
              </a:spcAft>
              <a:buClr>
                <a:srgbClr val="666666"/>
              </a:buClr>
              <a:buSzPts val="2000"/>
              <a:buFont typeface="Google Sans"/>
              <a:buChar char="●"/>
            </a:pPr>
            <a:r>
              <a:rPr lang="en" sz="2000">
                <a:solidFill>
                  <a:srgbClr val="666666"/>
                </a:solidFill>
                <a:latin typeface="Google Sans"/>
                <a:ea typeface="Google Sans"/>
                <a:cs typeface="Google Sans"/>
                <a:sym typeface="Google Sans"/>
              </a:rPr>
              <a:t>Sometimes more features might lead to Curse of Dimensionality</a:t>
            </a:r>
            <a:endParaRPr sz="2000">
              <a:solidFill>
                <a:srgbClr val="666666"/>
              </a:solidFill>
              <a:latin typeface="Google Sans"/>
              <a:ea typeface="Google Sans"/>
              <a:cs typeface="Google Sans"/>
              <a:sym typeface="Google Sans"/>
            </a:endParaRPr>
          </a:p>
          <a:p>
            <a:pPr indent="-355600" lvl="0" marL="457200" rtl="0" algn="l">
              <a:lnSpc>
                <a:spcPct val="150000"/>
              </a:lnSpc>
              <a:spcBef>
                <a:spcPts val="0"/>
              </a:spcBef>
              <a:spcAft>
                <a:spcPts val="0"/>
              </a:spcAft>
              <a:buSzPts val="2000"/>
              <a:buFont typeface="Google Sans"/>
              <a:buChar char="●"/>
            </a:pPr>
            <a:r>
              <a:rPr lang="en" sz="2000">
                <a:solidFill>
                  <a:srgbClr val="000000"/>
                </a:solidFill>
                <a:latin typeface="Google Sans"/>
                <a:ea typeface="Google Sans"/>
                <a:cs typeface="Google Sans"/>
                <a:sym typeface="Google Sans"/>
              </a:rPr>
              <a:t>Prediction data sources — </a:t>
            </a:r>
            <a:r>
              <a:rPr lang="en" sz="2000">
                <a:solidFill>
                  <a:srgbClr val="1155CC"/>
                </a:solidFill>
                <a:latin typeface="Google Sans"/>
                <a:ea typeface="Google Sans"/>
                <a:cs typeface="Google Sans"/>
                <a:sym typeface="Google Sans"/>
              </a:rPr>
              <a:t>online</a:t>
            </a:r>
            <a:r>
              <a:rPr lang="en" sz="2000">
                <a:solidFill>
                  <a:srgbClr val="000000"/>
                </a:solidFill>
                <a:latin typeface="Google Sans"/>
                <a:ea typeface="Google Sans"/>
                <a:cs typeface="Google Sans"/>
                <a:sym typeface="Google Sans"/>
              </a:rPr>
              <a:t> vs. </a:t>
            </a:r>
            <a:r>
              <a:rPr lang="en" sz="2000">
                <a:solidFill>
                  <a:srgbClr val="1155CC"/>
                </a:solidFill>
                <a:latin typeface="Google Sans"/>
                <a:ea typeface="Google Sans"/>
                <a:cs typeface="Google Sans"/>
                <a:sym typeface="Google Sans"/>
              </a:rPr>
              <a:t>offline</a:t>
            </a:r>
            <a:endParaRPr sz="2000">
              <a:solidFill>
                <a:srgbClr val="1155CC"/>
              </a:solidFill>
              <a:latin typeface="Google Sans"/>
              <a:ea typeface="Google Sans"/>
              <a:cs typeface="Google Sans"/>
              <a:sym typeface="Google Sans"/>
            </a:endParaRPr>
          </a:p>
        </p:txBody>
      </p:sp>
      <p:sp>
        <p:nvSpPr>
          <p:cNvPr id="226" name="Google Shape;226;p33"/>
          <p:cNvSpPr txBox="1"/>
          <p:nvPr>
            <p:ph idx="2" type="title"/>
          </p:nvPr>
        </p:nvSpPr>
        <p:spPr>
          <a:xfrm>
            <a:off x="3414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Step 2.1: Identify features </a:t>
            </a:r>
            <a:endParaRPr sz="3000"/>
          </a:p>
          <a:p>
            <a:pPr indent="0" lvl="0" marL="0" rtl="0" algn="l">
              <a:spcBef>
                <a:spcPts val="0"/>
              </a:spcBef>
              <a:spcAft>
                <a:spcPts val="0"/>
              </a:spcAft>
              <a:buNone/>
            </a:pPr>
            <a:r>
              <a:t/>
            </a:r>
            <a:endParaRPr sz="3000"/>
          </a:p>
        </p:txBody>
      </p:sp>
      <p:sp>
        <p:nvSpPr>
          <p:cNvPr id="227" name="Google Shape;227;p33"/>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4"/>
          <p:cNvSpPr txBox="1"/>
          <p:nvPr>
            <p:ph idx="2" type="title"/>
          </p:nvPr>
        </p:nvSpPr>
        <p:spPr>
          <a:xfrm>
            <a:off x="3414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Step 2.2: L</a:t>
            </a:r>
            <a:r>
              <a:rPr lang="en" sz="3000"/>
              <a:t>abel sources</a:t>
            </a:r>
            <a:endParaRPr sz="3000"/>
          </a:p>
          <a:p>
            <a:pPr indent="0" lvl="0" marL="0" rtl="0" algn="l">
              <a:spcBef>
                <a:spcPts val="0"/>
              </a:spcBef>
              <a:spcAft>
                <a:spcPts val="0"/>
              </a:spcAft>
              <a:buClr>
                <a:schemeClr val="dk1"/>
              </a:buClr>
              <a:buSzPts val="1100"/>
              <a:buFont typeface="Arial"/>
              <a:buNone/>
            </a:pPr>
            <a:r>
              <a:t/>
            </a:r>
            <a:endParaRPr sz="3000"/>
          </a:p>
          <a:p>
            <a:pPr indent="0" lvl="0" marL="0" rtl="0" algn="l">
              <a:spcBef>
                <a:spcPts val="0"/>
              </a:spcBef>
              <a:spcAft>
                <a:spcPts val="0"/>
              </a:spcAft>
              <a:buNone/>
            </a:pPr>
            <a:r>
              <a:rPr lang="en" sz="3000"/>
              <a:t> </a:t>
            </a:r>
            <a:endParaRPr sz="3000"/>
          </a:p>
          <a:p>
            <a:pPr indent="0" lvl="0" marL="0" rtl="0" algn="l">
              <a:spcBef>
                <a:spcPts val="0"/>
              </a:spcBef>
              <a:spcAft>
                <a:spcPts val="0"/>
              </a:spcAft>
              <a:buNone/>
            </a:pPr>
            <a:r>
              <a:t/>
            </a:r>
            <a:endParaRPr sz="3000"/>
          </a:p>
        </p:txBody>
      </p:sp>
      <p:sp>
        <p:nvSpPr>
          <p:cNvPr id="233" name="Google Shape;233;p34"/>
          <p:cNvSpPr txBox="1"/>
          <p:nvPr>
            <p:ph idx="1" type="subTitle"/>
          </p:nvPr>
        </p:nvSpPr>
        <p:spPr>
          <a:xfrm>
            <a:off x="341471" y="911991"/>
            <a:ext cx="7918200" cy="3563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Font typeface="Google Sans"/>
              <a:buChar char="●"/>
            </a:pPr>
            <a:r>
              <a:rPr lang="en" sz="2000">
                <a:solidFill>
                  <a:srgbClr val="000000"/>
                </a:solidFill>
                <a:latin typeface="Google Sans"/>
                <a:ea typeface="Google Sans"/>
                <a:cs typeface="Google Sans"/>
                <a:sym typeface="Google Sans"/>
              </a:rPr>
              <a:t>Direct label vs. derived labels</a:t>
            </a:r>
            <a:endParaRPr sz="2000">
              <a:solidFill>
                <a:srgbClr val="000000"/>
              </a:solidFill>
              <a:latin typeface="Google Sans"/>
              <a:ea typeface="Google Sans"/>
              <a:cs typeface="Google Sans"/>
              <a:sym typeface="Google Sans"/>
            </a:endParaRPr>
          </a:p>
        </p:txBody>
      </p:sp>
      <p:sp>
        <p:nvSpPr>
          <p:cNvPr id="234" name="Google Shape;234;p34"/>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5"/>
          <p:cNvSpPr txBox="1"/>
          <p:nvPr>
            <p:ph idx="2" type="title"/>
          </p:nvPr>
        </p:nvSpPr>
        <p:spPr>
          <a:xfrm>
            <a:off x="3414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Step 2.2: Label sources</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 </a:t>
            </a:r>
            <a:endParaRPr sz="3000"/>
          </a:p>
          <a:p>
            <a:pPr indent="0" lvl="0" marL="0" rtl="0" algn="l">
              <a:spcBef>
                <a:spcPts val="0"/>
              </a:spcBef>
              <a:spcAft>
                <a:spcPts val="0"/>
              </a:spcAft>
              <a:buNone/>
            </a:pPr>
            <a:r>
              <a:t/>
            </a:r>
            <a:endParaRPr sz="3000"/>
          </a:p>
        </p:txBody>
      </p:sp>
      <p:sp>
        <p:nvSpPr>
          <p:cNvPr id="240" name="Google Shape;240;p35"/>
          <p:cNvSpPr txBox="1"/>
          <p:nvPr>
            <p:ph idx="1" type="subTitle"/>
          </p:nvPr>
        </p:nvSpPr>
        <p:spPr>
          <a:xfrm>
            <a:off x="341471" y="911991"/>
            <a:ext cx="7918200" cy="3563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666666"/>
              </a:buClr>
              <a:buSzPts val="2000"/>
              <a:buFont typeface="Google Sans"/>
              <a:buChar char="●"/>
            </a:pPr>
            <a:r>
              <a:rPr lang="en" sz="2000">
                <a:solidFill>
                  <a:srgbClr val="666666"/>
                </a:solidFill>
                <a:latin typeface="Google Sans"/>
                <a:ea typeface="Google Sans"/>
                <a:cs typeface="Google Sans"/>
                <a:sym typeface="Google Sans"/>
              </a:rPr>
              <a:t>Direct label vs. derived labels</a:t>
            </a:r>
            <a:endParaRPr sz="2000">
              <a:solidFill>
                <a:srgbClr val="666666"/>
              </a:solidFill>
              <a:latin typeface="Google Sans"/>
              <a:ea typeface="Google Sans"/>
              <a:cs typeface="Google Sans"/>
              <a:sym typeface="Google Sans"/>
            </a:endParaRPr>
          </a:p>
          <a:p>
            <a:pPr indent="-355600" lvl="0" marL="457200" rtl="0" algn="l">
              <a:lnSpc>
                <a:spcPct val="150000"/>
              </a:lnSpc>
              <a:spcBef>
                <a:spcPts val="0"/>
              </a:spcBef>
              <a:spcAft>
                <a:spcPts val="0"/>
              </a:spcAft>
              <a:buClr>
                <a:srgbClr val="000000"/>
              </a:buClr>
              <a:buSzPts val="2000"/>
              <a:buFont typeface="Google Sans"/>
              <a:buChar char="●"/>
            </a:pPr>
            <a:r>
              <a:rPr lang="en" sz="2000">
                <a:solidFill>
                  <a:srgbClr val="000000"/>
                </a:solidFill>
                <a:latin typeface="Google Sans"/>
                <a:ea typeface="Google Sans"/>
                <a:cs typeface="Google Sans"/>
                <a:sym typeface="Google Sans"/>
              </a:rPr>
              <a:t>Human labelling</a:t>
            </a:r>
            <a:endParaRPr sz="2000">
              <a:solidFill>
                <a:srgbClr val="000000"/>
              </a:solidFill>
              <a:latin typeface="Google Sans"/>
              <a:ea typeface="Google Sans"/>
              <a:cs typeface="Google Sans"/>
              <a:sym typeface="Google Sans"/>
            </a:endParaRPr>
          </a:p>
          <a:p>
            <a:pPr indent="0" lvl="0" marL="0" rtl="0" algn="l">
              <a:lnSpc>
                <a:spcPct val="150000"/>
              </a:lnSpc>
              <a:spcBef>
                <a:spcPts val="0"/>
              </a:spcBef>
              <a:spcAft>
                <a:spcPts val="0"/>
              </a:spcAft>
              <a:buNone/>
            </a:pPr>
            <a:r>
              <a:t/>
            </a:r>
            <a:endParaRPr sz="2000">
              <a:solidFill>
                <a:srgbClr val="000000"/>
              </a:solidFill>
              <a:latin typeface="Google Sans"/>
              <a:ea typeface="Google Sans"/>
              <a:cs typeface="Google Sans"/>
              <a:sym typeface="Google Sans"/>
            </a:endParaRPr>
          </a:p>
        </p:txBody>
      </p:sp>
      <p:sp>
        <p:nvSpPr>
          <p:cNvPr id="241" name="Google Shape;241;p35"/>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6"/>
          <p:cNvSpPr txBox="1"/>
          <p:nvPr>
            <p:ph idx="2" type="title"/>
          </p:nvPr>
        </p:nvSpPr>
        <p:spPr>
          <a:xfrm>
            <a:off x="3414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Step 3: Select sampling strategy</a:t>
            </a:r>
            <a:endParaRPr sz="3000"/>
          </a:p>
        </p:txBody>
      </p:sp>
      <p:sp>
        <p:nvSpPr>
          <p:cNvPr id="247" name="Google Shape;247;p36"/>
          <p:cNvSpPr txBox="1"/>
          <p:nvPr>
            <p:ph idx="1" type="subTitle"/>
          </p:nvPr>
        </p:nvSpPr>
        <p:spPr>
          <a:xfrm>
            <a:off x="341471" y="911991"/>
            <a:ext cx="7918200" cy="3563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solidFill>
                  <a:srgbClr val="000000"/>
                </a:solidFill>
                <a:latin typeface="Google Sans"/>
                <a:ea typeface="Google Sans"/>
                <a:cs typeface="Google Sans"/>
                <a:sym typeface="Google Sans"/>
              </a:rPr>
              <a:t>Two situations:</a:t>
            </a:r>
            <a:endParaRPr sz="2000">
              <a:solidFill>
                <a:srgbClr val="000000"/>
              </a:solidFill>
              <a:latin typeface="Google Sans"/>
              <a:ea typeface="Google Sans"/>
              <a:cs typeface="Google Sans"/>
              <a:sym typeface="Google Sans"/>
            </a:endParaRPr>
          </a:p>
          <a:p>
            <a:pPr indent="-355600" lvl="0" marL="457200" rtl="0" algn="l">
              <a:lnSpc>
                <a:spcPct val="150000"/>
              </a:lnSpc>
              <a:spcBef>
                <a:spcPts val="0"/>
              </a:spcBef>
              <a:spcAft>
                <a:spcPts val="0"/>
              </a:spcAft>
              <a:buClr>
                <a:srgbClr val="000000"/>
              </a:buClr>
              <a:buSzPts val="2000"/>
              <a:buFont typeface="Google Sans"/>
              <a:buChar char="●"/>
            </a:pPr>
            <a:r>
              <a:rPr lang="en" sz="2000">
                <a:solidFill>
                  <a:srgbClr val="000000"/>
                </a:solidFill>
                <a:latin typeface="Google Sans"/>
                <a:ea typeface="Google Sans"/>
                <a:cs typeface="Google Sans"/>
                <a:sym typeface="Google Sans"/>
              </a:rPr>
              <a:t>Need to collect more data :(</a:t>
            </a:r>
            <a:endParaRPr sz="2000">
              <a:solidFill>
                <a:srgbClr val="000000"/>
              </a:solidFill>
              <a:latin typeface="Google Sans"/>
              <a:ea typeface="Google Sans"/>
              <a:cs typeface="Google Sans"/>
              <a:sym typeface="Google Sans"/>
            </a:endParaRPr>
          </a:p>
          <a:p>
            <a:pPr indent="-355600" lvl="0" marL="457200" rtl="0" algn="l">
              <a:lnSpc>
                <a:spcPct val="150000"/>
              </a:lnSpc>
              <a:spcBef>
                <a:spcPts val="0"/>
              </a:spcBef>
              <a:spcAft>
                <a:spcPts val="0"/>
              </a:spcAft>
              <a:buClr>
                <a:srgbClr val="000000"/>
              </a:buClr>
              <a:buSzPts val="2000"/>
              <a:buFont typeface="Google Sans"/>
              <a:buChar char="●"/>
            </a:pPr>
            <a:r>
              <a:rPr lang="en" sz="2000">
                <a:solidFill>
                  <a:srgbClr val="000000"/>
                </a:solidFill>
                <a:latin typeface="Google Sans"/>
                <a:ea typeface="Google Sans"/>
                <a:cs typeface="Google Sans"/>
                <a:sym typeface="Google Sans"/>
              </a:rPr>
              <a:t>Plenty of data, hence need to use a subset ^_^</a:t>
            </a:r>
            <a:endParaRPr sz="2000">
              <a:solidFill>
                <a:srgbClr val="000000"/>
              </a:solidFill>
              <a:latin typeface="Google Sans"/>
              <a:ea typeface="Google Sans"/>
              <a:cs typeface="Google Sans"/>
              <a:sym typeface="Google Sans"/>
            </a:endParaRPr>
          </a:p>
        </p:txBody>
      </p:sp>
      <p:sp>
        <p:nvSpPr>
          <p:cNvPr id="248" name="Google Shape;248;p36"/>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7"/>
          <p:cNvSpPr txBox="1"/>
          <p:nvPr>
            <p:ph idx="2" type="title"/>
          </p:nvPr>
        </p:nvSpPr>
        <p:spPr>
          <a:xfrm>
            <a:off x="3414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Step 3: Select sampling strategy</a:t>
            </a:r>
            <a:endParaRPr sz="3000"/>
          </a:p>
        </p:txBody>
      </p:sp>
      <p:sp>
        <p:nvSpPr>
          <p:cNvPr id="254" name="Google Shape;254;p37"/>
          <p:cNvSpPr txBox="1"/>
          <p:nvPr>
            <p:ph idx="1" type="subTitle"/>
          </p:nvPr>
        </p:nvSpPr>
        <p:spPr>
          <a:xfrm>
            <a:off x="341471" y="911991"/>
            <a:ext cx="7918200" cy="3563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solidFill>
                  <a:srgbClr val="000000"/>
                </a:solidFill>
                <a:latin typeface="Google Sans"/>
                <a:ea typeface="Google Sans"/>
                <a:cs typeface="Google Sans"/>
                <a:sym typeface="Google Sans"/>
              </a:rPr>
              <a:t>Two situations:</a:t>
            </a:r>
            <a:endParaRPr sz="2000">
              <a:solidFill>
                <a:srgbClr val="000000"/>
              </a:solidFill>
              <a:latin typeface="Google Sans"/>
              <a:ea typeface="Google Sans"/>
              <a:cs typeface="Google Sans"/>
              <a:sym typeface="Google Sans"/>
            </a:endParaRPr>
          </a:p>
          <a:p>
            <a:pPr indent="-355600" lvl="0" marL="457200" rtl="0" algn="l">
              <a:lnSpc>
                <a:spcPct val="150000"/>
              </a:lnSpc>
              <a:spcBef>
                <a:spcPts val="0"/>
              </a:spcBef>
              <a:spcAft>
                <a:spcPts val="0"/>
              </a:spcAft>
              <a:buClr>
                <a:srgbClr val="000000"/>
              </a:buClr>
              <a:buSzPts val="2000"/>
              <a:buFont typeface="Google Sans"/>
              <a:buChar char="●"/>
            </a:pPr>
            <a:r>
              <a:rPr lang="en" sz="2000">
                <a:solidFill>
                  <a:srgbClr val="000000"/>
                </a:solidFill>
                <a:latin typeface="Google Sans"/>
                <a:ea typeface="Google Sans"/>
                <a:cs typeface="Google Sans"/>
                <a:sym typeface="Google Sans"/>
              </a:rPr>
              <a:t>Need to collect more data :(</a:t>
            </a:r>
            <a:endParaRPr sz="2000">
              <a:solidFill>
                <a:srgbClr val="000000"/>
              </a:solidFill>
              <a:latin typeface="Google Sans"/>
              <a:ea typeface="Google Sans"/>
              <a:cs typeface="Google Sans"/>
              <a:sym typeface="Google Sans"/>
            </a:endParaRPr>
          </a:p>
          <a:p>
            <a:pPr indent="-355600" lvl="0" marL="457200" rtl="0" algn="l">
              <a:lnSpc>
                <a:spcPct val="150000"/>
              </a:lnSpc>
              <a:spcBef>
                <a:spcPts val="0"/>
              </a:spcBef>
              <a:spcAft>
                <a:spcPts val="0"/>
              </a:spcAft>
              <a:buClr>
                <a:srgbClr val="000000"/>
              </a:buClr>
              <a:buSzPts val="2000"/>
              <a:buFont typeface="Google Sans"/>
              <a:buChar char="●"/>
            </a:pPr>
            <a:r>
              <a:rPr lang="en" sz="2000">
                <a:solidFill>
                  <a:srgbClr val="000000"/>
                </a:solidFill>
                <a:latin typeface="Google Sans"/>
                <a:ea typeface="Google Sans"/>
                <a:cs typeface="Google Sans"/>
                <a:sym typeface="Google Sans"/>
              </a:rPr>
              <a:t>Plenty of data, hence need to use a subset ^_^</a:t>
            </a:r>
            <a:endParaRPr sz="2000">
              <a:solidFill>
                <a:srgbClr val="000000"/>
              </a:solidFill>
              <a:latin typeface="Google Sans"/>
              <a:ea typeface="Google Sans"/>
              <a:cs typeface="Google Sans"/>
              <a:sym typeface="Google Sans"/>
            </a:endParaRPr>
          </a:p>
        </p:txBody>
      </p:sp>
      <p:sp>
        <p:nvSpPr>
          <p:cNvPr id="255" name="Google Shape;255;p37"/>
          <p:cNvSpPr txBox="1"/>
          <p:nvPr/>
        </p:nvSpPr>
        <p:spPr>
          <a:xfrm>
            <a:off x="6733050" y="1347325"/>
            <a:ext cx="2128200" cy="4938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oogle Sans"/>
                <a:ea typeface="Google Sans"/>
                <a:cs typeface="Google Sans"/>
                <a:sym typeface="Google Sans"/>
              </a:rPr>
              <a:t>How do you do that? :O</a:t>
            </a:r>
            <a:endParaRPr>
              <a:latin typeface="Google Sans"/>
              <a:ea typeface="Google Sans"/>
              <a:cs typeface="Google Sans"/>
              <a:sym typeface="Google Sans"/>
            </a:endParaRPr>
          </a:p>
        </p:txBody>
      </p:sp>
      <p:cxnSp>
        <p:nvCxnSpPr>
          <p:cNvPr id="256" name="Google Shape;256;p37"/>
          <p:cNvCxnSpPr/>
          <p:nvPr/>
        </p:nvCxnSpPr>
        <p:spPr>
          <a:xfrm flipH="1">
            <a:off x="6245650" y="1782375"/>
            <a:ext cx="497100" cy="162000"/>
          </a:xfrm>
          <a:prstGeom prst="straightConnector1">
            <a:avLst/>
          </a:prstGeom>
          <a:noFill/>
          <a:ln cap="flat" cmpd="sng" w="28575">
            <a:solidFill>
              <a:schemeClr val="dk2"/>
            </a:solidFill>
            <a:prstDash val="solid"/>
            <a:round/>
            <a:headEnd len="med" w="med" type="none"/>
            <a:tailEnd len="med" w="med" type="triangle"/>
          </a:ln>
        </p:spPr>
      </p:cxnSp>
      <p:sp>
        <p:nvSpPr>
          <p:cNvPr id="257" name="Google Shape;257;p37"/>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8"/>
          <p:cNvSpPr txBox="1"/>
          <p:nvPr>
            <p:ph idx="2" type="title"/>
          </p:nvPr>
        </p:nvSpPr>
        <p:spPr>
          <a:xfrm>
            <a:off x="3414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The problem of </a:t>
            </a:r>
            <a:r>
              <a:rPr lang="en" sz="3000">
                <a:solidFill>
                  <a:srgbClr val="FF0000"/>
                </a:solidFill>
              </a:rPr>
              <a:t>Class Imbalance</a:t>
            </a:r>
            <a:endParaRPr sz="3000">
              <a:solidFill>
                <a:srgbClr val="FF0000"/>
              </a:solidFill>
            </a:endParaRPr>
          </a:p>
        </p:txBody>
      </p:sp>
      <p:sp>
        <p:nvSpPr>
          <p:cNvPr id="263" name="Google Shape;263;p38"/>
          <p:cNvSpPr txBox="1"/>
          <p:nvPr>
            <p:ph idx="1" type="subTitle"/>
          </p:nvPr>
        </p:nvSpPr>
        <p:spPr>
          <a:xfrm>
            <a:off x="341471" y="911991"/>
            <a:ext cx="7918200" cy="3563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solidFill>
                  <a:srgbClr val="000000"/>
                </a:solidFill>
                <a:latin typeface="Google Sans"/>
                <a:ea typeface="Google Sans"/>
                <a:cs typeface="Google Sans"/>
                <a:sym typeface="Google Sans"/>
              </a:rPr>
              <a:t> </a:t>
            </a:r>
            <a:endParaRPr sz="2000">
              <a:solidFill>
                <a:srgbClr val="000000"/>
              </a:solidFill>
              <a:latin typeface="Google Sans"/>
              <a:ea typeface="Google Sans"/>
              <a:cs typeface="Google Sans"/>
              <a:sym typeface="Google Sans"/>
            </a:endParaRPr>
          </a:p>
        </p:txBody>
      </p:sp>
      <p:pic>
        <p:nvPicPr>
          <p:cNvPr id="264" name="Google Shape;264;p38"/>
          <p:cNvPicPr preferRelativeResize="0"/>
          <p:nvPr/>
        </p:nvPicPr>
        <p:blipFill>
          <a:blip r:embed="rId3">
            <a:alphaModFix/>
          </a:blip>
          <a:stretch>
            <a:fillRect/>
          </a:stretch>
        </p:blipFill>
        <p:spPr>
          <a:xfrm>
            <a:off x="341475" y="825313"/>
            <a:ext cx="6270725" cy="3736475"/>
          </a:xfrm>
          <a:prstGeom prst="rect">
            <a:avLst/>
          </a:prstGeom>
          <a:noFill/>
          <a:ln>
            <a:noFill/>
          </a:ln>
        </p:spPr>
      </p:pic>
      <p:sp>
        <p:nvSpPr>
          <p:cNvPr id="265" name="Google Shape;265;p38"/>
          <p:cNvSpPr txBox="1"/>
          <p:nvPr/>
        </p:nvSpPr>
        <p:spPr>
          <a:xfrm>
            <a:off x="3069288" y="4561775"/>
            <a:ext cx="815100" cy="5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accent5"/>
                </a:solidFill>
                <a:latin typeface="Google Sans"/>
                <a:ea typeface="Google Sans"/>
                <a:cs typeface="Google Sans"/>
                <a:sym typeface="Google Sans"/>
                <a:hlinkClick r:id="rId4"/>
              </a:rPr>
              <a:t>Source</a:t>
            </a:r>
            <a:endParaRPr/>
          </a:p>
        </p:txBody>
      </p:sp>
      <p:sp>
        <p:nvSpPr>
          <p:cNvPr id="266" name="Google Shape;266;p38"/>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5"/>
              </a:rPr>
              <a:t>sayak.dev</a:t>
            </a:r>
            <a:endParaRPr>
              <a:latin typeface="Google Sans"/>
              <a:ea typeface="Google Sans"/>
              <a:cs typeface="Google Sans"/>
              <a:sym typeface="Google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9"/>
          <p:cNvSpPr txBox="1"/>
          <p:nvPr>
            <p:ph idx="2" type="title"/>
          </p:nvPr>
        </p:nvSpPr>
        <p:spPr>
          <a:xfrm>
            <a:off x="3414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Step 4: Data splitting</a:t>
            </a:r>
            <a:endParaRPr sz="3000"/>
          </a:p>
        </p:txBody>
      </p:sp>
      <p:sp>
        <p:nvSpPr>
          <p:cNvPr id="272" name="Google Shape;272;p39"/>
          <p:cNvSpPr txBox="1"/>
          <p:nvPr>
            <p:ph idx="1" type="subTitle"/>
          </p:nvPr>
        </p:nvSpPr>
        <p:spPr>
          <a:xfrm>
            <a:off x="341471" y="911991"/>
            <a:ext cx="7918200" cy="3563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solidFill>
                  <a:srgbClr val="000000"/>
                </a:solidFill>
                <a:latin typeface="Google Sans"/>
                <a:ea typeface="Google Sans"/>
                <a:cs typeface="Google Sans"/>
                <a:sym typeface="Google Sans"/>
              </a:rPr>
              <a:t>Three golden splits:</a:t>
            </a:r>
            <a:endParaRPr sz="2000">
              <a:solidFill>
                <a:srgbClr val="000000"/>
              </a:solidFill>
              <a:latin typeface="Google Sans"/>
              <a:ea typeface="Google Sans"/>
              <a:cs typeface="Google Sans"/>
              <a:sym typeface="Google Sans"/>
            </a:endParaRPr>
          </a:p>
          <a:p>
            <a:pPr indent="-355600" lvl="0" marL="457200" rtl="0" algn="l">
              <a:lnSpc>
                <a:spcPct val="150000"/>
              </a:lnSpc>
              <a:spcBef>
                <a:spcPts val="0"/>
              </a:spcBef>
              <a:spcAft>
                <a:spcPts val="0"/>
              </a:spcAft>
              <a:buClr>
                <a:srgbClr val="000000"/>
              </a:buClr>
              <a:buSzPts val="2000"/>
              <a:buFont typeface="Google Sans"/>
              <a:buChar char="●"/>
            </a:pPr>
            <a:r>
              <a:rPr lang="en" sz="2000">
                <a:solidFill>
                  <a:srgbClr val="000000"/>
                </a:solidFill>
                <a:latin typeface="Google Sans"/>
                <a:ea typeface="Google Sans"/>
                <a:cs typeface="Google Sans"/>
                <a:sym typeface="Google Sans"/>
              </a:rPr>
              <a:t>Training </a:t>
            </a:r>
            <a:endParaRPr sz="2000">
              <a:solidFill>
                <a:srgbClr val="000000"/>
              </a:solidFill>
              <a:latin typeface="Google Sans"/>
              <a:ea typeface="Google Sans"/>
              <a:cs typeface="Google Sans"/>
              <a:sym typeface="Google Sans"/>
            </a:endParaRPr>
          </a:p>
          <a:p>
            <a:pPr indent="-355600" lvl="0" marL="457200" rtl="0" algn="l">
              <a:lnSpc>
                <a:spcPct val="150000"/>
              </a:lnSpc>
              <a:spcBef>
                <a:spcPts val="0"/>
              </a:spcBef>
              <a:spcAft>
                <a:spcPts val="0"/>
              </a:spcAft>
              <a:buClr>
                <a:srgbClr val="000000"/>
              </a:buClr>
              <a:buSzPts val="2000"/>
              <a:buFont typeface="Google Sans"/>
              <a:buChar char="●"/>
            </a:pPr>
            <a:r>
              <a:rPr lang="en" sz="2000">
                <a:solidFill>
                  <a:srgbClr val="000000"/>
                </a:solidFill>
                <a:latin typeface="Google Sans"/>
                <a:ea typeface="Google Sans"/>
                <a:cs typeface="Google Sans"/>
                <a:sym typeface="Google Sans"/>
              </a:rPr>
              <a:t>Validation</a:t>
            </a:r>
            <a:endParaRPr sz="2000">
              <a:solidFill>
                <a:srgbClr val="000000"/>
              </a:solidFill>
              <a:latin typeface="Google Sans"/>
              <a:ea typeface="Google Sans"/>
              <a:cs typeface="Google Sans"/>
              <a:sym typeface="Google Sans"/>
            </a:endParaRPr>
          </a:p>
          <a:p>
            <a:pPr indent="-355600" lvl="0" marL="457200" rtl="0" algn="l">
              <a:lnSpc>
                <a:spcPct val="150000"/>
              </a:lnSpc>
              <a:spcBef>
                <a:spcPts val="0"/>
              </a:spcBef>
              <a:spcAft>
                <a:spcPts val="0"/>
              </a:spcAft>
              <a:buClr>
                <a:srgbClr val="000000"/>
              </a:buClr>
              <a:buSzPts val="2000"/>
              <a:buFont typeface="Google Sans"/>
              <a:buChar char="●"/>
            </a:pPr>
            <a:r>
              <a:rPr lang="en" sz="2000">
                <a:solidFill>
                  <a:srgbClr val="000000"/>
                </a:solidFill>
                <a:latin typeface="Google Sans"/>
                <a:ea typeface="Google Sans"/>
                <a:cs typeface="Google Sans"/>
                <a:sym typeface="Google Sans"/>
              </a:rPr>
              <a:t>Testing</a:t>
            </a:r>
            <a:endParaRPr sz="2000">
              <a:solidFill>
                <a:srgbClr val="000000"/>
              </a:solidFill>
              <a:latin typeface="Google Sans"/>
              <a:ea typeface="Google Sans"/>
              <a:cs typeface="Google Sans"/>
              <a:sym typeface="Google Sans"/>
            </a:endParaRPr>
          </a:p>
        </p:txBody>
      </p:sp>
      <p:sp>
        <p:nvSpPr>
          <p:cNvPr id="273" name="Google Shape;273;p39"/>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id="83" name="Google Shape;83;p13"/>
          <p:cNvPicPr preferRelativeResize="0"/>
          <p:nvPr/>
        </p:nvPicPr>
        <p:blipFill>
          <a:blip r:embed="rId3">
            <a:alphaModFix/>
          </a:blip>
          <a:stretch>
            <a:fillRect/>
          </a:stretch>
        </p:blipFill>
        <p:spPr>
          <a:xfrm>
            <a:off x="581025" y="1838100"/>
            <a:ext cx="7981950" cy="1476375"/>
          </a:xfrm>
          <a:prstGeom prst="rect">
            <a:avLst/>
          </a:prstGeom>
          <a:noFill/>
          <a:ln>
            <a:noFill/>
          </a:ln>
        </p:spPr>
      </p:pic>
      <p:sp>
        <p:nvSpPr>
          <p:cNvPr id="84" name="Google Shape;84;p13"/>
          <p:cNvSpPr txBox="1"/>
          <p:nvPr>
            <p:ph idx="2" type="title"/>
          </p:nvPr>
        </p:nvSpPr>
        <p:spPr>
          <a:xfrm>
            <a:off x="515825" y="79400"/>
            <a:ext cx="7620900" cy="6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i="1" lang="en"/>
              <a:t>typical</a:t>
            </a:r>
            <a:r>
              <a:rPr lang="en"/>
              <a:t> machine learning workflow</a:t>
            </a:r>
            <a:endParaRPr/>
          </a:p>
        </p:txBody>
      </p:sp>
      <p:sp>
        <p:nvSpPr>
          <p:cNvPr id="85" name="Google Shape;85;p13"/>
          <p:cNvSpPr txBox="1"/>
          <p:nvPr/>
        </p:nvSpPr>
        <p:spPr>
          <a:xfrm>
            <a:off x="4158000" y="3544275"/>
            <a:ext cx="8280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Google Sans"/>
                <a:ea typeface="Google Sans"/>
                <a:cs typeface="Google Sans"/>
                <a:sym typeface="Google Sans"/>
                <a:hlinkClick r:id="rId4"/>
              </a:rPr>
              <a:t>Source</a:t>
            </a:r>
            <a:endParaRPr>
              <a:latin typeface="Google Sans"/>
              <a:ea typeface="Google Sans"/>
              <a:cs typeface="Google Sans"/>
              <a:sym typeface="Google Sans"/>
            </a:endParaRPr>
          </a:p>
        </p:txBody>
      </p:sp>
      <p:sp>
        <p:nvSpPr>
          <p:cNvPr id="86" name="Google Shape;86;p13"/>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5"/>
              </a:rPr>
              <a:t>sayak.dev</a:t>
            </a:r>
            <a:endParaRPr>
              <a:latin typeface="Google Sans"/>
              <a:ea typeface="Google Sans"/>
              <a:cs typeface="Google Sans"/>
              <a:sym typeface="Google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0"/>
          <p:cNvSpPr txBox="1"/>
          <p:nvPr>
            <p:ph idx="2" type="title"/>
          </p:nvPr>
        </p:nvSpPr>
        <p:spPr>
          <a:xfrm>
            <a:off x="3414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Step 4: Data splitting</a:t>
            </a:r>
            <a:endParaRPr sz="3000"/>
          </a:p>
        </p:txBody>
      </p:sp>
      <p:sp>
        <p:nvSpPr>
          <p:cNvPr id="279" name="Google Shape;279;p40"/>
          <p:cNvSpPr txBox="1"/>
          <p:nvPr>
            <p:ph idx="1" type="subTitle"/>
          </p:nvPr>
        </p:nvSpPr>
        <p:spPr>
          <a:xfrm>
            <a:off x="341471" y="911991"/>
            <a:ext cx="7918200" cy="3563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solidFill>
                  <a:srgbClr val="000000"/>
                </a:solidFill>
                <a:latin typeface="Google Sans"/>
                <a:ea typeface="Google Sans"/>
                <a:cs typeface="Google Sans"/>
                <a:sym typeface="Google Sans"/>
              </a:rPr>
              <a:t>Two important questions:</a:t>
            </a:r>
            <a:endParaRPr sz="2000">
              <a:solidFill>
                <a:srgbClr val="000000"/>
              </a:solidFill>
              <a:latin typeface="Google Sans"/>
              <a:ea typeface="Google Sans"/>
              <a:cs typeface="Google Sans"/>
              <a:sym typeface="Google Sans"/>
            </a:endParaRPr>
          </a:p>
          <a:p>
            <a:pPr indent="-355600" lvl="0" marL="457200" rtl="0" algn="l">
              <a:lnSpc>
                <a:spcPct val="150000"/>
              </a:lnSpc>
              <a:spcBef>
                <a:spcPts val="0"/>
              </a:spcBef>
              <a:spcAft>
                <a:spcPts val="0"/>
              </a:spcAft>
              <a:buClr>
                <a:srgbClr val="000000"/>
              </a:buClr>
              <a:buSzPts val="2000"/>
              <a:buFont typeface="Google Sans"/>
              <a:buChar char="●"/>
            </a:pPr>
            <a:r>
              <a:rPr lang="en" sz="2000">
                <a:solidFill>
                  <a:srgbClr val="000000"/>
                </a:solidFill>
                <a:latin typeface="Google Sans"/>
                <a:ea typeface="Google Sans"/>
                <a:cs typeface="Google Sans"/>
                <a:sym typeface="Google Sans"/>
              </a:rPr>
              <a:t>When can we not split the data randomly?</a:t>
            </a:r>
            <a:endParaRPr sz="2000">
              <a:solidFill>
                <a:srgbClr val="000000"/>
              </a:solidFill>
              <a:latin typeface="Google Sans"/>
              <a:ea typeface="Google Sans"/>
              <a:cs typeface="Google Sans"/>
              <a:sym typeface="Google Sans"/>
            </a:endParaRPr>
          </a:p>
          <a:p>
            <a:pPr indent="-355600" lvl="0" marL="457200" rtl="0" algn="l">
              <a:lnSpc>
                <a:spcPct val="150000"/>
              </a:lnSpc>
              <a:spcBef>
                <a:spcPts val="0"/>
              </a:spcBef>
              <a:spcAft>
                <a:spcPts val="0"/>
              </a:spcAft>
              <a:buClr>
                <a:srgbClr val="000000"/>
              </a:buClr>
              <a:buSzPts val="2000"/>
              <a:buFont typeface="Google Sans"/>
              <a:buChar char="●"/>
            </a:pPr>
            <a:r>
              <a:rPr lang="en" sz="2000">
                <a:solidFill>
                  <a:srgbClr val="000000"/>
                </a:solidFill>
                <a:latin typeface="Google Sans"/>
                <a:ea typeface="Google Sans"/>
                <a:cs typeface="Google Sans"/>
                <a:sym typeface="Google Sans"/>
              </a:rPr>
              <a:t>When can we do that?</a:t>
            </a:r>
            <a:endParaRPr sz="2000">
              <a:solidFill>
                <a:srgbClr val="000000"/>
              </a:solidFill>
              <a:latin typeface="Google Sans"/>
              <a:ea typeface="Google Sans"/>
              <a:cs typeface="Google Sans"/>
              <a:sym typeface="Google Sans"/>
            </a:endParaRPr>
          </a:p>
        </p:txBody>
      </p:sp>
      <p:sp>
        <p:nvSpPr>
          <p:cNvPr id="280" name="Google Shape;280;p40"/>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1"/>
          <p:cNvSpPr txBox="1"/>
          <p:nvPr/>
        </p:nvSpPr>
        <p:spPr>
          <a:xfrm>
            <a:off x="896475" y="1804125"/>
            <a:ext cx="5928000" cy="1250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3000">
                <a:solidFill>
                  <a:schemeClr val="dk1"/>
                </a:solidFill>
                <a:latin typeface="Google Sans"/>
                <a:ea typeface="Google Sans"/>
                <a:cs typeface="Google Sans"/>
                <a:sym typeface="Google Sans"/>
              </a:rPr>
              <a:t>Incorporating fairness practices</a:t>
            </a:r>
            <a:endParaRPr b="1" sz="3000">
              <a:latin typeface="Google Sans"/>
              <a:ea typeface="Google Sans"/>
              <a:cs typeface="Google Sans"/>
              <a:sym typeface="Google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2"/>
          <p:cNvSpPr txBox="1"/>
          <p:nvPr>
            <p:ph idx="2" type="title"/>
          </p:nvPr>
        </p:nvSpPr>
        <p:spPr>
          <a:xfrm>
            <a:off x="3414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Why care about it?</a:t>
            </a:r>
            <a:endParaRPr sz="3000"/>
          </a:p>
        </p:txBody>
      </p:sp>
      <p:sp>
        <p:nvSpPr>
          <p:cNvPr id="291" name="Google Shape;291;p42"/>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pic>
        <p:nvPicPr>
          <p:cNvPr id="292" name="Google Shape;292;p42"/>
          <p:cNvPicPr preferRelativeResize="0"/>
          <p:nvPr/>
        </p:nvPicPr>
        <p:blipFill>
          <a:blip r:embed="rId4">
            <a:alphaModFix/>
          </a:blip>
          <a:stretch>
            <a:fillRect/>
          </a:stretch>
        </p:blipFill>
        <p:spPr>
          <a:xfrm>
            <a:off x="437500" y="1984950"/>
            <a:ext cx="5018776" cy="802375"/>
          </a:xfrm>
          <a:prstGeom prst="rect">
            <a:avLst/>
          </a:prstGeom>
          <a:noFill/>
          <a:ln cap="flat" cmpd="sng" w="9525">
            <a:solidFill>
              <a:srgbClr val="595959"/>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3"/>
          <p:cNvSpPr txBox="1"/>
          <p:nvPr>
            <p:ph idx="2" type="title"/>
          </p:nvPr>
        </p:nvSpPr>
        <p:spPr>
          <a:xfrm>
            <a:off x="3414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Why care about it?</a:t>
            </a:r>
            <a:endParaRPr sz="3000"/>
          </a:p>
        </p:txBody>
      </p:sp>
      <p:sp>
        <p:nvSpPr>
          <p:cNvPr id="298" name="Google Shape;298;p43"/>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pic>
        <p:nvPicPr>
          <p:cNvPr id="299" name="Google Shape;299;p43"/>
          <p:cNvPicPr preferRelativeResize="0"/>
          <p:nvPr/>
        </p:nvPicPr>
        <p:blipFill>
          <a:blip r:embed="rId4">
            <a:alphaModFix/>
          </a:blip>
          <a:stretch>
            <a:fillRect/>
          </a:stretch>
        </p:blipFill>
        <p:spPr>
          <a:xfrm>
            <a:off x="437500" y="1984950"/>
            <a:ext cx="5018776" cy="802375"/>
          </a:xfrm>
          <a:prstGeom prst="rect">
            <a:avLst/>
          </a:prstGeom>
          <a:noFill/>
          <a:ln cap="flat" cmpd="sng" w="19050">
            <a:solidFill>
              <a:srgbClr val="595959"/>
            </a:solidFill>
            <a:prstDash val="solid"/>
            <a:round/>
            <a:headEnd len="sm" w="sm" type="none"/>
            <a:tailEnd len="sm" w="sm" type="none"/>
          </a:ln>
        </p:spPr>
      </p:pic>
      <p:pic>
        <p:nvPicPr>
          <p:cNvPr id="300" name="Google Shape;300;p43"/>
          <p:cNvPicPr preferRelativeResize="0"/>
          <p:nvPr/>
        </p:nvPicPr>
        <p:blipFill>
          <a:blip r:embed="rId5">
            <a:alphaModFix/>
          </a:blip>
          <a:stretch>
            <a:fillRect/>
          </a:stretch>
        </p:blipFill>
        <p:spPr>
          <a:xfrm>
            <a:off x="5645525" y="1130525"/>
            <a:ext cx="3110775" cy="3236824"/>
          </a:xfrm>
          <a:prstGeom prst="rect">
            <a:avLst/>
          </a:prstGeom>
          <a:noFill/>
          <a:ln cap="flat" cmpd="sng" w="19050">
            <a:solidFill>
              <a:srgbClr val="595959"/>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4"/>
          <p:cNvSpPr txBox="1"/>
          <p:nvPr>
            <p:ph idx="2" type="title"/>
          </p:nvPr>
        </p:nvSpPr>
        <p:spPr>
          <a:xfrm>
            <a:off x="3414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Why care about it?</a:t>
            </a:r>
            <a:endParaRPr sz="3000"/>
          </a:p>
        </p:txBody>
      </p:sp>
      <p:sp>
        <p:nvSpPr>
          <p:cNvPr id="306" name="Google Shape;306;p44"/>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pic>
        <p:nvPicPr>
          <p:cNvPr id="307" name="Google Shape;307;p44"/>
          <p:cNvPicPr preferRelativeResize="0"/>
          <p:nvPr/>
        </p:nvPicPr>
        <p:blipFill>
          <a:blip r:embed="rId4">
            <a:alphaModFix/>
          </a:blip>
          <a:stretch>
            <a:fillRect/>
          </a:stretch>
        </p:blipFill>
        <p:spPr>
          <a:xfrm>
            <a:off x="437500" y="1984950"/>
            <a:ext cx="5018776" cy="802375"/>
          </a:xfrm>
          <a:prstGeom prst="rect">
            <a:avLst/>
          </a:prstGeom>
          <a:noFill/>
          <a:ln cap="flat" cmpd="sng" w="19050">
            <a:solidFill>
              <a:srgbClr val="595959"/>
            </a:solidFill>
            <a:prstDash val="solid"/>
            <a:round/>
            <a:headEnd len="sm" w="sm" type="none"/>
            <a:tailEnd len="sm" w="sm" type="none"/>
          </a:ln>
        </p:spPr>
      </p:pic>
      <p:pic>
        <p:nvPicPr>
          <p:cNvPr id="308" name="Google Shape;308;p44"/>
          <p:cNvPicPr preferRelativeResize="0"/>
          <p:nvPr/>
        </p:nvPicPr>
        <p:blipFill>
          <a:blip r:embed="rId5">
            <a:alphaModFix/>
          </a:blip>
          <a:stretch>
            <a:fillRect/>
          </a:stretch>
        </p:blipFill>
        <p:spPr>
          <a:xfrm>
            <a:off x="5645525" y="1130525"/>
            <a:ext cx="3110775" cy="3236824"/>
          </a:xfrm>
          <a:prstGeom prst="rect">
            <a:avLst/>
          </a:prstGeom>
          <a:noFill/>
          <a:ln cap="flat" cmpd="sng" w="19050">
            <a:solidFill>
              <a:srgbClr val="595959"/>
            </a:solidFill>
            <a:prstDash val="solid"/>
            <a:round/>
            <a:headEnd len="sm" w="sm" type="none"/>
            <a:tailEnd len="sm" w="sm" type="none"/>
          </a:ln>
        </p:spPr>
      </p:pic>
      <p:sp>
        <p:nvSpPr>
          <p:cNvPr id="309" name="Google Shape;309;p44"/>
          <p:cNvSpPr txBox="1"/>
          <p:nvPr/>
        </p:nvSpPr>
        <p:spPr>
          <a:xfrm>
            <a:off x="437500" y="3511875"/>
            <a:ext cx="2350500" cy="7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Google Sans"/>
                <a:ea typeface="Google Sans"/>
                <a:cs typeface="Google Sans"/>
                <a:sym typeface="Google Sans"/>
              </a:rPr>
              <a:t>And many </a:t>
            </a:r>
            <a:r>
              <a:rPr b="1" lang="en" sz="1800" u="sng">
                <a:solidFill>
                  <a:schemeClr val="hlink"/>
                </a:solidFill>
                <a:latin typeface="Google Sans"/>
                <a:ea typeface="Google Sans"/>
                <a:cs typeface="Google Sans"/>
                <a:sym typeface="Google Sans"/>
                <a:hlinkClick r:id="rId6"/>
              </a:rPr>
              <a:t>more</a:t>
            </a:r>
            <a:r>
              <a:rPr b="1" lang="en" sz="1800">
                <a:latin typeface="Google Sans"/>
                <a:ea typeface="Google Sans"/>
                <a:cs typeface="Google Sans"/>
                <a:sym typeface="Google Sans"/>
              </a:rPr>
              <a:t> ...</a:t>
            </a:r>
            <a:endParaRPr b="1" sz="1800">
              <a:latin typeface="Google Sans"/>
              <a:ea typeface="Google Sans"/>
              <a:cs typeface="Google Sans"/>
              <a:sym typeface="Google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5"/>
          <p:cNvSpPr txBox="1"/>
          <p:nvPr>
            <p:ph idx="2" type="title"/>
          </p:nvPr>
        </p:nvSpPr>
        <p:spPr>
          <a:xfrm>
            <a:off x="3414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Combating bias</a:t>
            </a:r>
            <a:endParaRPr sz="3000"/>
          </a:p>
        </p:txBody>
      </p:sp>
      <p:sp>
        <p:nvSpPr>
          <p:cNvPr id="315" name="Google Shape;315;p45"/>
          <p:cNvSpPr txBox="1"/>
          <p:nvPr>
            <p:ph idx="1" type="subTitle"/>
          </p:nvPr>
        </p:nvSpPr>
        <p:spPr>
          <a:xfrm>
            <a:off x="341471" y="911991"/>
            <a:ext cx="7918200" cy="3563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Font typeface="Google Sans"/>
              <a:buChar char="●"/>
            </a:pPr>
            <a:r>
              <a:rPr lang="en" sz="2000">
                <a:solidFill>
                  <a:srgbClr val="000000"/>
                </a:solidFill>
                <a:latin typeface="Google Sans"/>
                <a:ea typeface="Google Sans"/>
                <a:cs typeface="Google Sans"/>
                <a:sym typeface="Google Sans"/>
              </a:rPr>
              <a:t>Identifying bias</a:t>
            </a:r>
            <a:endParaRPr sz="2000">
              <a:solidFill>
                <a:srgbClr val="000000"/>
              </a:solidFill>
              <a:latin typeface="Google Sans"/>
              <a:ea typeface="Google Sans"/>
              <a:cs typeface="Google Sans"/>
              <a:sym typeface="Google Sans"/>
            </a:endParaRPr>
          </a:p>
          <a:p>
            <a:pPr indent="0" lvl="0" marL="0" rtl="0" algn="l">
              <a:lnSpc>
                <a:spcPct val="150000"/>
              </a:lnSpc>
              <a:spcBef>
                <a:spcPts val="0"/>
              </a:spcBef>
              <a:spcAft>
                <a:spcPts val="0"/>
              </a:spcAft>
              <a:buNone/>
            </a:pPr>
            <a:r>
              <a:t/>
            </a:r>
            <a:endParaRPr sz="2000">
              <a:solidFill>
                <a:srgbClr val="000000"/>
              </a:solidFill>
              <a:latin typeface="Google Sans"/>
              <a:ea typeface="Google Sans"/>
              <a:cs typeface="Google Sans"/>
              <a:sym typeface="Google Sans"/>
            </a:endParaRPr>
          </a:p>
        </p:txBody>
      </p:sp>
      <p:sp>
        <p:nvSpPr>
          <p:cNvPr id="316" name="Google Shape;316;p45"/>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6"/>
          <p:cNvSpPr txBox="1"/>
          <p:nvPr>
            <p:ph idx="2" type="title"/>
          </p:nvPr>
        </p:nvSpPr>
        <p:spPr>
          <a:xfrm>
            <a:off x="3414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Combating bias</a:t>
            </a:r>
            <a:endParaRPr sz="3000"/>
          </a:p>
        </p:txBody>
      </p:sp>
      <p:sp>
        <p:nvSpPr>
          <p:cNvPr id="322" name="Google Shape;322;p46"/>
          <p:cNvSpPr txBox="1"/>
          <p:nvPr>
            <p:ph idx="1" type="subTitle"/>
          </p:nvPr>
        </p:nvSpPr>
        <p:spPr>
          <a:xfrm>
            <a:off x="341471" y="911991"/>
            <a:ext cx="7918200" cy="3563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Font typeface="Google Sans"/>
              <a:buChar char="●"/>
            </a:pPr>
            <a:r>
              <a:rPr lang="en" sz="2000">
                <a:solidFill>
                  <a:srgbClr val="000000"/>
                </a:solidFill>
                <a:latin typeface="Google Sans"/>
                <a:ea typeface="Google Sans"/>
                <a:cs typeface="Google Sans"/>
                <a:sym typeface="Google Sans"/>
              </a:rPr>
              <a:t>Identifying bias</a:t>
            </a:r>
            <a:endParaRPr sz="2000">
              <a:solidFill>
                <a:srgbClr val="000000"/>
              </a:solidFill>
              <a:latin typeface="Google Sans"/>
              <a:ea typeface="Google Sans"/>
              <a:cs typeface="Google Sans"/>
              <a:sym typeface="Google Sans"/>
            </a:endParaRPr>
          </a:p>
          <a:p>
            <a:pPr indent="-355600" lvl="1" marL="914400" rtl="0" algn="l">
              <a:lnSpc>
                <a:spcPct val="150000"/>
              </a:lnSpc>
              <a:spcBef>
                <a:spcPts val="0"/>
              </a:spcBef>
              <a:spcAft>
                <a:spcPts val="0"/>
              </a:spcAft>
              <a:buClr>
                <a:srgbClr val="000000"/>
              </a:buClr>
              <a:buSzPts val="2000"/>
              <a:buFont typeface="Google Sans"/>
              <a:buChar char="○"/>
            </a:pPr>
            <a:r>
              <a:rPr lang="en" sz="2000"/>
              <a:t>Missing feature values in large numbers</a:t>
            </a:r>
            <a:endParaRPr sz="2000"/>
          </a:p>
          <a:p>
            <a:pPr indent="-355600" lvl="1" marL="914400" rtl="0" algn="l">
              <a:lnSpc>
                <a:spcPct val="150000"/>
              </a:lnSpc>
              <a:spcBef>
                <a:spcPts val="0"/>
              </a:spcBef>
              <a:spcAft>
                <a:spcPts val="0"/>
              </a:spcAft>
              <a:buSzPts val="2000"/>
              <a:buChar char="○"/>
            </a:pPr>
            <a:r>
              <a:rPr lang="en" sz="2000"/>
              <a:t>Unusual feature values</a:t>
            </a:r>
            <a:endParaRPr sz="2000"/>
          </a:p>
          <a:p>
            <a:pPr indent="-355600" lvl="1" marL="914400" rtl="0" algn="l">
              <a:lnSpc>
                <a:spcPct val="150000"/>
              </a:lnSpc>
              <a:spcBef>
                <a:spcPts val="0"/>
              </a:spcBef>
              <a:spcAft>
                <a:spcPts val="0"/>
              </a:spcAft>
              <a:buSzPts val="2000"/>
              <a:buChar char="○"/>
            </a:pPr>
            <a:r>
              <a:rPr lang="en" sz="2000"/>
              <a:t>Class imbalance</a:t>
            </a:r>
            <a:endParaRPr sz="2000"/>
          </a:p>
          <a:p>
            <a:pPr indent="0" lvl="0" marL="0" rtl="0" algn="l">
              <a:lnSpc>
                <a:spcPct val="150000"/>
              </a:lnSpc>
              <a:spcBef>
                <a:spcPts val="0"/>
              </a:spcBef>
              <a:spcAft>
                <a:spcPts val="0"/>
              </a:spcAft>
              <a:buNone/>
            </a:pPr>
            <a:r>
              <a:t/>
            </a:r>
            <a:endParaRPr sz="2000">
              <a:solidFill>
                <a:srgbClr val="000000"/>
              </a:solidFill>
              <a:latin typeface="Google Sans"/>
              <a:ea typeface="Google Sans"/>
              <a:cs typeface="Google Sans"/>
              <a:sym typeface="Google Sans"/>
            </a:endParaRPr>
          </a:p>
        </p:txBody>
      </p:sp>
      <p:sp>
        <p:nvSpPr>
          <p:cNvPr id="323" name="Google Shape;323;p46"/>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7"/>
          <p:cNvSpPr txBox="1"/>
          <p:nvPr>
            <p:ph idx="2" type="title"/>
          </p:nvPr>
        </p:nvSpPr>
        <p:spPr>
          <a:xfrm>
            <a:off x="3414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Combating bias</a:t>
            </a:r>
            <a:endParaRPr sz="3000"/>
          </a:p>
        </p:txBody>
      </p:sp>
      <p:sp>
        <p:nvSpPr>
          <p:cNvPr id="329" name="Google Shape;329;p47"/>
          <p:cNvSpPr txBox="1"/>
          <p:nvPr>
            <p:ph idx="1" type="subTitle"/>
          </p:nvPr>
        </p:nvSpPr>
        <p:spPr>
          <a:xfrm>
            <a:off x="341471" y="911991"/>
            <a:ext cx="7918200" cy="3563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Font typeface="Google Sans"/>
              <a:buChar char="●"/>
            </a:pPr>
            <a:r>
              <a:rPr lang="en" sz="2000">
                <a:solidFill>
                  <a:srgbClr val="000000"/>
                </a:solidFill>
                <a:latin typeface="Google Sans"/>
                <a:ea typeface="Google Sans"/>
                <a:cs typeface="Google Sans"/>
                <a:sym typeface="Google Sans"/>
              </a:rPr>
              <a:t>Evaluating for bias</a:t>
            </a:r>
            <a:endParaRPr sz="2000"/>
          </a:p>
        </p:txBody>
      </p:sp>
      <p:sp>
        <p:nvSpPr>
          <p:cNvPr id="330" name="Google Shape;330;p47"/>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8"/>
          <p:cNvSpPr txBox="1"/>
          <p:nvPr>
            <p:ph idx="2" type="title"/>
          </p:nvPr>
        </p:nvSpPr>
        <p:spPr>
          <a:xfrm>
            <a:off x="3414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Combating bias</a:t>
            </a:r>
            <a:endParaRPr sz="3000"/>
          </a:p>
        </p:txBody>
      </p:sp>
      <p:sp>
        <p:nvSpPr>
          <p:cNvPr id="336" name="Google Shape;336;p48"/>
          <p:cNvSpPr txBox="1"/>
          <p:nvPr>
            <p:ph idx="1" type="subTitle"/>
          </p:nvPr>
        </p:nvSpPr>
        <p:spPr>
          <a:xfrm>
            <a:off x="341471" y="911991"/>
            <a:ext cx="7918200" cy="35631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Font typeface="Google Sans"/>
              <a:buChar char="●"/>
            </a:pPr>
            <a:r>
              <a:rPr lang="en" sz="2000">
                <a:solidFill>
                  <a:srgbClr val="000000"/>
                </a:solidFill>
                <a:latin typeface="Google Sans"/>
                <a:ea typeface="Google Sans"/>
                <a:cs typeface="Google Sans"/>
                <a:sym typeface="Google Sans"/>
              </a:rPr>
              <a:t>Evaluating for</a:t>
            </a:r>
            <a:r>
              <a:rPr lang="en" sz="2000">
                <a:solidFill>
                  <a:srgbClr val="000000"/>
                </a:solidFill>
                <a:latin typeface="Google Sans"/>
                <a:ea typeface="Google Sans"/>
                <a:cs typeface="Google Sans"/>
                <a:sym typeface="Google Sans"/>
              </a:rPr>
              <a:t> bias</a:t>
            </a:r>
            <a:endParaRPr sz="2000">
              <a:solidFill>
                <a:srgbClr val="000000"/>
              </a:solidFill>
              <a:latin typeface="Google Sans"/>
              <a:ea typeface="Google Sans"/>
              <a:cs typeface="Google Sans"/>
              <a:sym typeface="Google Sans"/>
            </a:endParaRPr>
          </a:p>
          <a:p>
            <a:pPr indent="-355600" lvl="1" marL="914400" rtl="0" algn="l">
              <a:lnSpc>
                <a:spcPct val="150000"/>
              </a:lnSpc>
              <a:spcBef>
                <a:spcPts val="0"/>
              </a:spcBef>
              <a:spcAft>
                <a:spcPts val="0"/>
              </a:spcAft>
              <a:buClr>
                <a:srgbClr val="000000"/>
              </a:buClr>
              <a:buSzPts val="2000"/>
              <a:buFont typeface="Google Sans"/>
              <a:buChar char="○"/>
            </a:pPr>
            <a:r>
              <a:rPr lang="en" sz="2000"/>
              <a:t>Don’t fall prey to the </a:t>
            </a:r>
            <a:r>
              <a:rPr lang="en" sz="2000">
                <a:solidFill>
                  <a:srgbClr val="FF0000"/>
                </a:solidFill>
              </a:rPr>
              <a:t>accuracy paradox</a:t>
            </a:r>
            <a:endParaRPr sz="2000">
              <a:solidFill>
                <a:srgbClr val="FF0000"/>
              </a:solidFill>
            </a:endParaRPr>
          </a:p>
          <a:p>
            <a:pPr indent="-355600" lvl="1" marL="914400" rtl="0" algn="l">
              <a:lnSpc>
                <a:spcPct val="150000"/>
              </a:lnSpc>
              <a:spcBef>
                <a:spcPts val="0"/>
              </a:spcBef>
              <a:spcAft>
                <a:spcPts val="0"/>
              </a:spcAft>
              <a:buSzPts val="2000"/>
              <a:buChar char="○"/>
            </a:pPr>
            <a:r>
              <a:rPr lang="en" sz="2000"/>
              <a:t>Determine the </a:t>
            </a:r>
            <a:r>
              <a:rPr lang="en" sz="2000">
                <a:solidFill>
                  <a:srgbClr val="1155CC"/>
                </a:solidFill>
              </a:rPr>
              <a:t>confusion matrix</a:t>
            </a:r>
            <a:r>
              <a:rPr lang="en" sz="2000"/>
              <a:t> of the model</a:t>
            </a:r>
            <a:endParaRPr sz="2000"/>
          </a:p>
          <a:p>
            <a:pPr indent="-355600" lvl="1" marL="914400" rtl="0" algn="l">
              <a:lnSpc>
                <a:spcPct val="150000"/>
              </a:lnSpc>
              <a:spcBef>
                <a:spcPts val="0"/>
              </a:spcBef>
              <a:spcAft>
                <a:spcPts val="0"/>
              </a:spcAft>
              <a:buSzPts val="2000"/>
              <a:buChar char="○"/>
            </a:pPr>
            <a:r>
              <a:rPr lang="en" sz="2000"/>
              <a:t>Investigate the false predictions made by the model</a:t>
            </a:r>
            <a:endParaRPr sz="2000"/>
          </a:p>
        </p:txBody>
      </p:sp>
      <p:sp>
        <p:nvSpPr>
          <p:cNvPr id="337" name="Google Shape;337;p48"/>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9"/>
          <p:cNvSpPr txBox="1"/>
          <p:nvPr>
            <p:ph idx="2" type="title"/>
          </p:nvPr>
        </p:nvSpPr>
        <p:spPr>
          <a:xfrm>
            <a:off x="3414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Wrapping up</a:t>
            </a:r>
            <a:endParaRPr sz="3000"/>
          </a:p>
        </p:txBody>
      </p:sp>
      <p:sp>
        <p:nvSpPr>
          <p:cNvPr id="343" name="Google Shape;343;p49"/>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sp>
        <p:nvSpPr>
          <p:cNvPr id="344" name="Google Shape;344;p49"/>
          <p:cNvSpPr txBox="1"/>
          <p:nvPr/>
        </p:nvSpPr>
        <p:spPr>
          <a:xfrm>
            <a:off x="341475" y="919600"/>
            <a:ext cx="4846800" cy="3846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Google Sans"/>
              <a:buChar char="●"/>
            </a:pPr>
            <a:r>
              <a:rPr lang="en" sz="1800">
                <a:latin typeface="Google Sans"/>
                <a:ea typeface="Google Sans"/>
                <a:cs typeface="Google Sans"/>
                <a:sym typeface="Google Sans"/>
              </a:rPr>
              <a:t>The process of data preparation</a:t>
            </a:r>
            <a:endParaRPr sz="1800">
              <a:latin typeface="Google Sans"/>
              <a:ea typeface="Google Sans"/>
              <a:cs typeface="Google Sans"/>
              <a:sym typeface="Google Sans"/>
            </a:endParaRPr>
          </a:p>
          <a:p>
            <a:pPr indent="-342900" lvl="1" marL="914400" rtl="0" algn="l">
              <a:lnSpc>
                <a:spcPct val="150000"/>
              </a:lnSpc>
              <a:spcBef>
                <a:spcPts val="0"/>
              </a:spcBef>
              <a:spcAft>
                <a:spcPts val="0"/>
              </a:spcAft>
              <a:buSzPts val="1800"/>
              <a:buFont typeface="Google Sans"/>
              <a:buChar char="○"/>
            </a:pPr>
            <a:r>
              <a:rPr lang="en" sz="1800">
                <a:latin typeface="Google Sans"/>
                <a:ea typeface="Google Sans"/>
                <a:cs typeface="Google Sans"/>
                <a:sym typeface="Google Sans"/>
              </a:rPr>
              <a:t>Collect raw data</a:t>
            </a:r>
            <a:endParaRPr sz="1800">
              <a:latin typeface="Google Sans"/>
              <a:ea typeface="Google Sans"/>
              <a:cs typeface="Google Sans"/>
              <a:sym typeface="Google Sans"/>
            </a:endParaRPr>
          </a:p>
          <a:p>
            <a:pPr indent="-342900" lvl="1" marL="914400" rtl="0" algn="l">
              <a:lnSpc>
                <a:spcPct val="150000"/>
              </a:lnSpc>
              <a:spcBef>
                <a:spcPts val="0"/>
              </a:spcBef>
              <a:spcAft>
                <a:spcPts val="0"/>
              </a:spcAft>
              <a:buSzPts val="1800"/>
              <a:buFont typeface="Google Sans"/>
              <a:buChar char="○"/>
            </a:pPr>
            <a:r>
              <a:rPr lang="en" sz="1800">
                <a:latin typeface="Google Sans"/>
                <a:ea typeface="Google Sans"/>
                <a:cs typeface="Google Sans"/>
                <a:sym typeface="Google Sans"/>
              </a:rPr>
              <a:t>Identify features and label sources</a:t>
            </a:r>
            <a:endParaRPr sz="1800">
              <a:latin typeface="Google Sans"/>
              <a:ea typeface="Google Sans"/>
              <a:cs typeface="Google Sans"/>
              <a:sym typeface="Google Sans"/>
            </a:endParaRPr>
          </a:p>
          <a:p>
            <a:pPr indent="-342900" lvl="1" marL="914400" rtl="0" algn="l">
              <a:lnSpc>
                <a:spcPct val="150000"/>
              </a:lnSpc>
              <a:spcBef>
                <a:spcPts val="0"/>
              </a:spcBef>
              <a:spcAft>
                <a:spcPts val="0"/>
              </a:spcAft>
              <a:buSzPts val="1800"/>
              <a:buFont typeface="Google Sans"/>
              <a:buChar char="○"/>
            </a:pPr>
            <a:r>
              <a:rPr lang="en" sz="1800">
                <a:latin typeface="Google Sans"/>
                <a:ea typeface="Google Sans"/>
                <a:cs typeface="Google Sans"/>
                <a:sym typeface="Google Sans"/>
              </a:rPr>
              <a:t>Select sampling strategy </a:t>
            </a:r>
            <a:endParaRPr sz="1800">
              <a:latin typeface="Google Sans"/>
              <a:ea typeface="Google Sans"/>
              <a:cs typeface="Google Sans"/>
              <a:sym typeface="Google Sans"/>
            </a:endParaRPr>
          </a:p>
          <a:p>
            <a:pPr indent="-342900" lvl="1" marL="914400" rtl="0" algn="l">
              <a:lnSpc>
                <a:spcPct val="150000"/>
              </a:lnSpc>
              <a:spcBef>
                <a:spcPts val="0"/>
              </a:spcBef>
              <a:spcAft>
                <a:spcPts val="0"/>
              </a:spcAft>
              <a:buSzPts val="1800"/>
              <a:buFont typeface="Google Sans"/>
              <a:buChar char="○"/>
            </a:pPr>
            <a:r>
              <a:rPr lang="en" sz="1800">
                <a:latin typeface="Google Sans"/>
                <a:ea typeface="Google Sans"/>
                <a:cs typeface="Google Sans"/>
                <a:sym typeface="Google Sans"/>
              </a:rPr>
              <a:t>Data splitting</a:t>
            </a:r>
            <a:endParaRPr sz="1800">
              <a:latin typeface="Google Sans"/>
              <a:ea typeface="Google Sans"/>
              <a:cs typeface="Google Sans"/>
              <a:sym typeface="Google Sans"/>
            </a:endParaRPr>
          </a:p>
          <a:p>
            <a:pPr indent="-342900" lvl="0" marL="457200" rtl="0" algn="l">
              <a:lnSpc>
                <a:spcPct val="150000"/>
              </a:lnSpc>
              <a:spcBef>
                <a:spcPts val="0"/>
              </a:spcBef>
              <a:spcAft>
                <a:spcPts val="0"/>
              </a:spcAft>
              <a:buClr>
                <a:schemeClr val="dk1"/>
              </a:buClr>
              <a:buSzPts val="1800"/>
              <a:buFont typeface="Google Sans"/>
              <a:buChar char="●"/>
            </a:pPr>
            <a:r>
              <a:rPr lang="en" sz="1800">
                <a:solidFill>
                  <a:schemeClr val="dk1"/>
                </a:solidFill>
                <a:latin typeface="Google Sans"/>
                <a:ea typeface="Google Sans"/>
                <a:cs typeface="Google Sans"/>
                <a:sym typeface="Google Sans"/>
              </a:rPr>
              <a:t>Incorporating fairness practices</a:t>
            </a:r>
            <a:endParaRPr sz="1800">
              <a:solidFill>
                <a:schemeClr val="dk1"/>
              </a:solidFill>
              <a:latin typeface="Google Sans"/>
              <a:ea typeface="Google Sans"/>
              <a:cs typeface="Google Sans"/>
              <a:sym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14"/>
          <p:cNvPicPr preferRelativeResize="0"/>
          <p:nvPr/>
        </p:nvPicPr>
        <p:blipFill>
          <a:blip r:embed="rId3">
            <a:alphaModFix/>
          </a:blip>
          <a:stretch>
            <a:fillRect/>
          </a:stretch>
        </p:blipFill>
        <p:spPr>
          <a:xfrm>
            <a:off x="581025" y="1838100"/>
            <a:ext cx="7981950" cy="1476375"/>
          </a:xfrm>
          <a:prstGeom prst="rect">
            <a:avLst/>
          </a:prstGeom>
          <a:noFill/>
          <a:ln>
            <a:noFill/>
          </a:ln>
        </p:spPr>
      </p:pic>
      <p:sp>
        <p:nvSpPr>
          <p:cNvPr id="92" name="Google Shape;92;p14"/>
          <p:cNvSpPr txBox="1"/>
          <p:nvPr>
            <p:ph idx="2" type="title"/>
          </p:nvPr>
        </p:nvSpPr>
        <p:spPr>
          <a:xfrm>
            <a:off x="515825" y="79400"/>
            <a:ext cx="7620900" cy="6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i="1" lang="en"/>
              <a:t>typical</a:t>
            </a:r>
            <a:r>
              <a:rPr lang="en"/>
              <a:t> machine learning workflow</a:t>
            </a:r>
            <a:endParaRPr/>
          </a:p>
        </p:txBody>
      </p:sp>
      <p:sp>
        <p:nvSpPr>
          <p:cNvPr id="93" name="Google Shape;93;p14"/>
          <p:cNvSpPr txBox="1"/>
          <p:nvPr/>
        </p:nvSpPr>
        <p:spPr>
          <a:xfrm>
            <a:off x="4158000" y="3544275"/>
            <a:ext cx="8280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Google Sans"/>
                <a:ea typeface="Google Sans"/>
                <a:cs typeface="Google Sans"/>
                <a:sym typeface="Google Sans"/>
                <a:hlinkClick r:id="rId4"/>
              </a:rPr>
              <a:t>Source</a:t>
            </a:r>
            <a:endParaRPr>
              <a:latin typeface="Google Sans"/>
              <a:ea typeface="Google Sans"/>
              <a:cs typeface="Google Sans"/>
              <a:sym typeface="Google Sans"/>
            </a:endParaRPr>
          </a:p>
        </p:txBody>
      </p:sp>
      <p:sp>
        <p:nvSpPr>
          <p:cNvPr id="94" name="Google Shape;94;p14"/>
          <p:cNvSpPr/>
          <p:nvPr/>
        </p:nvSpPr>
        <p:spPr>
          <a:xfrm>
            <a:off x="3929400" y="1001500"/>
            <a:ext cx="1363800" cy="438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We are today!</a:t>
            </a:r>
            <a:endParaRPr/>
          </a:p>
        </p:txBody>
      </p:sp>
      <p:cxnSp>
        <p:nvCxnSpPr>
          <p:cNvPr id="95" name="Google Shape;95;p14"/>
          <p:cNvCxnSpPr>
            <a:stCxn id="94" idx="1"/>
          </p:cNvCxnSpPr>
          <p:nvPr/>
        </p:nvCxnSpPr>
        <p:spPr>
          <a:xfrm flipH="1">
            <a:off x="3025500" y="1220800"/>
            <a:ext cx="903900" cy="659400"/>
          </a:xfrm>
          <a:prstGeom prst="straightConnector1">
            <a:avLst/>
          </a:prstGeom>
          <a:noFill/>
          <a:ln cap="flat" cmpd="sng" w="19050">
            <a:solidFill>
              <a:schemeClr val="dk2"/>
            </a:solidFill>
            <a:prstDash val="solid"/>
            <a:round/>
            <a:headEnd len="med" w="med" type="none"/>
            <a:tailEnd len="med" w="med" type="triangle"/>
          </a:ln>
        </p:spPr>
      </p:cxnSp>
      <p:sp>
        <p:nvSpPr>
          <p:cNvPr id="96" name="Google Shape;96;p14"/>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5"/>
              </a:rPr>
              <a:t>sayak.dev</a:t>
            </a:r>
            <a:endParaRPr>
              <a:latin typeface="Google Sans"/>
              <a:ea typeface="Google Sans"/>
              <a:cs typeface="Google Sans"/>
              <a:sym typeface="Google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50"/>
          <p:cNvSpPr txBox="1"/>
          <p:nvPr>
            <p:ph idx="2" type="title"/>
          </p:nvPr>
        </p:nvSpPr>
        <p:spPr>
          <a:xfrm>
            <a:off x="3414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References</a:t>
            </a:r>
            <a:endParaRPr sz="3000"/>
          </a:p>
        </p:txBody>
      </p:sp>
      <p:sp>
        <p:nvSpPr>
          <p:cNvPr id="350" name="Google Shape;350;p50"/>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sp>
        <p:nvSpPr>
          <p:cNvPr id="351" name="Google Shape;351;p50"/>
          <p:cNvSpPr txBox="1"/>
          <p:nvPr/>
        </p:nvSpPr>
        <p:spPr>
          <a:xfrm>
            <a:off x="341475" y="919600"/>
            <a:ext cx="8367900" cy="3597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Google Sans"/>
              <a:buChar char="●"/>
            </a:pPr>
            <a:r>
              <a:rPr lang="en" sz="1800" u="sng">
                <a:solidFill>
                  <a:schemeClr val="hlink"/>
                </a:solidFill>
                <a:latin typeface="Google Sans"/>
                <a:ea typeface="Google Sans"/>
                <a:cs typeface="Google Sans"/>
                <a:sym typeface="Google Sans"/>
                <a:hlinkClick r:id="rId4"/>
              </a:rPr>
              <a:t>Data Preparation and Feature Engineering in ML</a:t>
            </a:r>
            <a:endParaRPr sz="1800">
              <a:latin typeface="Google Sans"/>
              <a:ea typeface="Google Sans"/>
              <a:cs typeface="Google Sans"/>
              <a:sym typeface="Google Sans"/>
            </a:endParaRPr>
          </a:p>
          <a:p>
            <a:pPr indent="-342900" lvl="0" marL="457200" rtl="0" algn="l">
              <a:lnSpc>
                <a:spcPct val="150000"/>
              </a:lnSpc>
              <a:spcBef>
                <a:spcPts val="0"/>
              </a:spcBef>
              <a:spcAft>
                <a:spcPts val="0"/>
              </a:spcAft>
              <a:buClr>
                <a:schemeClr val="dk1"/>
              </a:buClr>
              <a:buSzPts val="1800"/>
              <a:buFont typeface="Google Sans"/>
              <a:buChar char="●"/>
            </a:pPr>
            <a:r>
              <a:rPr lang="en" sz="1800" u="sng">
                <a:solidFill>
                  <a:schemeClr val="hlink"/>
                </a:solidFill>
                <a:latin typeface="Google Sans"/>
                <a:ea typeface="Google Sans"/>
                <a:cs typeface="Google Sans"/>
                <a:sym typeface="Google Sans"/>
                <a:hlinkClick r:id="rId5"/>
              </a:rPr>
              <a:t>How (and why) to create a good validation set</a:t>
            </a:r>
            <a:endParaRPr sz="1800">
              <a:latin typeface="Google Sans"/>
              <a:ea typeface="Google Sans"/>
              <a:cs typeface="Google Sans"/>
              <a:sym typeface="Google Sans"/>
            </a:endParaRPr>
          </a:p>
          <a:p>
            <a:pPr indent="-342900" lvl="0" marL="457200" rtl="0" algn="l">
              <a:lnSpc>
                <a:spcPct val="150000"/>
              </a:lnSpc>
              <a:spcBef>
                <a:spcPts val="0"/>
              </a:spcBef>
              <a:spcAft>
                <a:spcPts val="0"/>
              </a:spcAft>
              <a:buSzPts val="1800"/>
              <a:buFont typeface="Google Sans"/>
              <a:buChar char="●"/>
            </a:pPr>
            <a:r>
              <a:rPr lang="en" sz="1800" u="sng">
                <a:solidFill>
                  <a:schemeClr val="hlink"/>
                </a:solidFill>
                <a:latin typeface="Google Sans"/>
                <a:ea typeface="Google Sans"/>
                <a:cs typeface="Google Sans"/>
                <a:sym typeface="Google Sans"/>
                <a:hlinkClick r:id="rId6"/>
              </a:rPr>
              <a:t>Becoming One With the Data</a:t>
            </a:r>
            <a:endParaRPr sz="1800">
              <a:latin typeface="Google Sans"/>
              <a:ea typeface="Google Sans"/>
              <a:cs typeface="Google Sans"/>
              <a:sym typeface="Google Sans"/>
            </a:endParaRPr>
          </a:p>
          <a:p>
            <a:pPr indent="-342900" lvl="0" marL="457200" rtl="0" algn="l">
              <a:lnSpc>
                <a:spcPct val="150000"/>
              </a:lnSpc>
              <a:spcBef>
                <a:spcPts val="0"/>
              </a:spcBef>
              <a:spcAft>
                <a:spcPts val="0"/>
              </a:spcAft>
              <a:buSzPts val="1800"/>
              <a:buFont typeface="Google Sans"/>
              <a:buChar char="●"/>
            </a:pPr>
            <a:r>
              <a:rPr lang="en" sz="1800" u="sng">
                <a:solidFill>
                  <a:schemeClr val="hlink"/>
                </a:solidFill>
                <a:latin typeface="Google Sans"/>
                <a:ea typeface="Google Sans"/>
                <a:cs typeface="Google Sans"/>
                <a:sym typeface="Google Sans"/>
                <a:hlinkClick r:id="rId7"/>
              </a:rPr>
              <a:t>Data Science from Scratch</a:t>
            </a:r>
            <a:endParaRPr sz="1800">
              <a:latin typeface="Google Sans"/>
              <a:ea typeface="Google Sans"/>
              <a:cs typeface="Google Sans"/>
              <a:sym typeface="Google Sans"/>
            </a:endParaRPr>
          </a:p>
          <a:p>
            <a:pPr indent="-342900" lvl="0" marL="457200" rtl="0" algn="l">
              <a:lnSpc>
                <a:spcPct val="150000"/>
              </a:lnSpc>
              <a:spcBef>
                <a:spcPts val="0"/>
              </a:spcBef>
              <a:spcAft>
                <a:spcPts val="0"/>
              </a:spcAft>
              <a:buSzPts val="1800"/>
              <a:buFont typeface="Google Sans"/>
              <a:buChar char="●"/>
            </a:pPr>
            <a:r>
              <a:rPr lang="en" sz="1800" u="sng">
                <a:solidFill>
                  <a:schemeClr val="hlink"/>
                </a:solidFill>
                <a:latin typeface="Google Sans"/>
                <a:ea typeface="Google Sans"/>
                <a:cs typeface="Google Sans"/>
                <a:sym typeface="Google Sans"/>
                <a:hlinkClick r:id="rId8"/>
              </a:rPr>
              <a:t>Machine Learning Fairness</a:t>
            </a:r>
            <a:endParaRPr sz="1800">
              <a:latin typeface="Google Sans"/>
              <a:ea typeface="Google Sans"/>
              <a:cs typeface="Google Sans"/>
              <a:sym typeface="Google Sans"/>
            </a:endParaRPr>
          </a:p>
          <a:p>
            <a:pPr indent="0" lvl="0" marL="0" rtl="0" algn="l">
              <a:lnSpc>
                <a:spcPct val="150000"/>
              </a:lnSpc>
              <a:spcBef>
                <a:spcPts val="0"/>
              </a:spcBef>
              <a:spcAft>
                <a:spcPts val="0"/>
              </a:spcAft>
              <a:buNone/>
            </a:pPr>
            <a:r>
              <a:t/>
            </a:r>
            <a:endParaRPr sz="1800">
              <a:solidFill>
                <a:schemeClr val="dk1"/>
              </a:solidFill>
              <a:latin typeface="Google Sans"/>
              <a:ea typeface="Google Sans"/>
              <a:cs typeface="Google Sans"/>
              <a:sym typeface="Google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1"/>
          <p:cNvSpPr txBox="1"/>
          <p:nvPr>
            <p:ph idx="2" type="title"/>
          </p:nvPr>
        </p:nvSpPr>
        <p:spPr>
          <a:xfrm>
            <a:off x="341475" y="113275"/>
            <a:ext cx="79182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See you next time</a:t>
            </a:r>
            <a:endParaRPr sz="3000"/>
          </a:p>
        </p:txBody>
      </p:sp>
      <p:sp>
        <p:nvSpPr>
          <p:cNvPr id="357" name="Google Shape;357;p51"/>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3"/>
              </a:rPr>
              <a:t>sayak.dev</a:t>
            </a:r>
            <a:endParaRPr>
              <a:latin typeface="Google Sans"/>
              <a:ea typeface="Google Sans"/>
              <a:cs typeface="Google Sans"/>
              <a:sym typeface="Google Sans"/>
            </a:endParaRPr>
          </a:p>
        </p:txBody>
      </p:sp>
      <p:pic>
        <p:nvPicPr>
          <p:cNvPr id="358" name="Google Shape;358;p51"/>
          <p:cNvPicPr preferRelativeResize="0"/>
          <p:nvPr/>
        </p:nvPicPr>
        <p:blipFill>
          <a:blip r:embed="rId4">
            <a:alphaModFix/>
          </a:blip>
          <a:stretch>
            <a:fillRect/>
          </a:stretch>
        </p:blipFill>
        <p:spPr>
          <a:xfrm>
            <a:off x="530025" y="1023450"/>
            <a:ext cx="1879652" cy="2819779"/>
          </a:xfrm>
          <a:prstGeom prst="rect">
            <a:avLst/>
          </a:prstGeom>
          <a:noFill/>
          <a:ln>
            <a:noFill/>
          </a:ln>
        </p:spPr>
      </p:pic>
      <p:sp>
        <p:nvSpPr>
          <p:cNvPr id="359" name="Google Shape;359;p51"/>
          <p:cNvSpPr txBox="1"/>
          <p:nvPr/>
        </p:nvSpPr>
        <p:spPr>
          <a:xfrm>
            <a:off x="3332775" y="1868250"/>
            <a:ext cx="37527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595959"/>
                </a:solidFill>
                <a:latin typeface="Google Sans"/>
                <a:ea typeface="Google Sans"/>
                <a:cs typeface="Google Sans"/>
                <a:sym typeface="Google Sans"/>
              </a:rPr>
              <a:t>Find me here:</a:t>
            </a:r>
            <a:endParaRPr b="1" sz="1800">
              <a:solidFill>
                <a:srgbClr val="595959"/>
              </a:solidFill>
              <a:latin typeface="Google Sans"/>
              <a:ea typeface="Google Sans"/>
              <a:cs typeface="Google Sans"/>
              <a:sym typeface="Google Sans"/>
            </a:endParaRPr>
          </a:p>
          <a:p>
            <a:pPr indent="0" lvl="0" marL="0" rtl="0" algn="l">
              <a:spcBef>
                <a:spcPts val="0"/>
              </a:spcBef>
              <a:spcAft>
                <a:spcPts val="0"/>
              </a:spcAft>
              <a:buNone/>
            </a:pPr>
            <a:r>
              <a:rPr b="1" lang="en" sz="1800" u="sng">
                <a:solidFill>
                  <a:srgbClr val="0097A7"/>
                </a:solidFill>
                <a:latin typeface="Google Sans"/>
                <a:ea typeface="Google Sans"/>
                <a:cs typeface="Google Sans"/>
                <a:sym typeface="Google Sans"/>
                <a:hlinkClick r:id="rId5"/>
              </a:rPr>
              <a:t>sayak.dev</a:t>
            </a:r>
            <a:endParaRPr b="1" sz="1800">
              <a:solidFill>
                <a:srgbClr val="595959"/>
              </a:solidFill>
              <a:latin typeface="Google Sans"/>
              <a:ea typeface="Google Sans"/>
              <a:cs typeface="Google Sans"/>
              <a:sym typeface="Google Sans"/>
            </a:endParaRPr>
          </a:p>
        </p:txBody>
      </p:sp>
      <p:sp>
        <p:nvSpPr>
          <p:cNvPr id="360" name="Google Shape;360;p51"/>
          <p:cNvSpPr txBox="1"/>
          <p:nvPr/>
        </p:nvSpPr>
        <p:spPr>
          <a:xfrm>
            <a:off x="3332775" y="29143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78909C"/>
                </a:solidFill>
                <a:latin typeface="Google Sans"/>
                <a:ea typeface="Google Sans"/>
                <a:cs typeface="Google Sans"/>
                <a:sym typeface="Google Sans"/>
              </a:rPr>
              <a:t>Thank you very much :)</a:t>
            </a:r>
            <a:endParaRPr b="1" sz="2800">
              <a:solidFill>
                <a:srgbClr val="78909C"/>
              </a:solidFill>
              <a:latin typeface="Google Sans"/>
              <a:ea typeface="Google Sans"/>
              <a:cs typeface="Google Sans"/>
              <a:sym typeface="Google Sans"/>
            </a:endParaRPr>
          </a:p>
        </p:txBody>
      </p:sp>
      <p:pic>
        <p:nvPicPr>
          <p:cNvPr id="361" name="Google Shape;361;p51"/>
          <p:cNvPicPr preferRelativeResize="0"/>
          <p:nvPr/>
        </p:nvPicPr>
        <p:blipFill>
          <a:blip r:embed="rId6">
            <a:alphaModFix/>
          </a:blip>
          <a:stretch>
            <a:fillRect/>
          </a:stretch>
        </p:blipFill>
        <p:spPr>
          <a:xfrm>
            <a:off x="4703350" y="4108076"/>
            <a:ext cx="4324999" cy="1025875"/>
          </a:xfrm>
          <a:prstGeom prst="rect">
            <a:avLst/>
          </a:prstGeom>
          <a:noFill/>
          <a:ln>
            <a:noFill/>
          </a:ln>
        </p:spPr>
      </p:pic>
      <p:pic>
        <p:nvPicPr>
          <p:cNvPr id="362" name="Google Shape;362;p51"/>
          <p:cNvPicPr preferRelativeResize="0"/>
          <p:nvPr/>
        </p:nvPicPr>
        <p:blipFill>
          <a:blip r:embed="rId7">
            <a:alphaModFix/>
          </a:blip>
          <a:stretch>
            <a:fillRect/>
          </a:stretch>
        </p:blipFill>
        <p:spPr>
          <a:xfrm>
            <a:off x="341475" y="4184275"/>
            <a:ext cx="3902543" cy="813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nvSpPr>
        <p:spPr>
          <a:xfrm>
            <a:off x="896475" y="1804125"/>
            <a:ext cx="5928000" cy="1250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3000">
                <a:solidFill>
                  <a:schemeClr val="dk1"/>
                </a:solidFill>
                <a:latin typeface="Google Sans"/>
                <a:ea typeface="Google Sans"/>
                <a:cs typeface="Google Sans"/>
                <a:sym typeface="Google Sans"/>
              </a:rPr>
              <a:t>Why is collecting a good dataset important?</a:t>
            </a:r>
            <a:endParaRPr b="1" sz="3000">
              <a:latin typeface="Google Sans"/>
              <a:ea typeface="Google Sans"/>
              <a:cs typeface="Google Sans"/>
              <a:sym typeface="Google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16"/>
          <p:cNvPicPr preferRelativeResize="0"/>
          <p:nvPr/>
        </p:nvPicPr>
        <p:blipFill>
          <a:blip r:embed="rId3">
            <a:alphaModFix/>
          </a:blip>
          <a:stretch>
            <a:fillRect/>
          </a:stretch>
        </p:blipFill>
        <p:spPr>
          <a:xfrm>
            <a:off x="515825" y="1734375"/>
            <a:ext cx="3695700" cy="1162050"/>
          </a:xfrm>
          <a:prstGeom prst="rect">
            <a:avLst/>
          </a:prstGeom>
          <a:noFill/>
          <a:ln cap="flat" cmpd="sng" w="9525">
            <a:solidFill>
              <a:schemeClr val="dk2"/>
            </a:solidFill>
            <a:prstDash val="solid"/>
            <a:round/>
            <a:headEnd len="sm" w="sm" type="none"/>
            <a:tailEnd len="sm" w="sm" type="none"/>
          </a:ln>
        </p:spPr>
      </p:pic>
      <p:sp>
        <p:nvSpPr>
          <p:cNvPr id="107" name="Google Shape;107;p16"/>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4"/>
              </a:rPr>
              <a:t>sayak.dev</a:t>
            </a:r>
            <a:endParaRPr>
              <a:latin typeface="Google Sans"/>
              <a:ea typeface="Google Sans"/>
              <a:cs typeface="Google Sans"/>
              <a:sym typeface="Google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17"/>
          <p:cNvPicPr preferRelativeResize="0"/>
          <p:nvPr/>
        </p:nvPicPr>
        <p:blipFill>
          <a:blip r:embed="rId3">
            <a:alphaModFix/>
          </a:blip>
          <a:stretch>
            <a:fillRect/>
          </a:stretch>
        </p:blipFill>
        <p:spPr>
          <a:xfrm>
            <a:off x="515825" y="1658175"/>
            <a:ext cx="3695700" cy="1162050"/>
          </a:xfrm>
          <a:prstGeom prst="rect">
            <a:avLst/>
          </a:prstGeom>
          <a:noFill/>
          <a:ln cap="flat" cmpd="sng" w="9525">
            <a:solidFill>
              <a:schemeClr val="dk2"/>
            </a:solidFill>
            <a:prstDash val="solid"/>
            <a:round/>
            <a:headEnd len="sm" w="sm" type="none"/>
            <a:tailEnd len="sm" w="sm" type="none"/>
          </a:ln>
        </p:spPr>
      </p:pic>
      <p:pic>
        <p:nvPicPr>
          <p:cNvPr id="113" name="Google Shape;113;p17"/>
          <p:cNvPicPr preferRelativeResize="0"/>
          <p:nvPr/>
        </p:nvPicPr>
        <p:blipFill>
          <a:blip r:embed="rId4">
            <a:alphaModFix/>
          </a:blip>
          <a:stretch>
            <a:fillRect/>
          </a:stretch>
        </p:blipFill>
        <p:spPr>
          <a:xfrm>
            <a:off x="4287725" y="3402925"/>
            <a:ext cx="3724275" cy="1143000"/>
          </a:xfrm>
          <a:prstGeom prst="rect">
            <a:avLst/>
          </a:prstGeom>
          <a:noFill/>
          <a:ln cap="flat" cmpd="sng" w="9525">
            <a:solidFill>
              <a:schemeClr val="dk2"/>
            </a:solidFill>
            <a:prstDash val="solid"/>
            <a:round/>
            <a:headEnd len="sm" w="sm" type="none"/>
            <a:tailEnd len="sm" w="sm" type="none"/>
          </a:ln>
        </p:spPr>
      </p:pic>
      <p:sp>
        <p:nvSpPr>
          <p:cNvPr id="114" name="Google Shape;114;p17"/>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5"/>
              </a:rPr>
              <a:t>sayak.dev</a:t>
            </a:r>
            <a:endParaRPr>
              <a:latin typeface="Google Sans"/>
              <a:ea typeface="Google Sans"/>
              <a:cs typeface="Google Sans"/>
              <a:sym typeface="Google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18"/>
          <p:cNvPicPr preferRelativeResize="0"/>
          <p:nvPr/>
        </p:nvPicPr>
        <p:blipFill>
          <a:blip r:embed="rId3">
            <a:alphaModFix/>
          </a:blip>
          <a:stretch>
            <a:fillRect/>
          </a:stretch>
        </p:blipFill>
        <p:spPr>
          <a:xfrm>
            <a:off x="592025" y="1519200"/>
            <a:ext cx="4931051" cy="2790575"/>
          </a:xfrm>
          <a:prstGeom prst="rect">
            <a:avLst/>
          </a:prstGeom>
          <a:noFill/>
          <a:ln>
            <a:noFill/>
          </a:ln>
        </p:spPr>
      </p:pic>
      <p:sp>
        <p:nvSpPr>
          <p:cNvPr id="120" name="Google Shape;120;p18"/>
          <p:cNvSpPr txBox="1"/>
          <p:nvPr/>
        </p:nvSpPr>
        <p:spPr>
          <a:xfrm>
            <a:off x="6266325" y="2538000"/>
            <a:ext cx="2604300" cy="6732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Google Sans"/>
                <a:ea typeface="Google Sans"/>
                <a:cs typeface="Google Sans"/>
                <a:sym typeface="Google Sans"/>
              </a:rPr>
              <a:t>This is a sample from the training data</a:t>
            </a:r>
            <a:endParaRPr sz="1600">
              <a:latin typeface="Google Sans"/>
              <a:ea typeface="Google Sans"/>
              <a:cs typeface="Google Sans"/>
              <a:sym typeface="Google Sans"/>
            </a:endParaRPr>
          </a:p>
        </p:txBody>
      </p:sp>
      <p:cxnSp>
        <p:nvCxnSpPr>
          <p:cNvPr id="121" name="Google Shape;121;p18"/>
          <p:cNvCxnSpPr>
            <a:stCxn id="120" idx="1"/>
          </p:cNvCxnSpPr>
          <p:nvPr/>
        </p:nvCxnSpPr>
        <p:spPr>
          <a:xfrm rot="10800000">
            <a:off x="5513325" y="2874600"/>
            <a:ext cx="753000" cy="0"/>
          </a:xfrm>
          <a:prstGeom prst="straightConnector1">
            <a:avLst/>
          </a:prstGeom>
          <a:noFill/>
          <a:ln cap="flat" cmpd="sng" w="28575">
            <a:solidFill>
              <a:schemeClr val="dk2"/>
            </a:solidFill>
            <a:prstDash val="solid"/>
            <a:round/>
            <a:headEnd len="med" w="med" type="none"/>
            <a:tailEnd len="med" w="med" type="triangle"/>
          </a:ln>
        </p:spPr>
      </p:cxnSp>
      <p:sp>
        <p:nvSpPr>
          <p:cNvPr id="122" name="Google Shape;122;p18"/>
          <p:cNvSpPr txBox="1"/>
          <p:nvPr/>
        </p:nvSpPr>
        <p:spPr>
          <a:xfrm>
            <a:off x="1219750" y="4390225"/>
            <a:ext cx="36756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oogle Sans"/>
                <a:ea typeface="Google Sans"/>
                <a:cs typeface="Google Sans"/>
                <a:sym typeface="Google Sans"/>
              </a:rPr>
              <a:t>Lane detection in self-driving cars (</a:t>
            </a:r>
            <a:r>
              <a:rPr lang="en" u="sng">
                <a:solidFill>
                  <a:schemeClr val="hlink"/>
                </a:solidFill>
                <a:latin typeface="Google Sans"/>
                <a:ea typeface="Google Sans"/>
                <a:cs typeface="Google Sans"/>
                <a:sym typeface="Google Sans"/>
                <a:hlinkClick r:id="rId4"/>
              </a:rPr>
              <a:t>Source</a:t>
            </a:r>
            <a:r>
              <a:rPr lang="en">
                <a:latin typeface="Google Sans"/>
                <a:ea typeface="Google Sans"/>
                <a:cs typeface="Google Sans"/>
                <a:sym typeface="Google Sans"/>
              </a:rPr>
              <a:t>)</a:t>
            </a:r>
            <a:endParaRPr>
              <a:latin typeface="Google Sans"/>
              <a:ea typeface="Google Sans"/>
              <a:cs typeface="Google Sans"/>
              <a:sym typeface="Google Sans"/>
            </a:endParaRPr>
          </a:p>
        </p:txBody>
      </p:sp>
      <p:sp>
        <p:nvSpPr>
          <p:cNvPr id="123" name="Google Shape;123;p18"/>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5"/>
              </a:rPr>
              <a:t>sayak.dev</a:t>
            </a:r>
            <a:endParaRPr>
              <a:latin typeface="Google Sans"/>
              <a:ea typeface="Google Sans"/>
              <a:cs typeface="Google Sans"/>
              <a:sym typeface="Google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nvSpPr>
        <p:spPr>
          <a:xfrm>
            <a:off x="5504325" y="2538000"/>
            <a:ext cx="2604300" cy="6732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Google Sans"/>
                <a:ea typeface="Google Sans"/>
                <a:cs typeface="Google Sans"/>
                <a:sym typeface="Google Sans"/>
              </a:rPr>
              <a:t>A sample during the time of inference!</a:t>
            </a:r>
            <a:endParaRPr sz="1600">
              <a:latin typeface="Google Sans"/>
              <a:ea typeface="Google Sans"/>
              <a:cs typeface="Google Sans"/>
              <a:sym typeface="Google Sans"/>
            </a:endParaRPr>
          </a:p>
        </p:txBody>
      </p:sp>
      <p:cxnSp>
        <p:nvCxnSpPr>
          <p:cNvPr id="129" name="Google Shape;129;p19"/>
          <p:cNvCxnSpPr>
            <a:stCxn id="128" idx="1"/>
          </p:cNvCxnSpPr>
          <p:nvPr/>
        </p:nvCxnSpPr>
        <p:spPr>
          <a:xfrm rot="10800000">
            <a:off x="4751325" y="2874600"/>
            <a:ext cx="753000" cy="0"/>
          </a:xfrm>
          <a:prstGeom prst="straightConnector1">
            <a:avLst/>
          </a:prstGeom>
          <a:noFill/>
          <a:ln cap="flat" cmpd="sng" w="28575">
            <a:solidFill>
              <a:schemeClr val="dk2"/>
            </a:solidFill>
            <a:prstDash val="solid"/>
            <a:round/>
            <a:headEnd len="med" w="med" type="none"/>
            <a:tailEnd len="med" w="med" type="triangle"/>
          </a:ln>
        </p:spPr>
      </p:cxnSp>
      <p:pic>
        <p:nvPicPr>
          <p:cNvPr id="130" name="Google Shape;130;p19"/>
          <p:cNvPicPr preferRelativeResize="0"/>
          <p:nvPr/>
        </p:nvPicPr>
        <p:blipFill>
          <a:blip r:embed="rId3">
            <a:alphaModFix/>
          </a:blip>
          <a:stretch>
            <a:fillRect/>
          </a:stretch>
        </p:blipFill>
        <p:spPr>
          <a:xfrm>
            <a:off x="1418675" y="1290600"/>
            <a:ext cx="3349400" cy="3270200"/>
          </a:xfrm>
          <a:prstGeom prst="rect">
            <a:avLst/>
          </a:prstGeom>
          <a:noFill/>
          <a:ln>
            <a:noFill/>
          </a:ln>
        </p:spPr>
      </p:pic>
      <p:sp>
        <p:nvSpPr>
          <p:cNvPr id="131" name="Google Shape;131;p19"/>
          <p:cNvSpPr txBox="1"/>
          <p:nvPr/>
        </p:nvSpPr>
        <p:spPr>
          <a:xfrm>
            <a:off x="2685825" y="4506900"/>
            <a:ext cx="815100" cy="5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accent5"/>
                </a:solidFill>
                <a:latin typeface="Google Sans"/>
                <a:ea typeface="Google Sans"/>
                <a:cs typeface="Google Sans"/>
                <a:sym typeface="Google Sans"/>
                <a:hlinkClick r:id="rId4"/>
              </a:rPr>
              <a:t>Source</a:t>
            </a:r>
            <a:endParaRPr/>
          </a:p>
        </p:txBody>
      </p:sp>
      <p:sp>
        <p:nvSpPr>
          <p:cNvPr id="132" name="Google Shape;132;p19"/>
          <p:cNvSpPr txBox="1"/>
          <p:nvPr/>
        </p:nvSpPr>
        <p:spPr>
          <a:xfrm>
            <a:off x="7798200" y="4650275"/>
            <a:ext cx="10341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0097A7"/>
                </a:solidFill>
                <a:latin typeface="Google Sans"/>
                <a:ea typeface="Google Sans"/>
                <a:cs typeface="Google Sans"/>
                <a:sym typeface="Google Sans"/>
                <a:hlinkClick r:id="rId5"/>
              </a:rPr>
              <a:t>sayak.dev</a:t>
            </a:r>
            <a:endParaRPr>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xmlns:r="http://schemas.openxmlformats.org/officeDocument/2006/relationships" name="Google A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