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8E894-1316-4B97-BA6F-4DB0E8E0308A}" v="15" dt="2019-04-26T22:14:35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shri Palodkar" userId="f25b3293c4edc61b" providerId="Windows Live" clId="Web-{A9A8E894-1316-4B97-BA6F-4DB0E8E0308A}"/>
    <pc:docChg chg="addSld delSld modSld">
      <pc:chgData name="Dhanashri Palodkar" userId="f25b3293c4edc61b" providerId="Windows Live" clId="Web-{A9A8E894-1316-4B97-BA6F-4DB0E8E0308A}" dt="2019-04-26T22:34:45.866" v="972" actId="14100"/>
      <pc:docMkLst>
        <pc:docMk/>
      </pc:docMkLst>
      <pc:sldChg chg="modSp">
        <pc:chgData name="Dhanashri Palodkar" userId="f25b3293c4edc61b" providerId="Windows Live" clId="Web-{A9A8E894-1316-4B97-BA6F-4DB0E8E0308A}" dt="2019-04-26T21:11:10.133" v="116" actId="14100"/>
        <pc:sldMkLst>
          <pc:docMk/>
          <pc:sldMk cId="2622186954" sldId="256"/>
        </pc:sldMkLst>
        <pc:spChg chg="mod">
          <ac:chgData name="Dhanashri Palodkar" userId="f25b3293c4edc61b" providerId="Windows Live" clId="Web-{A9A8E894-1316-4B97-BA6F-4DB0E8E0308A}" dt="2019-04-26T21:09:41.820" v="37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Dhanashri Palodkar" userId="f25b3293c4edc61b" providerId="Windows Live" clId="Web-{A9A8E894-1316-4B97-BA6F-4DB0E8E0308A}" dt="2019-04-26T21:11:10.133" v="116" actId="14100"/>
          <ac:spMkLst>
            <pc:docMk/>
            <pc:sldMk cId="2622186954" sldId="256"/>
            <ac:spMk id="3" creationId="{00000000-0000-0000-0000-000000000000}"/>
          </ac:spMkLst>
        </pc:spChg>
      </pc:sldChg>
      <pc:sldChg chg="addSp modSp new">
        <pc:chgData name="Dhanashri Palodkar" userId="f25b3293c4edc61b" providerId="Windows Live" clId="Web-{A9A8E894-1316-4B97-BA6F-4DB0E8E0308A}" dt="2019-04-26T21:41:59.284" v="641" actId="20577"/>
        <pc:sldMkLst>
          <pc:docMk/>
          <pc:sldMk cId="566584625" sldId="257"/>
        </pc:sldMkLst>
        <pc:spChg chg="add mod">
          <ac:chgData name="Dhanashri Palodkar" userId="f25b3293c4edc61b" providerId="Windows Live" clId="Web-{A9A8E894-1316-4B97-BA6F-4DB0E8E0308A}" dt="2019-04-26T21:15:39.572" v="174"/>
          <ac:spMkLst>
            <pc:docMk/>
            <pc:sldMk cId="566584625" sldId="257"/>
            <ac:spMk id="2" creationId="{E07DF9B2-CAB3-48A3-AE57-EAD8262B1E48}"/>
          </ac:spMkLst>
        </pc:spChg>
        <pc:spChg chg="add mod">
          <ac:chgData name="Dhanashri Palodkar" userId="f25b3293c4edc61b" providerId="Windows Live" clId="Web-{A9A8E894-1316-4B97-BA6F-4DB0E8E0308A}" dt="2019-04-26T21:41:59.284" v="641" actId="20577"/>
          <ac:spMkLst>
            <pc:docMk/>
            <pc:sldMk cId="566584625" sldId="257"/>
            <ac:spMk id="3" creationId="{A530E817-893C-453A-9BCA-FFF7207B3834}"/>
          </ac:spMkLst>
        </pc:spChg>
      </pc:sldChg>
      <pc:sldChg chg="modSp new del">
        <pc:chgData name="Dhanashri Palodkar" userId="f25b3293c4edc61b" providerId="Windows Live" clId="Web-{A9A8E894-1316-4B97-BA6F-4DB0E8E0308A}" dt="2019-04-26T21:13:58.572" v="148"/>
        <pc:sldMkLst>
          <pc:docMk/>
          <pc:sldMk cId="3453658865" sldId="257"/>
        </pc:sldMkLst>
        <pc:spChg chg="mod">
          <ac:chgData name="Dhanashri Palodkar" userId="f25b3293c4edc61b" providerId="Windows Live" clId="Web-{A9A8E894-1316-4B97-BA6F-4DB0E8E0308A}" dt="2019-04-26T21:11:59.508" v="125" actId="14100"/>
          <ac:spMkLst>
            <pc:docMk/>
            <pc:sldMk cId="3453658865" sldId="257"/>
            <ac:spMk id="2" creationId="{55676ECD-9D1F-4768-BC3E-EAB977AD3E50}"/>
          </ac:spMkLst>
        </pc:spChg>
        <pc:spChg chg="mod">
          <ac:chgData name="Dhanashri Palodkar" userId="f25b3293c4edc61b" providerId="Windows Live" clId="Web-{A9A8E894-1316-4B97-BA6F-4DB0E8E0308A}" dt="2019-04-26T21:13:49.212" v="145" actId="20577"/>
          <ac:spMkLst>
            <pc:docMk/>
            <pc:sldMk cId="3453658865" sldId="257"/>
            <ac:spMk id="3" creationId="{EA17D40F-C2F0-4E10-AC3D-41BF4AA69B92}"/>
          </ac:spMkLst>
        </pc:spChg>
      </pc:sldChg>
      <pc:sldChg chg="addSp modSp new mod setBg">
        <pc:chgData name="Dhanashri Palodkar" userId="f25b3293c4edc61b" providerId="Windows Live" clId="Web-{A9A8E894-1316-4B97-BA6F-4DB0E8E0308A}" dt="2019-04-26T21:47:05.989" v="716"/>
        <pc:sldMkLst>
          <pc:docMk/>
          <pc:sldMk cId="3039743604" sldId="258"/>
        </pc:sldMkLst>
        <pc:spChg chg="add mod">
          <ac:chgData name="Dhanashri Palodkar" userId="f25b3293c4edc61b" providerId="Windows Live" clId="Web-{A9A8E894-1316-4B97-BA6F-4DB0E8E0308A}" dt="2019-04-26T21:47:05.989" v="716"/>
          <ac:spMkLst>
            <pc:docMk/>
            <pc:sldMk cId="3039743604" sldId="258"/>
            <ac:spMk id="2" creationId="{9D8A1B8C-DBD2-4450-8A6F-46E7DA083E7C}"/>
          </ac:spMkLst>
        </pc:spChg>
        <pc:spChg chg="add mod">
          <ac:chgData name="Dhanashri Palodkar" userId="f25b3293c4edc61b" providerId="Windows Live" clId="Web-{A9A8E894-1316-4B97-BA6F-4DB0E8E0308A}" dt="2019-04-26T21:47:05.989" v="716"/>
          <ac:spMkLst>
            <pc:docMk/>
            <pc:sldMk cId="3039743604" sldId="258"/>
            <ac:spMk id="3" creationId="{FF33BDE2-5202-41F8-B769-7E5C28CB262A}"/>
          </ac:spMkLst>
        </pc:spChg>
        <pc:spChg chg="add">
          <ac:chgData name="Dhanashri Palodkar" userId="f25b3293c4edc61b" providerId="Windows Live" clId="Web-{A9A8E894-1316-4B97-BA6F-4DB0E8E0308A}" dt="2019-04-26T21:47:05.989" v="716"/>
          <ac:spMkLst>
            <pc:docMk/>
            <pc:sldMk cId="3039743604" sldId="258"/>
            <ac:spMk id="13" creationId="{48FE65CB-EFD8-497D-A30A-093E20EACB05}"/>
          </ac:spMkLst>
        </pc:spChg>
        <pc:picChg chg="add mod ord">
          <ac:chgData name="Dhanashri Palodkar" userId="f25b3293c4edc61b" providerId="Windows Live" clId="Web-{A9A8E894-1316-4B97-BA6F-4DB0E8E0308A}" dt="2019-04-26T21:47:05.989" v="716"/>
          <ac:picMkLst>
            <pc:docMk/>
            <pc:sldMk cId="3039743604" sldId="258"/>
            <ac:picMk id="4" creationId="{37A78BD3-463F-4CE7-AC85-0536B60CC47B}"/>
          </ac:picMkLst>
        </pc:picChg>
        <pc:picChg chg="add">
          <ac:chgData name="Dhanashri Palodkar" userId="f25b3293c4edc61b" providerId="Windows Live" clId="Web-{A9A8E894-1316-4B97-BA6F-4DB0E8E0308A}" dt="2019-04-26T21:47:05.989" v="716"/>
          <ac:picMkLst>
            <pc:docMk/>
            <pc:sldMk cId="3039743604" sldId="258"/>
            <ac:picMk id="9" creationId="{25496B42-CC46-4183-B481-887CD3E8C725}"/>
          </ac:picMkLst>
        </pc:picChg>
        <pc:picChg chg="add">
          <ac:chgData name="Dhanashri Palodkar" userId="f25b3293c4edc61b" providerId="Windows Live" clId="Web-{A9A8E894-1316-4B97-BA6F-4DB0E8E0308A}" dt="2019-04-26T21:47:05.989" v="716"/>
          <ac:picMkLst>
            <pc:docMk/>
            <pc:sldMk cId="3039743604" sldId="258"/>
            <ac:picMk id="11" creationId="{765E2D7E-B7BD-404F-9F71-D6620D37B909}"/>
          </ac:picMkLst>
        </pc:picChg>
        <pc:picChg chg="add">
          <ac:chgData name="Dhanashri Palodkar" userId="f25b3293c4edc61b" providerId="Windows Live" clId="Web-{A9A8E894-1316-4B97-BA6F-4DB0E8E0308A}" dt="2019-04-26T21:47:05.989" v="716"/>
          <ac:picMkLst>
            <pc:docMk/>
            <pc:sldMk cId="3039743604" sldId="258"/>
            <ac:picMk id="15" creationId="{E3265C2A-0A58-43AD-A406-8F4478E28758}"/>
          </ac:picMkLst>
        </pc:picChg>
      </pc:sldChg>
      <pc:sldChg chg="addSp modSp new mod setBg">
        <pc:chgData name="Dhanashri Palodkar" userId="f25b3293c4edc61b" providerId="Windows Live" clId="Web-{A9A8E894-1316-4B97-BA6F-4DB0E8E0308A}" dt="2019-04-26T21:48:35.896" v="744"/>
        <pc:sldMkLst>
          <pc:docMk/>
          <pc:sldMk cId="690823926" sldId="259"/>
        </pc:sldMkLst>
        <pc:spChg chg="add mod ord">
          <ac:chgData name="Dhanashri Palodkar" userId="f25b3293c4edc61b" providerId="Windows Live" clId="Web-{A9A8E894-1316-4B97-BA6F-4DB0E8E0308A}" dt="2019-04-26T21:48:35.896" v="744"/>
          <ac:spMkLst>
            <pc:docMk/>
            <pc:sldMk cId="690823926" sldId="259"/>
            <ac:spMk id="2" creationId="{20B4F9BF-A826-473B-BD9F-E4B259536865}"/>
          </ac:spMkLst>
        </pc:spChg>
        <pc:spChg chg="add">
          <ac:chgData name="Dhanashri Palodkar" userId="f25b3293c4edc61b" providerId="Windows Live" clId="Web-{A9A8E894-1316-4B97-BA6F-4DB0E8E0308A}" dt="2019-04-26T21:48:35.896" v="744"/>
          <ac:spMkLst>
            <pc:docMk/>
            <pc:sldMk cId="690823926" sldId="259"/>
            <ac:spMk id="12" creationId="{48EC41B9-2D25-48A6-BC40-DA8F79F3EBD8}"/>
          </ac:spMkLst>
        </pc:spChg>
        <pc:picChg chg="add mod">
          <ac:chgData name="Dhanashri Palodkar" userId="f25b3293c4edc61b" providerId="Windows Live" clId="Web-{A9A8E894-1316-4B97-BA6F-4DB0E8E0308A}" dt="2019-04-26T21:48:35.896" v="744"/>
          <ac:picMkLst>
            <pc:docMk/>
            <pc:sldMk cId="690823926" sldId="259"/>
            <ac:picMk id="3" creationId="{0BE2D330-0744-42B9-83AC-4E14A69BD96E}"/>
          </ac:picMkLst>
        </pc:picChg>
        <pc:picChg chg="add">
          <ac:chgData name="Dhanashri Palodkar" userId="f25b3293c4edc61b" providerId="Windows Live" clId="Web-{A9A8E894-1316-4B97-BA6F-4DB0E8E0308A}" dt="2019-04-26T21:48:35.896" v="744"/>
          <ac:picMkLst>
            <pc:docMk/>
            <pc:sldMk cId="690823926" sldId="259"/>
            <ac:picMk id="8" creationId="{25496B42-CC46-4183-B481-887CD3E8C725}"/>
          </ac:picMkLst>
        </pc:picChg>
        <pc:picChg chg="add">
          <ac:chgData name="Dhanashri Palodkar" userId="f25b3293c4edc61b" providerId="Windows Live" clId="Web-{A9A8E894-1316-4B97-BA6F-4DB0E8E0308A}" dt="2019-04-26T21:48:35.896" v="744"/>
          <ac:picMkLst>
            <pc:docMk/>
            <pc:sldMk cId="690823926" sldId="259"/>
            <ac:picMk id="10" creationId="{E2758CE0-F916-4DCE-88D1-71430BE441B2}"/>
          </ac:picMkLst>
        </pc:picChg>
        <pc:picChg chg="add">
          <ac:chgData name="Dhanashri Palodkar" userId="f25b3293c4edc61b" providerId="Windows Live" clId="Web-{A9A8E894-1316-4B97-BA6F-4DB0E8E0308A}" dt="2019-04-26T21:48:35.896" v="744"/>
          <ac:picMkLst>
            <pc:docMk/>
            <pc:sldMk cId="690823926" sldId="259"/>
            <ac:picMk id="14" creationId="{36BE94C4-A7FC-4F02-B92B-6C40D705A9C6}"/>
          </ac:picMkLst>
        </pc:picChg>
        <pc:picChg chg="add">
          <ac:chgData name="Dhanashri Palodkar" userId="f25b3293c4edc61b" providerId="Windows Live" clId="Web-{A9A8E894-1316-4B97-BA6F-4DB0E8E0308A}" dt="2019-04-26T21:48:35.896" v="744"/>
          <ac:picMkLst>
            <pc:docMk/>
            <pc:sldMk cId="690823926" sldId="259"/>
            <ac:picMk id="16" creationId="{F8F21547-A433-450A-B2A3-930DCFABD93F}"/>
          </ac:picMkLst>
        </pc:picChg>
      </pc:sldChg>
      <pc:sldChg chg="addSp modSp new">
        <pc:chgData name="Dhanashri Palodkar" userId="f25b3293c4edc61b" providerId="Windows Live" clId="Web-{A9A8E894-1316-4B97-BA6F-4DB0E8E0308A}" dt="2019-04-26T22:07:29.382" v="775" actId="20577"/>
        <pc:sldMkLst>
          <pc:docMk/>
          <pc:sldMk cId="3335750060" sldId="260"/>
        </pc:sldMkLst>
        <pc:spChg chg="add mod">
          <ac:chgData name="Dhanashri Palodkar" userId="f25b3293c4edc61b" providerId="Windows Live" clId="Web-{A9A8E894-1316-4B97-BA6F-4DB0E8E0308A}" dt="2019-04-26T21:50:55.881" v="761" actId="1076"/>
          <ac:spMkLst>
            <pc:docMk/>
            <pc:sldMk cId="3335750060" sldId="260"/>
            <ac:spMk id="2" creationId="{D61C54BC-7BA0-46B5-A49B-BF1BD9A85AD0}"/>
          </ac:spMkLst>
        </pc:spChg>
        <pc:spChg chg="add mod">
          <ac:chgData name="Dhanashri Palodkar" userId="f25b3293c4edc61b" providerId="Windows Live" clId="Web-{A9A8E894-1316-4B97-BA6F-4DB0E8E0308A}" dt="2019-04-26T22:07:29.382" v="775" actId="20577"/>
          <ac:spMkLst>
            <pc:docMk/>
            <pc:sldMk cId="3335750060" sldId="260"/>
            <ac:spMk id="3" creationId="{00435D86-DFE6-4F65-B937-5A24FAB21E49}"/>
          </ac:spMkLst>
        </pc:spChg>
      </pc:sldChg>
      <pc:sldChg chg="addSp delSp modSp new mod setBg">
        <pc:chgData name="Dhanashri Palodkar" userId="f25b3293c4edc61b" providerId="Windows Live" clId="Web-{A9A8E894-1316-4B97-BA6F-4DB0E8E0308A}" dt="2019-04-26T22:15:55.886" v="866" actId="1076"/>
        <pc:sldMkLst>
          <pc:docMk/>
          <pc:sldMk cId="3566041484" sldId="261"/>
        </pc:sldMkLst>
        <pc:spChg chg="add del mod">
          <ac:chgData name="Dhanashri Palodkar" userId="f25b3293c4edc61b" providerId="Windows Live" clId="Web-{A9A8E894-1316-4B97-BA6F-4DB0E8E0308A}" dt="2019-04-26T22:14:38.167" v="838"/>
          <ac:spMkLst>
            <pc:docMk/>
            <pc:sldMk cId="3566041484" sldId="261"/>
            <ac:spMk id="4" creationId="{B78B6F26-9910-4112-8065-267E59FECB62}"/>
          </ac:spMkLst>
        </pc:spChg>
        <pc:spChg chg="add del">
          <ac:chgData name="Dhanashri Palodkar" userId="f25b3293c4edc61b" providerId="Windows Live" clId="Web-{A9A8E894-1316-4B97-BA6F-4DB0E8E0308A}" dt="2019-04-26T22:13:48.838" v="781"/>
          <ac:spMkLst>
            <pc:docMk/>
            <pc:sldMk cId="3566041484" sldId="261"/>
            <ac:spMk id="5" creationId="{B3F8ECBE-9E55-480B-AE0B-603A75F89C00}"/>
          </ac:spMkLst>
        </pc:spChg>
        <pc:spChg chg="add del">
          <ac:chgData name="Dhanashri Palodkar" userId="f25b3293c4edc61b" providerId="Windows Live" clId="Web-{A9A8E894-1316-4B97-BA6F-4DB0E8E0308A}" dt="2019-04-26T22:14:57.901" v="846"/>
          <ac:spMkLst>
            <pc:docMk/>
            <pc:sldMk cId="3566041484" sldId="261"/>
            <ac:spMk id="8" creationId="{47155C6E-91BF-431D-9052-685726DFE7CD}"/>
          </ac:spMkLst>
        </pc:spChg>
        <pc:spChg chg="add del">
          <ac:chgData name="Dhanashri Palodkar" userId="f25b3293c4edc61b" providerId="Windows Live" clId="Web-{A9A8E894-1316-4B97-BA6F-4DB0E8E0308A}" dt="2019-04-26T22:14:57.901" v="846"/>
          <ac:spMkLst>
            <pc:docMk/>
            <pc:sldMk cId="3566041484" sldId="261"/>
            <ac:spMk id="9" creationId="{929B92EA-70A3-4CD0-A35F-D144D7F0F553}"/>
          </ac:spMkLst>
        </pc:spChg>
        <pc:spChg chg="add del">
          <ac:chgData name="Dhanashri Palodkar" userId="f25b3293c4edc61b" providerId="Windows Live" clId="Web-{A9A8E894-1316-4B97-BA6F-4DB0E8E0308A}" dt="2019-04-26T22:15:05.558" v="850"/>
          <ac:spMkLst>
            <pc:docMk/>
            <pc:sldMk cId="3566041484" sldId="261"/>
            <ac:spMk id="10" creationId="{DDDE267B-E820-4910-868D-BA40CFB936D7}"/>
          </ac:spMkLst>
        </pc:spChg>
        <pc:spChg chg="add del">
          <ac:chgData name="Dhanashri Palodkar" userId="f25b3293c4edc61b" providerId="Windows Live" clId="Web-{A9A8E894-1316-4B97-BA6F-4DB0E8E0308A}" dt="2019-04-26T22:14:52.573" v="842"/>
          <ac:spMkLst>
            <pc:docMk/>
            <pc:sldMk cId="3566041484" sldId="261"/>
            <ac:spMk id="11" creationId="{DDDE267B-E820-4910-868D-BA40CFB936D7}"/>
          </ac:spMkLst>
        </pc:spChg>
        <pc:spChg chg="add mod">
          <ac:chgData name="Dhanashri Palodkar" userId="f25b3293c4edc61b" providerId="Windows Live" clId="Web-{A9A8E894-1316-4B97-BA6F-4DB0E8E0308A}" dt="2019-04-26T22:15:55.886" v="866" actId="1076"/>
          <ac:spMkLst>
            <pc:docMk/>
            <pc:sldMk cId="3566041484" sldId="261"/>
            <ac:spMk id="14" creationId="{0C45FD2B-DEEC-4301-B556-918960F4F51A}"/>
          </ac:spMkLst>
        </pc:spChg>
        <pc:picChg chg="add del mod">
          <ac:chgData name="Dhanashri Palodkar" userId="f25b3293c4edc61b" providerId="Windows Live" clId="Web-{A9A8E894-1316-4B97-BA6F-4DB0E8E0308A}" dt="2019-04-26T22:14:41.135" v="839"/>
          <ac:picMkLst>
            <pc:docMk/>
            <pc:sldMk cId="3566041484" sldId="261"/>
            <ac:picMk id="2" creationId="{5C187260-10A1-4204-9A61-1300121A3C8B}"/>
          </ac:picMkLst>
        </pc:picChg>
        <pc:picChg chg="add mod">
          <ac:chgData name="Dhanashri Palodkar" userId="f25b3293c4edc61b" providerId="Windows Live" clId="Web-{A9A8E894-1316-4B97-BA6F-4DB0E8E0308A}" dt="2019-04-26T22:15:05.558" v="851"/>
          <ac:picMkLst>
            <pc:docMk/>
            <pc:sldMk cId="3566041484" sldId="261"/>
            <ac:picMk id="6" creationId="{E6170319-1659-4A63-9FDC-0D9673FAAC4F}"/>
          </ac:picMkLst>
        </pc:picChg>
        <pc:picChg chg="add del">
          <ac:chgData name="Dhanashri Palodkar" userId="f25b3293c4edc61b" providerId="Windows Live" clId="Web-{A9A8E894-1316-4B97-BA6F-4DB0E8E0308A}" dt="2019-04-26T22:15:05.558" v="850"/>
          <ac:picMkLst>
            <pc:docMk/>
            <pc:sldMk cId="3566041484" sldId="261"/>
            <ac:picMk id="12" creationId="{FF3E25D7-C2F8-445D-AA42-C1163028DA68}"/>
          </ac:picMkLst>
        </pc:picChg>
        <pc:picChg chg="add del">
          <ac:chgData name="Dhanashri Palodkar" userId="f25b3293c4edc61b" providerId="Windows Live" clId="Web-{A9A8E894-1316-4B97-BA6F-4DB0E8E0308A}" dt="2019-04-26T22:14:52.573" v="842"/>
          <ac:picMkLst>
            <pc:docMk/>
            <pc:sldMk cId="3566041484" sldId="261"/>
            <ac:picMk id="13" creationId="{FF3E25D7-C2F8-445D-AA42-C1163028DA68}"/>
          </ac:picMkLst>
        </pc:picChg>
      </pc:sldChg>
      <pc:sldChg chg="addSp delSp modSp new mod setBg">
        <pc:chgData name="Dhanashri Palodkar" userId="f25b3293c4edc61b" providerId="Windows Live" clId="Web-{A9A8E894-1316-4B97-BA6F-4DB0E8E0308A}" dt="2019-04-26T22:19:26.185" v="894"/>
        <pc:sldMkLst>
          <pc:docMk/>
          <pc:sldMk cId="1565128649" sldId="262"/>
        </pc:sldMkLst>
        <pc:spChg chg="add mod ord">
          <ac:chgData name="Dhanashri Palodkar" userId="f25b3293c4edc61b" providerId="Windows Live" clId="Web-{A9A8E894-1316-4B97-BA6F-4DB0E8E0308A}" dt="2019-04-26T22:19:26.185" v="894"/>
          <ac:spMkLst>
            <pc:docMk/>
            <pc:sldMk cId="1565128649" sldId="262"/>
            <ac:spMk id="2" creationId="{68276839-3C1F-4833-9317-93D384CE497C}"/>
          </ac:spMkLst>
        </pc:spChg>
        <pc:spChg chg="add del">
          <ac:chgData name="Dhanashri Palodkar" userId="f25b3293c4edc61b" providerId="Windows Live" clId="Web-{A9A8E894-1316-4B97-BA6F-4DB0E8E0308A}" dt="2019-04-26T22:19:26.091" v="893"/>
          <ac:spMkLst>
            <pc:docMk/>
            <pc:sldMk cId="1565128649" sldId="262"/>
            <ac:spMk id="9" creationId="{8C35C972-32F5-4997-A58E-4602336B179E}"/>
          </ac:spMkLst>
        </pc:spChg>
        <pc:spChg chg="add del">
          <ac:chgData name="Dhanashri Palodkar" userId="f25b3293c4edc61b" providerId="Windows Live" clId="Web-{A9A8E894-1316-4B97-BA6F-4DB0E8E0308A}" dt="2019-04-26T22:19:26.091" v="893"/>
          <ac:spMkLst>
            <pc:docMk/>
            <pc:sldMk cId="1565128649" sldId="262"/>
            <ac:spMk id="13" creationId="{7DBA7D21-D854-408A-BB51-05AA3AB42B7F}"/>
          </ac:spMkLst>
        </pc:spChg>
        <pc:spChg chg="add del">
          <ac:chgData name="Dhanashri Palodkar" userId="f25b3293c4edc61b" providerId="Windows Live" clId="Web-{A9A8E894-1316-4B97-BA6F-4DB0E8E0308A}" dt="2019-04-26T22:19:21.341" v="891"/>
          <ac:spMkLst>
            <pc:docMk/>
            <pc:sldMk cId="1565128649" sldId="262"/>
            <ac:spMk id="14" creationId="{E0CE3B82-2663-428D-B8FC-6D7F0F807897}"/>
          </ac:spMkLst>
        </pc:spChg>
        <pc:spChg chg="add del">
          <ac:chgData name="Dhanashri Palodkar" userId="f25b3293c4edc61b" providerId="Windows Live" clId="Web-{A9A8E894-1316-4B97-BA6F-4DB0E8E0308A}" dt="2019-04-26T22:19:21.341" v="891"/>
          <ac:spMkLst>
            <pc:docMk/>
            <pc:sldMk cId="1565128649" sldId="262"/>
            <ac:spMk id="18" creationId="{98C3B650-744C-4B8E-B324-CCA30E5EAD94}"/>
          </ac:spMkLst>
        </pc:spChg>
        <pc:spChg chg="add">
          <ac:chgData name="Dhanashri Palodkar" userId="f25b3293c4edc61b" providerId="Windows Live" clId="Web-{A9A8E894-1316-4B97-BA6F-4DB0E8E0308A}" dt="2019-04-26T22:19:26.185" v="894"/>
          <ac:spMkLst>
            <pc:docMk/>
            <pc:sldMk cId="1565128649" sldId="262"/>
            <ac:spMk id="23" creationId="{AE94ADDC-FBCA-4838-8D97-4B0770AFC1FC}"/>
          </ac:spMkLst>
        </pc:spChg>
        <pc:picChg chg="add mod ord">
          <ac:chgData name="Dhanashri Palodkar" userId="f25b3293c4edc61b" providerId="Windows Live" clId="Web-{A9A8E894-1316-4B97-BA6F-4DB0E8E0308A}" dt="2019-04-26T22:19:26.185" v="894"/>
          <ac:picMkLst>
            <pc:docMk/>
            <pc:sldMk cId="1565128649" sldId="262"/>
            <ac:picMk id="3" creationId="{31C50CCE-5D7C-4C12-965A-62061E5E73EB}"/>
          </ac:picMkLst>
        </pc:picChg>
        <pc:picChg chg="add mod">
          <ac:chgData name="Dhanashri Palodkar" userId="f25b3293c4edc61b" providerId="Windows Live" clId="Web-{A9A8E894-1316-4B97-BA6F-4DB0E8E0308A}" dt="2019-04-26T22:19:26.185" v="894"/>
          <ac:picMkLst>
            <pc:docMk/>
            <pc:sldMk cId="1565128649" sldId="262"/>
            <ac:picMk id="5" creationId="{D95FA75C-00D4-4D20-B809-45AC32CD1168}"/>
          </ac:picMkLst>
        </pc:picChg>
        <pc:picChg chg="add del">
          <ac:chgData name="Dhanashri Palodkar" userId="f25b3293c4edc61b" providerId="Windows Live" clId="Web-{A9A8E894-1316-4B97-BA6F-4DB0E8E0308A}" dt="2019-04-26T22:19:26.091" v="893"/>
          <ac:picMkLst>
            <pc:docMk/>
            <pc:sldMk cId="1565128649" sldId="262"/>
            <ac:picMk id="7" creationId="{55185833-50A1-4075-9C90-F6E7B153AEE3}"/>
          </ac:picMkLst>
        </pc:picChg>
        <pc:picChg chg="add del">
          <ac:chgData name="Dhanashri Palodkar" userId="f25b3293c4edc61b" providerId="Windows Live" clId="Web-{A9A8E894-1316-4B97-BA6F-4DB0E8E0308A}" dt="2019-04-26T22:19:26.091" v="893"/>
          <ac:picMkLst>
            <pc:docMk/>
            <pc:sldMk cId="1565128649" sldId="262"/>
            <ac:picMk id="8" creationId="{D48F57D9-4797-4D7F-B4C3-17628994F26F}"/>
          </ac:picMkLst>
        </pc:picChg>
        <pc:picChg chg="add del">
          <ac:chgData name="Dhanashri Palodkar" userId="f25b3293c4edc61b" providerId="Windows Live" clId="Web-{A9A8E894-1316-4B97-BA6F-4DB0E8E0308A}" dt="2019-04-26T22:19:21.341" v="891"/>
          <ac:picMkLst>
            <pc:docMk/>
            <pc:sldMk cId="1565128649" sldId="262"/>
            <ac:picMk id="10" creationId="{E1408BAF-1350-4BC5-9C72-82A08BB07B46}"/>
          </ac:picMkLst>
        </pc:picChg>
        <pc:picChg chg="add del">
          <ac:chgData name="Dhanashri Palodkar" userId="f25b3293c4edc61b" providerId="Windows Live" clId="Web-{A9A8E894-1316-4B97-BA6F-4DB0E8E0308A}" dt="2019-04-26T22:19:26.091" v="893"/>
          <ac:picMkLst>
            <pc:docMk/>
            <pc:sldMk cId="1565128649" sldId="262"/>
            <ac:picMk id="11" creationId="{BD3B4A96-4B85-43E7-B816-CBDF9F0F197B}"/>
          </ac:picMkLst>
        </pc:picChg>
        <pc:picChg chg="add del">
          <ac:chgData name="Dhanashri Palodkar" userId="f25b3293c4edc61b" providerId="Windows Live" clId="Web-{A9A8E894-1316-4B97-BA6F-4DB0E8E0308A}" dt="2019-04-26T22:19:21.341" v="891"/>
          <ac:picMkLst>
            <pc:docMk/>
            <pc:sldMk cId="1565128649" sldId="262"/>
            <ac:picMk id="12" creationId="{60E67B53-E530-4CC6-B1E7-4CCC1FD6323F}"/>
          </ac:picMkLst>
        </pc:picChg>
        <pc:picChg chg="add del">
          <ac:chgData name="Dhanashri Palodkar" userId="f25b3293c4edc61b" providerId="Windows Live" clId="Web-{A9A8E894-1316-4B97-BA6F-4DB0E8E0308A}" dt="2019-04-26T22:19:21.341" v="891"/>
          <ac:picMkLst>
            <pc:docMk/>
            <pc:sldMk cId="1565128649" sldId="262"/>
            <ac:picMk id="16" creationId="{9964AE96-0DA1-4E62-9E86-854C3A049EF5}"/>
          </ac:picMkLst>
        </pc:picChg>
        <pc:picChg chg="add del">
          <ac:chgData name="Dhanashri Palodkar" userId="f25b3293c4edc61b" providerId="Windows Live" clId="Web-{A9A8E894-1316-4B97-BA6F-4DB0E8E0308A}" dt="2019-04-26T22:19:26.091" v="893"/>
          <ac:picMkLst>
            <pc:docMk/>
            <pc:sldMk cId="1565128649" sldId="262"/>
            <ac:picMk id="17" creationId="{2BBC4CE5-238C-480B-9A2E-518E221787EA}"/>
          </ac:picMkLst>
        </pc:picChg>
        <pc:picChg chg="add">
          <ac:chgData name="Dhanashri Palodkar" userId="f25b3293c4edc61b" providerId="Windows Live" clId="Web-{A9A8E894-1316-4B97-BA6F-4DB0E8E0308A}" dt="2019-04-26T22:19:26.185" v="894"/>
          <ac:picMkLst>
            <pc:docMk/>
            <pc:sldMk cId="1565128649" sldId="262"/>
            <ac:picMk id="19" creationId="{E1408BAF-1350-4BC5-9C72-82A08BB07B46}"/>
          </ac:picMkLst>
        </pc:picChg>
        <pc:picChg chg="add del">
          <ac:chgData name="Dhanashri Palodkar" userId="f25b3293c4edc61b" providerId="Windows Live" clId="Web-{A9A8E894-1316-4B97-BA6F-4DB0E8E0308A}" dt="2019-04-26T22:19:21.341" v="891"/>
          <ac:picMkLst>
            <pc:docMk/>
            <pc:sldMk cId="1565128649" sldId="262"/>
            <ac:picMk id="20" creationId="{69FA16B7-51FC-4F20-9D0C-6627A789193A}"/>
          </ac:picMkLst>
        </pc:picChg>
        <pc:picChg chg="add">
          <ac:chgData name="Dhanashri Palodkar" userId="f25b3293c4edc61b" providerId="Windows Live" clId="Web-{A9A8E894-1316-4B97-BA6F-4DB0E8E0308A}" dt="2019-04-26T22:19:26.185" v="894"/>
          <ac:picMkLst>
            <pc:docMk/>
            <pc:sldMk cId="1565128649" sldId="262"/>
            <ac:picMk id="21" creationId="{60E67B53-E530-4CC6-B1E7-4CCC1FD6323F}"/>
          </ac:picMkLst>
        </pc:picChg>
        <pc:picChg chg="add del">
          <ac:chgData name="Dhanashri Palodkar" userId="f25b3293c4edc61b" providerId="Windows Live" clId="Web-{A9A8E894-1316-4B97-BA6F-4DB0E8E0308A}" dt="2019-04-26T22:19:21.341" v="891"/>
          <ac:picMkLst>
            <pc:docMk/>
            <pc:sldMk cId="1565128649" sldId="262"/>
            <ac:picMk id="22" creationId="{C7F0028E-50BA-4248-806E-A0C83A0E9902}"/>
          </ac:picMkLst>
        </pc:picChg>
        <pc:picChg chg="add">
          <ac:chgData name="Dhanashri Palodkar" userId="f25b3293c4edc61b" providerId="Windows Live" clId="Web-{A9A8E894-1316-4B97-BA6F-4DB0E8E0308A}" dt="2019-04-26T22:19:26.185" v="894"/>
          <ac:picMkLst>
            <pc:docMk/>
            <pc:sldMk cId="1565128649" sldId="262"/>
            <ac:picMk id="24" creationId="{EDB06F6B-6027-4B19-829E-EEDE917268FE}"/>
          </ac:picMkLst>
        </pc:picChg>
        <pc:picChg chg="add">
          <ac:chgData name="Dhanashri Palodkar" userId="f25b3293c4edc61b" providerId="Windows Live" clId="Web-{A9A8E894-1316-4B97-BA6F-4DB0E8E0308A}" dt="2019-04-26T22:19:26.185" v="894"/>
          <ac:picMkLst>
            <pc:docMk/>
            <pc:sldMk cId="1565128649" sldId="262"/>
            <ac:picMk id="25" creationId="{F0CA11D6-C4F1-476E-8455-2C26DEDE94AB}"/>
          </ac:picMkLst>
        </pc:picChg>
        <pc:picChg chg="add">
          <ac:chgData name="Dhanashri Palodkar" userId="f25b3293c4edc61b" providerId="Windows Live" clId="Web-{A9A8E894-1316-4B97-BA6F-4DB0E8E0308A}" dt="2019-04-26T22:19:26.185" v="894"/>
          <ac:picMkLst>
            <pc:docMk/>
            <pc:sldMk cId="1565128649" sldId="262"/>
            <ac:picMk id="26" creationId="{90717727-6E80-4D56-AF23-9E0AE1D5ADC1}"/>
          </ac:picMkLst>
        </pc:picChg>
        <pc:cxnChg chg="add del">
          <ac:chgData name="Dhanashri Palodkar" userId="f25b3293c4edc61b" providerId="Windows Live" clId="Web-{A9A8E894-1316-4B97-BA6F-4DB0E8E0308A}" dt="2019-04-26T22:19:26.091" v="893"/>
          <ac:cxnSpMkLst>
            <pc:docMk/>
            <pc:sldMk cId="1565128649" sldId="262"/>
            <ac:cxnSpMk id="15" creationId="{F980C2B5-DCB5-414E-ADCF-E81E6BE5833D}"/>
          </ac:cxnSpMkLst>
        </pc:cxnChg>
      </pc:sldChg>
      <pc:sldChg chg="addSp modSp new">
        <pc:chgData name="Dhanashri Palodkar" userId="f25b3293c4edc61b" providerId="Windows Live" clId="Web-{A9A8E894-1316-4B97-BA6F-4DB0E8E0308A}" dt="2019-04-26T22:34:45.866" v="972" actId="14100"/>
        <pc:sldMkLst>
          <pc:docMk/>
          <pc:sldMk cId="2318513271" sldId="263"/>
        </pc:sldMkLst>
        <pc:spChg chg="add mod">
          <ac:chgData name="Dhanashri Palodkar" userId="f25b3293c4edc61b" providerId="Windows Live" clId="Web-{A9A8E894-1316-4B97-BA6F-4DB0E8E0308A}" dt="2019-04-26T22:34:26.616" v="969" actId="1076"/>
          <ac:spMkLst>
            <pc:docMk/>
            <pc:sldMk cId="2318513271" sldId="263"/>
            <ac:spMk id="2" creationId="{D2837B82-53A4-4E7A-B5ED-80CF4D970FC1}"/>
          </ac:spMkLst>
        </pc:spChg>
        <pc:picChg chg="add mod">
          <ac:chgData name="Dhanashri Palodkar" userId="f25b3293c4edc61b" providerId="Windows Live" clId="Web-{A9A8E894-1316-4B97-BA6F-4DB0E8E0308A}" dt="2019-04-26T22:34:45.866" v="972" actId="14100"/>
          <ac:picMkLst>
            <pc:docMk/>
            <pc:sldMk cId="2318513271" sldId="263"/>
            <ac:picMk id="3" creationId="{7A6B05C7-3CB6-42D1-B9DB-7D3C4B2D5F5D}"/>
          </ac:picMkLst>
        </pc:picChg>
      </pc:sldChg>
      <pc:sldChg chg="addSp modSp new del">
        <pc:chgData name="Dhanashri Palodkar" userId="f25b3293c4edc61b" providerId="Windows Live" clId="Web-{A9A8E894-1316-4B97-BA6F-4DB0E8E0308A}" dt="2019-04-26T22:32:20.068" v="938"/>
        <pc:sldMkLst>
          <pc:docMk/>
          <pc:sldMk cId="1343037152" sldId="264"/>
        </pc:sldMkLst>
        <pc:spChg chg="add mod">
          <ac:chgData name="Dhanashri Palodkar" userId="f25b3293c4edc61b" providerId="Windows Live" clId="Web-{A9A8E894-1316-4B97-BA6F-4DB0E8E0308A}" dt="2019-04-26T22:30:43.739" v="923" actId="1076"/>
          <ac:spMkLst>
            <pc:docMk/>
            <pc:sldMk cId="1343037152" sldId="264"/>
            <ac:spMk id="2" creationId="{E411E14F-45FB-441A-8BF6-A618B03AF139}"/>
          </ac:spMkLst>
        </pc:spChg>
        <pc:spChg chg="add mod">
          <ac:chgData name="Dhanashri Palodkar" userId="f25b3293c4edc61b" providerId="Windows Live" clId="Web-{A9A8E894-1316-4B97-BA6F-4DB0E8E0308A}" dt="2019-04-26T22:31:53.786" v="936" actId="20577"/>
          <ac:spMkLst>
            <pc:docMk/>
            <pc:sldMk cId="1343037152" sldId="264"/>
            <ac:spMk id="3" creationId="{A1BD43C8-121D-4F54-827F-FC80955468B9}"/>
          </ac:spMkLst>
        </pc:spChg>
      </pc:sldChg>
    </pc:docChg>
  </pc:docChgLst>
  <pc:docChgLst>
    <pc:chgData name="Dhanashri Palodkar" userId="f25b3293c4edc61b" providerId="Windows Live" clId="Web-{693337D4-D4FF-496B-9307-651D62560FF1}"/>
    <pc:docChg chg="addSld modSld">
      <pc:chgData name="Dhanashri Palodkar" userId="f25b3293c4edc61b" providerId="Windows Live" clId="Web-{693337D4-D4FF-496B-9307-651D62560FF1}" dt="2019-04-26T22:50:46.405" v="274"/>
      <pc:docMkLst>
        <pc:docMk/>
      </pc:docMkLst>
      <pc:sldChg chg="addSp modSp mod setBg">
        <pc:chgData name="Dhanashri Palodkar" userId="f25b3293c4edc61b" providerId="Windows Live" clId="Web-{693337D4-D4FF-496B-9307-651D62560FF1}" dt="2019-04-26T22:50:46.405" v="274"/>
        <pc:sldMkLst>
          <pc:docMk/>
          <pc:sldMk cId="2622186954" sldId="256"/>
        </pc:sldMkLst>
        <pc:spChg chg="mod">
          <ac:chgData name="Dhanashri Palodkar" userId="f25b3293c4edc61b" providerId="Windows Live" clId="Web-{693337D4-D4FF-496B-9307-651D62560FF1}" dt="2019-04-26T22:50:46.405" v="274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Dhanashri Palodkar" userId="f25b3293c4edc61b" providerId="Windows Live" clId="Web-{693337D4-D4FF-496B-9307-651D62560FF1}" dt="2019-04-26T22:50:46.405" v="274"/>
          <ac:spMkLst>
            <pc:docMk/>
            <pc:sldMk cId="2622186954" sldId="256"/>
            <ac:spMk id="3" creationId="{00000000-0000-0000-0000-000000000000}"/>
          </ac:spMkLst>
        </pc:spChg>
        <pc:spChg chg="add">
          <ac:chgData name="Dhanashri Palodkar" userId="f25b3293c4edc61b" providerId="Windows Live" clId="Web-{693337D4-D4FF-496B-9307-651D62560FF1}" dt="2019-04-26T22:50:46.405" v="274"/>
          <ac:spMkLst>
            <pc:docMk/>
            <pc:sldMk cId="2622186954" sldId="256"/>
            <ac:spMk id="9" creationId="{45873676-3D69-48B0-BA02-D759766A90D7}"/>
          </ac:spMkLst>
        </pc:spChg>
        <pc:picChg chg="add mod ord">
          <ac:chgData name="Dhanashri Palodkar" userId="f25b3293c4edc61b" providerId="Windows Live" clId="Web-{693337D4-D4FF-496B-9307-651D62560FF1}" dt="2019-04-26T22:50:46.405" v="274"/>
          <ac:picMkLst>
            <pc:docMk/>
            <pc:sldMk cId="2622186954" sldId="256"/>
            <ac:picMk id="4" creationId="{D4BCED90-42EF-4D6F-96C3-7D6D8D92CA20}"/>
          </ac:picMkLst>
        </pc:picChg>
        <pc:picChg chg="add">
          <ac:chgData name="Dhanashri Palodkar" userId="f25b3293c4edc61b" providerId="Windows Live" clId="Web-{693337D4-D4FF-496B-9307-651D62560FF1}" dt="2019-04-26T22:50:46.405" v="274"/>
          <ac:picMkLst>
            <pc:docMk/>
            <pc:sldMk cId="2622186954" sldId="256"/>
            <ac:picMk id="11" creationId="{248E96D7-6599-4607-9958-FD9E1000131D}"/>
          </ac:picMkLst>
        </pc:picChg>
        <pc:picChg chg="add">
          <ac:chgData name="Dhanashri Palodkar" userId="f25b3293c4edc61b" providerId="Windows Live" clId="Web-{693337D4-D4FF-496B-9307-651D62560FF1}" dt="2019-04-26T22:50:46.405" v="274"/>
          <ac:picMkLst>
            <pc:docMk/>
            <pc:sldMk cId="2622186954" sldId="256"/>
            <ac:picMk id="15" creationId="{3CA8EEE2-DA9A-4635-9B41-33EB565145F4}"/>
          </ac:picMkLst>
        </pc:picChg>
        <pc:cxnChg chg="add">
          <ac:chgData name="Dhanashri Palodkar" userId="f25b3293c4edc61b" providerId="Windows Live" clId="Web-{693337D4-D4FF-496B-9307-651D62560FF1}" dt="2019-04-26T22:50:46.405" v="274"/>
          <ac:cxnSpMkLst>
            <pc:docMk/>
            <pc:sldMk cId="2622186954" sldId="256"/>
            <ac:cxnSpMk id="13" creationId="{99478AA5-D1D0-4B5E-9FDE-6F55026DA306}"/>
          </ac:cxnSpMkLst>
        </pc:cxnChg>
      </pc:sldChg>
      <pc:sldChg chg="addSp delSp modSp mod setBg">
        <pc:chgData name="Dhanashri Palodkar" userId="f25b3293c4edc61b" providerId="Windows Live" clId="Web-{693337D4-D4FF-496B-9307-651D62560FF1}" dt="2019-04-26T22:35:31.288" v="2"/>
        <pc:sldMkLst>
          <pc:docMk/>
          <pc:sldMk cId="2318513271" sldId="263"/>
        </pc:sldMkLst>
        <pc:spChg chg="mod ord">
          <ac:chgData name="Dhanashri Palodkar" userId="f25b3293c4edc61b" providerId="Windows Live" clId="Web-{693337D4-D4FF-496B-9307-651D62560FF1}" dt="2019-04-26T22:35:31.288" v="2"/>
          <ac:spMkLst>
            <pc:docMk/>
            <pc:sldMk cId="2318513271" sldId="263"/>
            <ac:spMk id="2" creationId="{D2837B82-53A4-4E7A-B5ED-80CF4D970FC1}"/>
          </ac:spMkLst>
        </pc:spChg>
        <pc:spChg chg="add">
          <ac:chgData name="Dhanashri Palodkar" userId="f25b3293c4edc61b" providerId="Windows Live" clId="Web-{693337D4-D4FF-496B-9307-651D62560FF1}" dt="2019-04-26T22:35:31.288" v="2"/>
          <ac:spMkLst>
            <pc:docMk/>
            <pc:sldMk cId="2318513271" sldId="263"/>
            <ac:spMk id="13" creationId="{48EC41B9-2D25-48A6-BC40-DA8F79F3EBD8}"/>
          </ac:spMkLst>
        </pc:spChg>
        <pc:picChg chg="del">
          <ac:chgData name="Dhanashri Palodkar" userId="f25b3293c4edc61b" providerId="Windows Live" clId="Web-{693337D4-D4FF-496B-9307-651D62560FF1}" dt="2019-04-26T22:35:23.773" v="0"/>
          <ac:picMkLst>
            <pc:docMk/>
            <pc:sldMk cId="2318513271" sldId="263"/>
            <ac:picMk id="3" creationId="{7A6B05C7-3CB6-42D1-B9DB-7D3C4B2D5F5D}"/>
          </ac:picMkLst>
        </pc:picChg>
        <pc:picChg chg="add mod">
          <ac:chgData name="Dhanashri Palodkar" userId="f25b3293c4edc61b" providerId="Windows Live" clId="Web-{693337D4-D4FF-496B-9307-651D62560FF1}" dt="2019-04-26T22:35:31.288" v="2"/>
          <ac:picMkLst>
            <pc:docMk/>
            <pc:sldMk cId="2318513271" sldId="263"/>
            <ac:picMk id="4" creationId="{2CB5167C-D52C-4722-94D0-DE4EC0C608AC}"/>
          </ac:picMkLst>
        </pc:picChg>
        <pc:picChg chg="add">
          <ac:chgData name="Dhanashri Palodkar" userId="f25b3293c4edc61b" providerId="Windows Live" clId="Web-{693337D4-D4FF-496B-9307-651D62560FF1}" dt="2019-04-26T22:35:31.288" v="2"/>
          <ac:picMkLst>
            <pc:docMk/>
            <pc:sldMk cId="2318513271" sldId="263"/>
            <ac:picMk id="9" creationId="{25496B42-CC46-4183-B481-887CD3E8C725}"/>
          </ac:picMkLst>
        </pc:picChg>
        <pc:picChg chg="add">
          <ac:chgData name="Dhanashri Palodkar" userId="f25b3293c4edc61b" providerId="Windows Live" clId="Web-{693337D4-D4FF-496B-9307-651D62560FF1}" dt="2019-04-26T22:35:31.288" v="2"/>
          <ac:picMkLst>
            <pc:docMk/>
            <pc:sldMk cId="2318513271" sldId="263"/>
            <ac:picMk id="11" creationId="{E2758CE0-F916-4DCE-88D1-71430BE441B2}"/>
          </ac:picMkLst>
        </pc:picChg>
        <pc:picChg chg="add">
          <ac:chgData name="Dhanashri Palodkar" userId="f25b3293c4edc61b" providerId="Windows Live" clId="Web-{693337D4-D4FF-496B-9307-651D62560FF1}" dt="2019-04-26T22:35:31.288" v="2"/>
          <ac:picMkLst>
            <pc:docMk/>
            <pc:sldMk cId="2318513271" sldId="263"/>
            <ac:picMk id="15" creationId="{36BE94C4-A7FC-4F02-B92B-6C40D705A9C6}"/>
          </ac:picMkLst>
        </pc:picChg>
        <pc:picChg chg="add">
          <ac:chgData name="Dhanashri Palodkar" userId="f25b3293c4edc61b" providerId="Windows Live" clId="Web-{693337D4-D4FF-496B-9307-651D62560FF1}" dt="2019-04-26T22:35:31.288" v="2"/>
          <ac:picMkLst>
            <pc:docMk/>
            <pc:sldMk cId="2318513271" sldId="263"/>
            <ac:picMk id="17" creationId="{F8F21547-A433-450A-B2A3-930DCFABD93F}"/>
          </ac:picMkLst>
        </pc:picChg>
      </pc:sldChg>
      <pc:sldChg chg="addSp delSp modSp new mod setBg">
        <pc:chgData name="Dhanashri Palodkar" userId="f25b3293c4edc61b" providerId="Windows Live" clId="Web-{693337D4-D4FF-496B-9307-651D62560FF1}" dt="2019-04-26T22:38:36.696" v="30" actId="14100"/>
        <pc:sldMkLst>
          <pc:docMk/>
          <pc:sldMk cId="1708590323" sldId="264"/>
        </pc:sldMkLst>
        <pc:spChg chg="add mod ord">
          <ac:chgData name="Dhanashri Palodkar" userId="f25b3293c4edc61b" providerId="Windows Live" clId="Web-{693337D4-D4FF-496B-9307-651D62560FF1}" dt="2019-04-26T22:38:25.212" v="26" actId="1076"/>
          <ac:spMkLst>
            <pc:docMk/>
            <pc:sldMk cId="1708590323" sldId="264"/>
            <ac:spMk id="4" creationId="{D17C6429-562B-4A72-AB5C-E4E1B155D850}"/>
          </ac:spMkLst>
        </pc:spChg>
        <pc:spChg chg="add del mod">
          <ac:chgData name="Dhanashri Palodkar" userId="f25b3293c4edc61b" providerId="Windows Live" clId="Web-{693337D4-D4FF-496B-9307-651D62560FF1}" dt="2019-04-26T22:37:49.868" v="23"/>
          <ac:spMkLst>
            <pc:docMk/>
            <pc:sldMk cId="1708590323" sldId="264"/>
            <ac:spMk id="5" creationId="{F8D993A7-5DAE-4FE3-ADF8-F7712CD335B9}"/>
          </ac:spMkLst>
        </pc:spChg>
        <pc:spChg chg="add">
          <ac:chgData name="Dhanashri Palodkar" userId="f25b3293c4edc61b" providerId="Windows Live" clId="Web-{693337D4-D4FF-496B-9307-651D62560FF1}" dt="2019-04-26T22:38:09.462" v="25"/>
          <ac:spMkLst>
            <pc:docMk/>
            <pc:sldMk cId="1708590323" sldId="264"/>
            <ac:spMk id="15" creationId="{48EC41B9-2D25-48A6-BC40-DA8F79F3EBD8}"/>
          </ac:spMkLst>
        </pc:spChg>
        <pc:picChg chg="add del mod">
          <ac:chgData name="Dhanashri Palodkar" userId="f25b3293c4edc61b" providerId="Windows Live" clId="Web-{693337D4-D4FF-496B-9307-651D62560FF1}" dt="2019-04-26T22:37:46.055" v="19"/>
          <ac:picMkLst>
            <pc:docMk/>
            <pc:sldMk cId="1708590323" sldId="264"/>
            <ac:picMk id="2" creationId="{7CC59E83-C66E-4E96-929C-F77EB3CAED5F}"/>
          </ac:picMkLst>
        </pc:picChg>
        <pc:picChg chg="add mod">
          <ac:chgData name="Dhanashri Palodkar" userId="f25b3293c4edc61b" providerId="Windows Live" clId="Web-{693337D4-D4FF-496B-9307-651D62560FF1}" dt="2019-04-26T22:38:36.696" v="30" actId="14100"/>
          <ac:picMkLst>
            <pc:docMk/>
            <pc:sldMk cId="1708590323" sldId="264"/>
            <ac:picMk id="6" creationId="{1E9A8807-3FAE-4902-8933-F7E4BAA23ADC}"/>
          </ac:picMkLst>
        </pc:picChg>
        <pc:picChg chg="add">
          <ac:chgData name="Dhanashri Palodkar" userId="f25b3293c4edc61b" providerId="Windows Live" clId="Web-{693337D4-D4FF-496B-9307-651D62560FF1}" dt="2019-04-26T22:38:09.462" v="25"/>
          <ac:picMkLst>
            <pc:docMk/>
            <pc:sldMk cId="1708590323" sldId="264"/>
            <ac:picMk id="11" creationId="{25496B42-CC46-4183-B481-887CD3E8C725}"/>
          </ac:picMkLst>
        </pc:picChg>
        <pc:picChg chg="add">
          <ac:chgData name="Dhanashri Palodkar" userId="f25b3293c4edc61b" providerId="Windows Live" clId="Web-{693337D4-D4FF-496B-9307-651D62560FF1}" dt="2019-04-26T22:38:09.462" v="25"/>
          <ac:picMkLst>
            <pc:docMk/>
            <pc:sldMk cId="1708590323" sldId="264"/>
            <ac:picMk id="13" creationId="{E2758CE0-F916-4DCE-88D1-71430BE441B2}"/>
          </ac:picMkLst>
        </pc:picChg>
        <pc:picChg chg="add">
          <ac:chgData name="Dhanashri Palodkar" userId="f25b3293c4edc61b" providerId="Windows Live" clId="Web-{693337D4-D4FF-496B-9307-651D62560FF1}" dt="2019-04-26T22:38:09.462" v="25"/>
          <ac:picMkLst>
            <pc:docMk/>
            <pc:sldMk cId="1708590323" sldId="264"/>
            <ac:picMk id="17" creationId="{36BE94C4-A7FC-4F02-B92B-6C40D705A9C6}"/>
          </ac:picMkLst>
        </pc:picChg>
        <pc:picChg chg="add">
          <ac:chgData name="Dhanashri Palodkar" userId="f25b3293c4edc61b" providerId="Windows Live" clId="Web-{693337D4-D4FF-496B-9307-651D62560FF1}" dt="2019-04-26T22:38:09.462" v="25"/>
          <ac:picMkLst>
            <pc:docMk/>
            <pc:sldMk cId="1708590323" sldId="264"/>
            <ac:picMk id="19" creationId="{F8F21547-A433-450A-B2A3-930DCFABD93F}"/>
          </ac:picMkLst>
        </pc:picChg>
      </pc:sldChg>
      <pc:sldChg chg="addSp modSp new">
        <pc:chgData name="Dhanashri Palodkar" userId="f25b3293c4edc61b" providerId="Windows Live" clId="Web-{693337D4-D4FF-496B-9307-651D62560FF1}" dt="2019-04-26T22:48:48.217" v="271" actId="20577"/>
        <pc:sldMkLst>
          <pc:docMk/>
          <pc:sldMk cId="3698780034" sldId="265"/>
        </pc:sldMkLst>
        <pc:spChg chg="add mod">
          <ac:chgData name="Dhanashri Palodkar" userId="f25b3293c4edc61b" providerId="Windows Live" clId="Web-{693337D4-D4FF-496B-9307-651D62560FF1}" dt="2019-04-26T22:39:57.884" v="39" actId="1076"/>
          <ac:spMkLst>
            <pc:docMk/>
            <pc:sldMk cId="3698780034" sldId="265"/>
            <ac:spMk id="2" creationId="{E1C90378-DC13-4ABA-A82C-3BAA919C633C}"/>
          </ac:spMkLst>
        </pc:spChg>
        <pc:spChg chg="add mod">
          <ac:chgData name="Dhanashri Palodkar" userId="f25b3293c4edc61b" providerId="Windows Live" clId="Web-{693337D4-D4FF-496B-9307-651D62560FF1}" dt="2019-04-26T22:48:48.217" v="271" actId="20577"/>
          <ac:spMkLst>
            <pc:docMk/>
            <pc:sldMk cId="3698780034" sldId="265"/>
            <ac:spMk id="3" creationId="{25B6B812-1AA4-4813-A08A-C7C95687F8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challenges-in-representation-learning-facial-expression-recognition-challenge/dat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kasrl.org/jaffedb_inf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arnec.nuaa.edu.cn/xtan/data/ClosedEyeDatabases.html" TargetMode="External"/><Relationship Id="rId5" Type="http://schemas.openxmlformats.org/officeDocument/2006/relationships/hyperlink" Target="http://app.visgraf.impa.br/database/faces/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4BCED90-42EF-4D6F-96C3-7D6D8D92C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96" b="17400"/>
          <a:stretch/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048" y="4437888"/>
            <a:ext cx="9899904" cy="1116711"/>
          </a:xfrm>
        </p:spPr>
        <p:txBody>
          <a:bodyPr>
            <a:normAutofit/>
          </a:bodyPr>
          <a:lstStyle/>
          <a:p>
            <a:r>
              <a:rPr lang="en-US" sz="4100"/>
              <a:t>Drowsiness detection in automation</a:t>
            </a:r>
            <a:endParaRPr lang="en-US" sz="410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5481448"/>
            <a:ext cx="8689976" cy="5359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Info 7374- Deep Learning and AI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90378-DC13-4ABA-A82C-3BAA919C633C}"/>
              </a:ext>
            </a:extLst>
          </p:cNvPr>
          <p:cNvSpPr txBox="1"/>
          <p:nvPr/>
        </p:nvSpPr>
        <p:spPr>
          <a:xfrm>
            <a:off x="1328057" y="70394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6B812-1AA4-4813-A08A-C7C95687F89F}"/>
              </a:ext>
            </a:extLst>
          </p:cNvPr>
          <p:cNvSpPr txBox="1"/>
          <p:nvPr/>
        </p:nvSpPr>
        <p:spPr>
          <a:xfrm>
            <a:off x="1328058" y="1821543"/>
            <a:ext cx="1010194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96% accuracy for Sleep check and 89% accuracy for emotion detection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3% increased than current model which are EARSVM and datasets available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model is better because of the CNN and other layers added in it which increases the credibility of our model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87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DF9B2-CAB3-48A3-AE57-EAD8262B1E48}"/>
              </a:ext>
            </a:extLst>
          </p:cNvPr>
          <p:cNvSpPr txBox="1"/>
          <p:nvPr/>
        </p:nvSpPr>
        <p:spPr>
          <a:xfrm>
            <a:off x="1052286" y="718457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Arial Black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0E817-893C-453A-9BCA-FFF7207B3834}"/>
              </a:ext>
            </a:extLst>
          </p:cNvPr>
          <p:cNvSpPr txBox="1"/>
          <p:nvPr/>
        </p:nvSpPr>
        <p:spPr>
          <a:xfrm>
            <a:off x="991962" y="1528989"/>
            <a:ext cx="923108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ea typeface="Microsoft YaHei"/>
                <a:cs typeface="Arial"/>
              </a:rPr>
              <a:t>Drivers Awareness is one of the major cause behind road accidents 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ea typeface="Microsoft YaHei"/>
                <a:cs typeface="Arial"/>
              </a:rPr>
              <a:t>1.25 million world-wide accidents being specific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ea typeface="Microsoft YaHei"/>
                <a:cs typeface="Arial"/>
              </a:rPr>
              <a:t>Tesla's new model X was our inspiration behind this project 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ea typeface="Microsoft YaHei"/>
                <a:cs typeface="Arial"/>
              </a:rPr>
              <a:t>All the current models available uses the same dataset with 80-90% accuracy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ea typeface="Microsoft YaHei"/>
                <a:cs typeface="Arial"/>
              </a:rPr>
              <a:t>This project aims to increase the accuracy and model </a:t>
            </a:r>
            <a:r>
              <a:rPr lang="en-US" sz="2800" dirty="0" err="1">
                <a:latin typeface="Arial"/>
                <a:ea typeface="Microsoft YaHei"/>
                <a:cs typeface="Arial"/>
              </a:rPr>
              <a:t>reliabililty</a:t>
            </a:r>
            <a:endParaRPr lang="en-US" sz="2800" dirty="0">
              <a:latin typeface="Arial"/>
              <a:ea typeface="Microsoft YaHei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Arial"/>
              <a:ea typeface="Microsoft YaHe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58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C54BC-7BA0-46B5-A49B-BF1BD9A85AD0}"/>
              </a:ext>
            </a:extLst>
          </p:cNvPr>
          <p:cNvSpPr txBox="1"/>
          <p:nvPr/>
        </p:nvSpPr>
        <p:spPr>
          <a:xfrm>
            <a:off x="1081314" y="732971"/>
            <a:ext cx="38608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 Black"/>
              </a:rPr>
              <a:t>Project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35D86-DFE6-4F65-B937-5A24FAB21E49}"/>
              </a:ext>
            </a:extLst>
          </p:cNvPr>
          <p:cNvSpPr txBox="1"/>
          <p:nvPr/>
        </p:nvSpPr>
        <p:spPr>
          <a:xfrm>
            <a:off x="1137104" y="1732189"/>
            <a:ext cx="9797142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1. Compare and increase the accuracy and reliabilitiy of drowsiness detection and emotion detection using new dataset</a:t>
            </a:r>
          </a:p>
          <a:p>
            <a:r>
              <a:rPr lang="en-US" sz="2800"/>
              <a:t>2. Using deep-learning and neural nets improving road safety in automatic vehicles</a:t>
            </a:r>
          </a:p>
          <a:p>
            <a:r>
              <a:rPr lang="en-US" sz="2800"/>
              <a:t>3. Compare and state the difference between EARSVM Model and</a:t>
            </a:r>
          </a:p>
          <a:p>
            <a:br>
              <a:rPr lang="en-US" dirty="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3575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A78BD3-463F-4CE7-AC85-0536B60CC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5" y="1141815"/>
            <a:ext cx="6909479" cy="458328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8A1B8C-DBD2-4450-8A6F-46E7DA083E7C}"/>
              </a:ext>
            </a:extLst>
          </p:cNvPr>
          <p:cNvSpPr txBox="1"/>
          <p:nvPr/>
        </p:nvSpPr>
        <p:spPr>
          <a:xfrm>
            <a:off x="8196408" y="640831"/>
            <a:ext cx="3352128" cy="15738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BDE2-5202-41F8-B769-7E5C28CB262A}"/>
              </a:ext>
            </a:extLst>
          </p:cNvPr>
          <p:cNvSpPr txBox="1"/>
          <p:nvPr/>
        </p:nvSpPr>
        <p:spPr>
          <a:xfrm>
            <a:off x="8196408" y="2367092"/>
            <a:ext cx="3352128" cy="38813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>
                <a:hlinkClick r:id="rId5"/>
              </a:rPr>
              <a:t>FacesDB</a:t>
            </a:r>
            <a:endParaRPr lang="en-US" cap="all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>
                <a:hlinkClick r:id="rId6"/>
              </a:rPr>
              <a:t>Closed Eye Database</a:t>
            </a:r>
            <a:endParaRPr lang="en-US" cap="all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>
                <a:hlinkClick r:id="rId7"/>
              </a:rPr>
              <a:t>Japanese Female Facial Expression (JAFFE) Database</a:t>
            </a:r>
            <a:endParaRPr lang="en-US" cap="all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>
                <a:hlinkClick r:id="rId8"/>
              </a:rPr>
              <a:t>Facial Expression Recognition</a:t>
            </a:r>
            <a:endParaRPr lang="en-US" cap="all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/>
          </a:p>
        </p:txBody>
      </p:sp>
    </p:spTree>
    <p:extLst>
      <p:ext uri="{BB962C8B-B14F-4D97-AF65-F5344CB8AC3E}">
        <p14:creationId xmlns:p14="http://schemas.microsoft.com/office/powerpoint/2010/main" val="303974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BE2D330-0744-42B9-83AC-4E14A69BD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527" y="957486"/>
            <a:ext cx="8317291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B4F9BF-A826-473B-BD9F-E4B259536865}"/>
              </a:ext>
            </a:extLst>
          </p:cNvPr>
          <p:cNvSpPr txBox="1"/>
          <p:nvPr/>
        </p:nvSpPr>
        <p:spPr>
          <a:xfrm>
            <a:off x="635211" y="4562855"/>
            <a:ext cx="10916365" cy="11375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6908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E6170319-1659-4A63-9FDC-0D9673FA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61" y="804333"/>
            <a:ext cx="5859811" cy="494828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45FD2B-DEEC-4301-B556-918960F4F51A}"/>
              </a:ext>
            </a:extLst>
          </p:cNvPr>
          <p:cNvSpPr txBox="1"/>
          <p:nvPr/>
        </p:nvSpPr>
        <p:spPr>
          <a:xfrm>
            <a:off x="4879521" y="8980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56604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AE94ADDC-FBCA-4838-8D97-4B0770AF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EDB06F6B-6027-4B19-829E-EEDE917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1C50CCE-5D7C-4C12-965A-62061E5E7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16" y="957486"/>
            <a:ext cx="4594867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95FA75C-00D4-4D20-B809-45AC32CD1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020" y="1413655"/>
            <a:ext cx="5022206" cy="237299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F0CA11D6-C4F1-476E-8455-2C26DED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6" name="Picture 19">
            <a:extLst>
              <a:ext uri="{FF2B5EF4-FFF2-40B4-BE49-F238E27FC236}">
                <a16:creationId xmlns:a16="http://schemas.microsoft.com/office/drawing/2014/main" id="{90717727-6E80-4D56-AF23-9E0AE1D5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76839-3C1F-4833-9317-93D384CE497C}"/>
              </a:ext>
            </a:extLst>
          </p:cNvPr>
          <p:cNvSpPr txBox="1"/>
          <p:nvPr/>
        </p:nvSpPr>
        <p:spPr>
          <a:xfrm>
            <a:off x="635211" y="4562855"/>
            <a:ext cx="10916365" cy="11375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latin typeface="+mj-lt"/>
                <a:ea typeface="+mj-ea"/>
                <a:cs typeface="+mj-cs"/>
              </a:rPr>
              <a:t>Simulator Design</a:t>
            </a:r>
          </a:p>
        </p:txBody>
      </p:sp>
    </p:spTree>
    <p:extLst>
      <p:ext uri="{BB962C8B-B14F-4D97-AF65-F5344CB8AC3E}">
        <p14:creationId xmlns:p14="http://schemas.microsoft.com/office/powerpoint/2010/main" val="156512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B5167C-D52C-4722-94D0-DE4EC0C6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572" y="957486"/>
            <a:ext cx="5313202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37B82-53A4-4E7A-B5ED-80CF4D970FC1}"/>
              </a:ext>
            </a:extLst>
          </p:cNvPr>
          <p:cNvSpPr txBox="1"/>
          <p:nvPr/>
        </p:nvSpPr>
        <p:spPr>
          <a:xfrm>
            <a:off x="635211" y="4562855"/>
            <a:ext cx="10916365" cy="11375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Emotion Detection Model</a:t>
            </a:r>
          </a:p>
        </p:txBody>
      </p:sp>
    </p:spTree>
    <p:extLst>
      <p:ext uri="{BB962C8B-B14F-4D97-AF65-F5344CB8AC3E}">
        <p14:creationId xmlns:p14="http://schemas.microsoft.com/office/powerpoint/2010/main" val="23185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E9A8807-3FAE-4902-8933-F7E4BAA2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572" y="580115"/>
            <a:ext cx="7330687" cy="415618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7C6429-562B-4A72-AB5C-E4E1B155D850}"/>
              </a:ext>
            </a:extLst>
          </p:cNvPr>
          <p:cNvSpPr txBox="1"/>
          <p:nvPr/>
        </p:nvSpPr>
        <p:spPr>
          <a:xfrm>
            <a:off x="635211" y="4882169"/>
            <a:ext cx="10916365" cy="11375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latin typeface="+mj-lt"/>
                <a:ea typeface="+mj-ea"/>
                <a:cs typeface="+mj-cs"/>
              </a:rPr>
              <a:t>Eye-classifier Recognition Models:</a:t>
            </a:r>
          </a:p>
        </p:txBody>
      </p:sp>
    </p:spTree>
    <p:extLst>
      <p:ext uri="{BB962C8B-B14F-4D97-AF65-F5344CB8AC3E}">
        <p14:creationId xmlns:p14="http://schemas.microsoft.com/office/powerpoint/2010/main" val="17085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Droplet</vt:lpstr>
      <vt:lpstr>Drowsiness detection in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344</cp:revision>
  <dcterms:created xsi:type="dcterms:W3CDTF">2014-09-12T17:25:11Z</dcterms:created>
  <dcterms:modified xsi:type="dcterms:W3CDTF">2019-04-26T22:50:47Z</dcterms:modified>
</cp:coreProperties>
</file>