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5" r:id="rId4"/>
    <p:sldId id="266" r:id="rId5"/>
    <p:sldId id="264" r:id="rId6"/>
    <p:sldId id="263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F62B-0183-40EF-AFFF-8B958419799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A89A-4592-48CC-8B26-DF054CD5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9134" cy="69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53" y="0"/>
            <a:ext cx="678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admin</dc:creator>
  <cp:lastModifiedBy>admin</cp:lastModifiedBy>
  <cp:revision>6</cp:revision>
  <dcterms:created xsi:type="dcterms:W3CDTF">2024-12-04T03:08:22Z</dcterms:created>
  <dcterms:modified xsi:type="dcterms:W3CDTF">2024-12-05T20:26:12Z</dcterms:modified>
</cp:coreProperties>
</file>